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4"/>
  </p:sldMasterIdLst>
  <p:notesMasterIdLst>
    <p:notesMasterId r:id="rId72"/>
  </p:notesMasterIdLst>
  <p:sldIdLst>
    <p:sldId id="257" r:id="rId5"/>
    <p:sldId id="294" r:id="rId6"/>
    <p:sldId id="352" r:id="rId7"/>
    <p:sldId id="296" r:id="rId8"/>
    <p:sldId id="349" r:id="rId9"/>
    <p:sldId id="350" r:id="rId10"/>
    <p:sldId id="337" r:id="rId11"/>
    <p:sldId id="409" r:id="rId12"/>
    <p:sldId id="260" r:id="rId13"/>
    <p:sldId id="410" r:id="rId14"/>
    <p:sldId id="287" r:id="rId15"/>
    <p:sldId id="332" r:id="rId16"/>
    <p:sldId id="333" r:id="rId17"/>
    <p:sldId id="306" r:id="rId18"/>
    <p:sldId id="299" r:id="rId19"/>
    <p:sldId id="307" r:id="rId20"/>
    <p:sldId id="334" r:id="rId21"/>
    <p:sldId id="402" r:id="rId22"/>
    <p:sldId id="395" r:id="rId23"/>
    <p:sldId id="309" r:id="rId24"/>
    <p:sldId id="400" r:id="rId25"/>
    <p:sldId id="310" r:id="rId26"/>
    <p:sldId id="397" r:id="rId27"/>
    <p:sldId id="417" r:id="rId28"/>
    <p:sldId id="411" r:id="rId29"/>
    <p:sldId id="412" r:id="rId30"/>
    <p:sldId id="416" r:id="rId31"/>
    <p:sldId id="414" r:id="rId32"/>
    <p:sldId id="351" r:id="rId33"/>
    <p:sldId id="415" r:id="rId34"/>
    <p:sldId id="256" r:id="rId35"/>
    <p:sldId id="316" r:id="rId36"/>
    <p:sldId id="313" r:id="rId37"/>
    <p:sldId id="408" r:id="rId38"/>
    <p:sldId id="381" r:id="rId39"/>
    <p:sldId id="369" r:id="rId40"/>
    <p:sldId id="320" r:id="rId41"/>
    <p:sldId id="394" r:id="rId42"/>
    <p:sldId id="321" r:id="rId43"/>
    <p:sldId id="317" r:id="rId44"/>
    <p:sldId id="258" r:id="rId45"/>
    <p:sldId id="353" r:id="rId46"/>
    <p:sldId id="354" r:id="rId47"/>
    <p:sldId id="376" r:id="rId48"/>
    <p:sldId id="357" r:id="rId49"/>
    <p:sldId id="358" r:id="rId50"/>
    <p:sldId id="362" r:id="rId51"/>
    <p:sldId id="364" r:id="rId52"/>
    <p:sldId id="365" r:id="rId53"/>
    <p:sldId id="367" r:id="rId54"/>
    <p:sldId id="366" r:id="rId55"/>
    <p:sldId id="368" r:id="rId56"/>
    <p:sldId id="379" r:id="rId57"/>
    <p:sldId id="384" r:id="rId58"/>
    <p:sldId id="385" r:id="rId59"/>
    <p:sldId id="380" r:id="rId60"/>
    <p:sldId id="386" r:id="rId61"/>
    <p:sldId id="387" r:id="rId62"/>
    <p:sldId id="388" r:id="rId63"/>
    <p:sldId id="393" r:id="rId64"/>
    <p:sldId id="391" r:id="rId65"/>
    <p:sldId id="389" r:id="rId66"/>
    <p:sldId id="390" r:id="rId67"/>
    <p:sldId id="399" r:id="rId68"/>
    <p:sldId id="403" r:id="rId69"/>
    <p:sldId id="406" r:id="rId70"/>
    <p:sldId id="407" r:id="rId71"/>
  </p:sldIdLst>
  <p:sldSz cx="12192000" cy="6858000"/>
  <p:notesSz cx="6797675" cy="9928225"/>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laniec, Anna" initials="RA" lastIdx="38" clrIdx="0">
    <p:extLst>
      <p:ext uri="{19B8F6BF-5375-455C-9EA6-DF929625EA0E}">
        <p15:presenceInfo xmlns:p15="http://schemas.microsoft.com/office/powerpoint/2012/main" userId="S::anna.roslaniec@pearson.com::4d4cbdee-8ef2-427c-9901-171dc5434b47" providerId="AD"/>
      </p:ext>
    </p:extLst>
  </p:cmAuthor>
  <p:cmAuthor id="2" name="Wysocka, Agnieszka" initials="WA" lastIdx="9" clrIdx="1">
    <p:extLst>
      <p:ext uri="{19B8F6BF-5375-455C-9EA6-DF929625EA0E}">
        <p15:presenceInfo xmlns:p15="http://schemas.microsoft.com/office/powerpoint/2012/main" userId="S::agnieszka.wysocka@pearson.com::2c2f222b-d715-42e0-8c35-31ec396d6fb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AF3A"/>
    <a:srgbClr val="737ABA"/>
    <a:srgbClr val="A3C734"/>
    <a:srgbClr val="00A88C"/>
    <a:srgbClr val="0093D5"/>
    <a:srgbClr val="E10C7C"/>
    <a:srgbClr val="F15449"/>
    <a:srgbClr val="B1DAF5"/>
    <a:srgbClr val="66B7EC"/>
    <a:srgbClr val="C5D6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7964CB-7D01-589D-6E35-CDE05A72BED4}" v="404" dt="2021-12-13T17:51:15.632"/>
    <p1510:client id="{0FE06797-6DF7-EA58-2F9F-8034C6C361E5}" v="150" dt="2022-12-21T06:28:23.123"/>
    <p1510:client id="{29A22D21-0AF2-14E9-DCD7-D7F7B7645DA9}" v="189" dt="2021-12-13T13:47:21.007"/>
    <p1510:client id="{2ADFE1D9-5930-2D7F-AD3A-891B4192CCD6}" v="42" dt="2023-02-01T13:43:55.595"/>
    <p1510:client id="{305431A9-7DF4-9C8C-FF8D-C121DB16F1A7}" v="1088" dt="2022-11-24T10:52:45.160"/>
    <p1510:client id="{3F1CBF51-AEF0-D743-140E-F40085A3A9CC}" v="918" dt="2021-12-14T16:35:39.591"/>
    <p1510:client id="{481F8F2A-538E-8A68-5080-FFCB1F772F99}" v="96" dt="2023-02-02T08:29:01.600"/>
    <p1510:client id="{4FF28CD1-2FF5-AFC1-8D0E-4CAF25364F3A}" v="6" dt="2022-01-30T15:08:22.452"/>
    <p1510:client id="{588B8C6F-3BDF-B676-3E33-68CC60676810}" v="465" dt="2023-02-02T09:23:37.205"/>
    <p1510:client id="{6AED1A7F-035F-940A-29EF-7987AB2E9DC0}" v="31" dt="2023-01-11T12:53:51.731"/>
    <p1510:client id="{6BE8964F-6A63-2994-3638-BA7A87A2ECAC}" v="97" dt="2022-01-12T14:21:29.621"/>
    <p1510:client id="{7FF0D490-54F5-9A57-1BE6-FB3F30FC3307}" v="654" dt="2022-11-24T11:19:31.335"/>
    <p1510:client id="{9559B0B3-C7FA-2434-F6B7-B3E3EB906BDF}" v="14" dt="2021-12-15T09:10:01.041"/>
    <p1510:client id="{9A6E8EE1-FE71-4FE4-8C4C-EA669CFDC163}" v="88" vWet="90" dt="2021-12-09T13:27:25.246"/>
    <p1510:client id="{B5A11641-3DCA-419D-F2A7-833B988A8045}" v="252" dt="2023-02-01T14:14:56.912"/>
    <p1510:client id="{BC8A2055-A88A-E5D8-D42A-34D7348BDCF6}" v="25" dt="2022-11-24T11:23:34.124"/>
    <p1510:client id="{C265E636-81E3-D1DA-C092-25F6AF36195F}" v="210" dt="2021-12-08T15:19:50.565"/>
    <p1510:client id="{DA748A39-D10E-8257-B3EC-DA6E14E89A0C}" v="796" dt="2021-12-09T16:31:51.468"/>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Styl pośredni 1 — Ak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Styl pośredni 2 — Ak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Styl jasny 2 — Ak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autoAdjust="0"/>
  </p:normalViewPr>
  <p:slideViewPr>
    <p:cSldViewPr snapToGrid="0">
      <p:cViewPr varScale="1">
        <p:scale>
          <a:sx n="62" d="100"/>
          <a:sy n="62" d="100"/>
        </p:scale>
        <p:origin x="804" y="56"/>
      </p:cViewPr>
      <p:guideLst/>
    </p:cSldViewPr>
  </p:slideViewPr>
  <p:outlineViewPr>
    <p:cViewPr>
      <p:scale>
        <a:sx n="33" d="100"/>
        <a:sy n="33" d="100"/>
      </p:scale>
      <p:origin x="0" y="-316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90" d="100"/>
          <a:sy n="90" d="100"/>
        </p:scale>
        <p:origin x="3792" y="-222"/>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22.xml" Id="rId26" /><Relationship Type="http://schemas.openxmlformats.org/officeDocument/2006/relationships/slide" Target="slides/slide17.xml" Id="rId21" /><Relationship Type="http://schemas.openxmlformats.org/officeDocument/2006/relationships/slide" Target="slides/slide38.xml" Id="rId42" /><Relationship Type="http://schemas.openxmlformats.org/officeDocument/2006/relationships/slide" Target="slides/slide43.xml" Id="rId47" /><Relationship Type="http://schemas.openxmlformats.org/officeDocument/2006/relationships/slide" Target="slides/slide59.xml" Id="rId63" /><Relationship Type="http://schemas.openxmlformats.org/officeDocument/2006/relationships/slide" Target="slides/slide64.xml" Id="rId68" /><Relationship Type="http://schemas.openxmlformats.org/officeDocument/2006/relationships/slide" Target="slides/slide12.xml" Id="rId16" /><Relationship Type="http://schemas.openxmlformats.org/officeDocument/2006/relationships/slide" Target="slides/slide7.xml" Id="rId11" /><Relationship Type="http://schemas.openxmlformats.org/officeDocument/2006/relationships/slide" Target="slides/slide20.xml" Id="rId24" /><Relationship Type="http://schemas.openxmlformats.org/officeDocument/2006/relationships/slide" Target="slides/slide28.xml" Id="rId32" /><Relationship Type="http://schemas.openxmlformats.org/officeDocument/2006/relationships/slide" Target="slides/slide33.xml" Id="rId37" /><Relationship Type="http://schemas.openxmlformats.org/officeDocument/2006/relationships/slide" Target="slides/slide36.xml" Id="rId40" /><Relationship Type="http://schemas.openxmlformats.org/officeDocument/2006/relationships/slide" Target="slides/slide41.xml" Id="rId45" /><Relationship Type="http://schemas.openxmlformats.org/officeDocument/2006/relationships/slide" Target="slides/slide49.xml" Id="rId53" /><Relationship Type="http://schemas.openxmlformats.org/officeDocument/2006/relationships/slide" Target="slides/slide54.xml" Id="rId58" /><Relationship Type="http://schemas.openxmlformats.org/officeDocument/2006/relationships/slide" Target="slides/slide62.xml" Id="rId66" /><Relationship Type="http://schemas.openxmlformats.org/officeDocument/2006/relationships/presProps" Target="presProps.xml" Id="rId74" /><Relationship Type="http://schemas.microsoft.com/office/2015/10/relationships/revisionInfo" Target="revisionInfo.xml" Id="rId79" /><Relationship Type="http://schemas.openxmlformats.org/officeDocument/2006/relationships/slide" Target="slides/slide1.xml" Id="rId5" /><Relationship Type="http://schemas.openxmlformats.org/officeDocument/2006/relationships/slide" Target="slides/slide57.xml" Id="rId61" /><Relationship Type="http://schemas.openxmlformats.org/officeDocument/2006/relationships/slide" Target="slides/slide15.xml" Id="rId19" /><Relationship Type="http://schemas.openxmlformats.org/officeDocument/2006/relationships/slide" Target="slides/slide10.xml" Id="rId14" /><Relationship Type="http://schemas.openxmlformats.org/officeDocument/2006/relationships/slide" Target="slides/slide18.xml" Id="rId22" /><Relationship Type="http://schemas.openxmlformats.org/officeDocument/2006/relationships/slide" Target="slides/slide23.xml" Id="rId27" /><Relationship Type="http://schemas.openxmlformats.org/officeDocument/2006/relationships/slide" Target="slides/slide26.xml" Id="rId30" /><Relationship Type="http://schemas.openxmlformats.org/officeDocument/2006/relationships/slide" Target="slides/slide31.xml" Id="rId35" /><Relationship Type="http://schemas.openxmlformats.org/officeDocument/2006/relationships/slide" Target="slides/slide39.xml" Id="rId43" /><Relationship Type="http://schemas.openxmlformats.org/officeDocument/2006/relationships/slide" Target="slides/slide44.xml" Id="rId48" /><Relationship Type="http://schemas.openxmlformats.org/officeDocument/2006/relationships/slide" Target="slides/slide52.xml" Id="rId56" /><Relationship Type="http://schemas.openxmlformats.org/officeDocument/2006/relationships/slide" Target="slides/slide60.xml" Id="rId64" /><Relationship Type="http://schemas.openxmlformats.org/officeDocument/2006/relationships/slide" Target="slides/slide65.xml" Id="rId69" /><Relationship Type="http://schemas.openxmlformats.org/officeDocument/2006/relationships/tableStyles" Target="tableStyles.xml" Id="rId77" /><Relationship Type="http://schemas.openxmlformats.org/officeDocument/2006/relationships/slide" Target="slides/slide4.xml" Id="rId8" /><Relationship Type="http://schemas.openxmlformats.org/officeDocument/2006/relationships/slide" Target="slides/slide47.xml" Id="rId51" /><Relationship Type="http://schemas.openxmlformats.org/officeDocument/2006/relationships/notesMaster" Target="notesMasters/notesMaster1.xml" Id="rId72" /><Relationship Type="http://schemas.openxmlformats.org/officeDocument/2006/relationships/customXml" Target="../customXml/item3.xml" Id="rId3"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slide" Target="slides/slide21.xml" Id="rId25" /><Relationship Type="http://schemas.openxmlformats.org/officeDocument/2006/relationships/slide" Target="slides/slide29.xml" Id="rId33" /><Relationship Type="http://schemas.openxmlformats.org/officeDocument/2006/relationships/slide" Target="slides/slide34.xml" Id="rId38" /><Relationship Type="http://schemas.openxmlformats.org/officeDocument/2006/relationships/slide" Target="slides/slide42.xml" Id="rId46" /><Relationship Type="http://schemas.openxmlformats.org/officeDocument/2006/relationships/slide" Target="slides/slide55.xml" Id="rId59" /><Relationship Type="http://schemas.openxmlformats.org/officeDocument/2006/relationships/slide" Target="slides/slide63.xml" Id="rId67" /><Relationship Type="http://schemas.openxmlformats.org/officeDocument/2006/relationships/slide" Target="slides/slide16.xml" Id="rId20" /><Relationship Type="http://schemas.openxmlformats.org/officeDocument/2006/relationships/slide" Target="slides/slide37.xml" Id="rId41" /><Relationship Type="http://schemas.openxmlformats.org/officeDocument/2006/relationships/slide" Target="slides/slide50.xml" Id="rId54" /><Relationship Type="http://schemas.openxmlformats.org/officeDocument/2006/relationships/slide" Target="slides/slide58.xml" Id="rId62" /><Relationship Type="http://schemas.openxmlformats.org/officeDocument/2006/relationships/slide" Target="slides/slide66.xml" Id="rId70" /><Relationship Type="http://schemas.openxmlformats.org/officeDocument/2006/relationships/viewProps" Target="viewProps.xml" Id="rId75"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11.xml" Id="rId15" /><Relationship Type="http://schemas.openxmlformats.org/officeDocument/2006/relationships/slide" Target="slides/slide19.xml" Id="rId23" /><Relationship Type="http://schemas.openxmlformats.org/officeDocument/2006/relationships/slide" Target="slides/slide24.xml" Id="rId28" /><Relationship Type="http://schemas.openxmlformats.org/officeDocument/2006/relationships/slide" Target="slides/slide32.xml" Id="rId36" /><Relationship Type="http://schemas.openxmlformats.org/officeDocument/2006/relationships/slide" Target="slides/slide45.xml" Id="rId49" /><Relationship Type="http://schemas.openxmlformats.org/officeDocument/2006/relationships/slide" Target="slides/slide53.xml" Id="rId57" /><Relationship Type="http://schemas.openxmlformats.org/officeDocument/2006/relationships/slide" Target="slides/slide6.xml" Id="rId10" /><Relationship Type="http://schemas.openxmlformats.org/officeDocument/2006/relationships/slide" Target="slides/slide27.xml" Id="rId31" /><Relationship Type="http://schemas.openxmlformats.org/officeDocument/2006/relationships/slide" Target="slides/slide40.xml" Id="rId44" /><Relationship Type="http://schemas.openxmlformats.org/officeDocument/2006/relationships/slide" Target="slides/slide48.xml" Id="rId52" /><Relationship Type="http://schemas.openxmlformats.org/officeDocument/2006/relationships/slide" Target="slides/slide56.xml" Id="rId60" /><Relationship Type="http://schemas.openxmlformats.org/officeDocument/2006/relationships/slide" Target="slides/slide61.xml" Id="rId65" /><Relationship Type="http://schemas.openxmlformats.org/officeDocument/2006/relationships/commentAuthors" Target="commentAuthors.xml" Id="rId73"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slide" Target="slides/slide35.xml" Id="rId39" /><Relationship Type="http://schemas.openxmlformats.org/officeDocument/2006/relationships/slide" Target="slides/slide30.xml" Id="rId34" /><Relationship Type="http://schemas.openxmlformats.org/officeDocument/2006/relationships/slide" Target="slides/slide46.xml" Id="rId50" /><Relationship Type="http://schemas.openxmlformats.org/officeDocument/2006/relationships/slide" Target="slides/slide51.xml" Id="rId55" /><Relationship Type="http://schemas.openxmlformats.org/officeDocument/2006/relationships/theme" Target="theme/theme1.xml" Id="rId76" /><Relationship Type="http://schemas.openxmlformats.org/officeDocument/2006/relationships/slide" Target="slides/slide3.xml" Id="rId7" /><Relationship Type="http://schemas.openxmlformats.org/officeDocument/2006/relationships/slide" Target="slides/slide67.xml" Id="rId71" /><Relationship Type="http://schemas.openxmlformats.org/officeDocument/2006/relationships/customXml" Target="../customXml/item2.xml" Id="rId2" /><Relationship Type="http://schemas.openxmlformats.org/officeDocument/2006/relationships/slide" Target="slides/slide25.xml" Id="rId29"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pl-PL"/>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67CA5327-C4E8-4AA6-BAC7-5A5A4BFBE83A}" type="datetimeFigureOut">
              <a:rPr lang="pl-PL" smtClean="0"/>
              <a:t>02.02.2023</a:t>
            </a:fld>
            <a:endParaRPr lang="pl-PL"/>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l-PL"/>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pl-PL"/>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9142602F-81AA-405D-8C7D-E96B13FE7A1D}" type="slidenum">
              <a:rPr lang="pl-PL" smtClean="0"/>
              <a:t>‹#›</a:t>
            </a:fld>
            <a:endParaRPr lang="pl-PL"/>
          </a:p>
        </p:txBody>
      </p:sp>
    </p:spTree>
    <p:extLst>
      <p:ext uri="{BB962C8B-B14F-4D97-AF65-F5344CB8AC3E}">
        <p14:creationId xmlns:p14="http://schemas.microsoft.com/office/powerpoint/2010/main" val="2406896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9142602F-81AA-405D-8C7D-E96B13FE7A1D}" type="slidenum">
              <a:rPr lang="pl-PL" smtClean="0"/>
              <a:t>1</a:t>
            </a:fld>
            <a:endParaRPr lang="pl-PL"/>
          </a:p>
        </p:txBody>
      </p:sp>
    </p:spTree>
    <p:extLst>
      <p:ext uri="{BB962C8B-B14F-4D97-AF65-F5344CB8AC3E}">
        <p14:creationId xmlns:p14="http://schemas.microsoft.com/office/powerpoint/2010/main" val="3286681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i="1" dirty="0">
                <a:cs typeface="Calibri"/>
              </a:rPr>
              <a:t>Wider World Second Edition</a:t>
            </a:r>
            <a:r>
              <a:rPr lang="en-US" dirty="0">
                <a:cs typeface="Calibri"/>
              </a:rPr>
              <a:t> integrates </a:t>
            </a:r>
            <a:r>
              <a:rPr lang="en-US" b="1" dirty="0">
                <a:cs typeface="Calibri"/>
              </a:rPr>
              <a:t>feedback we have received from current users, with local needs </a:t>
            </a:r>
            <a:r>
              <a:rPr lang="en-US" dirty="0">
                <a:cs typeface="Calibri"/>
              </a:rPr>
              <a:t>identified by sales and marketing teams.</a:t>
            </a:r>
          </a:p>
          <a:p>
            <a:r>
              <a:rPr lang="en-US" dirty="0">
                <a:cs typeface="Calibri"/>
              </a:rPr>
              <a:t>The changes cover </a:t>
            </a:r>
            <a:r>
              <a:rPr lang="en-US" b="1" dirty="0">
                <a:cs typeface="Calibri"/>
              </a:rPr>
              <a:t>design, upgraded digital environment, new content and features that respond to current trends in education.</a:t>
            </a:r>
          </a:p>
        </p:txBody>
      </p:sp>
      <p:sp>
        <p:nvSpPr>
          <p:cNvPr id="4" name="Symbol zastępczy numeru slajdu 3"/>
          <p:cNvSpPr>
            <a:spLocks noGrp="1"/>
          </p:cNvSpPr>
          <p:nvPr>
            <p:ph type="sldNum" sz="quarter" idx="5"/>
          </p:nvPr>
        </p:nvSpPr>
        <p:spPr/>
        <p:txBody>
          <a:bodyPr/>
          <a:lstStyle/>
          <a:p>
            <a:fld id="{9142602F-81AA-405D-8C7D-E96B13FE7A1D}" type="slidenum">
              <a:rPr lang="pl-PL" smtClean="0"/>
              <a:t>16</a:t>
            </a:fld>
            <a:endParaRPr lang="pl-PL"/>
          </a:p>
        </p:txBody>
      </p:sp>
    </p:spTree>
    <p:extLst>
      <p:ext uri="{BB962C8B-B14F-4D97-AF65-F5344CB8AC3E}">
        <p14:creationId xmlns:p14="http://schemas.microsoft.com/office/powerpoint/2010/main" val="2311298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cs typeface="Calibri"/>
              </a:rPr>
              <a:t>The course has been completely redesigned to look new, fresh and modern; however it retains the </a:t>
            </a:r>
            <a:r>
              <a:rPr lang="en-US" i="1" dirty="0">
                <a:cs typeface="Calibri"/>
              </a:rPr>
              <a:t>Wider World</a:t>
            </a:r>
            <a:r>
              <a:rPr lang="en-US" dirty="0">
                <a:cs typeface="Calibri"/>
              </a:rPr>
              <a:t> identity with clear </a:t>
            </a:r>
            <a:r>
              <a:rPr lang="en-US" dirty="0" err="1">
                <a:cs typeface="Calibri"/>
              </a:rPr>
              <a:t>colour</a:t>
            </a:r>
            <a:r>
              <a:rPr lang="en-US" dirty="0">
                <a:cs typeface="Calibri"/>
              </a:rPr>
              <a:t>-coded sections that allow teachers and learners to follow regular unit structure effortlessly.</a:t>
            </a:r>
          </a:p>
        </p:txBody>
      </p:sp>
      <p:sp>
        <p:nvSpPr>
          <p:cNvPr id="4" name="Symbol zastępczy numeru slajdu 3"/>
          <p:cNvSpPr>
            <a:spLocks noGrp="1"/>
          </p:cNvSpPr>
          <p:nvPr>
            <p:ph type="sldNum" sz="quarter" idx="5"/>
          </p:nvPr>
        </p:nvSpPr>
        <p:spPr/>
        <p:txBody>
          <a:bodyPr/>
          <a:lstStyle/>
          <a:p>
            <a:fld id="{9142602F-81AA-405D-8C7D-E96B13FE7A1D}" type="slidenum">
              <a:rPr lang="pl-PL" smtClean="0"/>
              <a:t>17</a:t>
            </a:fld>
            <a:endParaRPr lang="pl-PL"/>
          </a:p>
        </p:txBody>
      </p:sp>
    </p:spTree>
    <p:extLst>
      <p:ext uri="{BB962C8B-B14F-4D97-AF65-F5344CB8AC3E}">
        <p14:creationId xmlns:p14="http://schemas.microsoft.com/office/powerpoint/2010/main" val="2003321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cs typeface="Calibri"/>
              </a:rPr>
              <a:t>Let's have a closer look at all the new features represented in the Student's Book:</a:t>
            </a:r>
          </a:p>
          <a:p>
            <a:endParaRPr lang="en-US" dirty="0">
              <a:cs typeface="Calibri"/>
            </a:endParaRPr>
          </a:p>
          <a:p>
            <a:pPr>
              <a:buFont typeface="Arial"/>
            </a:pPr>
            <a:r>
              <a:rPr lang="en-US" b="1" dirty="0">
                <a:cs typeface="Calibri"/>
              </a:rPr>
              <a:t>New opening spreads</a:t>
            </a:r>
          </a:p>
          <a:p>
            <a:r>
              <a:rPr lang="en-US" dirty="0">
                <a:cs typeface="Calibri"/>
              </a:rPr>
              <a:t>Eye-catchy, new opening spreads including activating unit opener and vocabulary</a:t>
            </a:r>
            <a:endParaRPr lang="pl" dirty="0"/>
          </a:p>
          <a:p>
            <a:endParaRPr lang="pl" dirty="0"/>
          </a:p>
          <a:p>
            <a:r>
              <a:rPr lang="pl" b="1" dirty="0"/>
              <a:t>New drama videos</a:t>
            </a:r>
            <a:endParaRPr lang="pl" b="1" dirty="0">
              <a:cs typeface="Calibri"/>
            </a:endParaRPr>
          </a:p>
          <a:p>
            <a:r>
              <a:rPr lang="pl" dirty="0">
                <a:cs typeface="Calibri"/>
              </a:rPr>
              <a:t>New drama videos bridging future skills content.</a:t>
            </a:r>
            <a:endParaRPr lang="pl" dirty="0"/>
          </a:p>
          <a:p>
            <a:r>
              <a:rPr lang="pl" dirty="0"/>
              <a:t> </a:t>
            </a:r>
            <a:endParaRPr lang="pl" dirty="0">
              <a:cs typeface="Calibri"/>
            </a:endParaRPr>
          </a:p>
          <a:p>
            <a:r>
              <a:rPr lang="pl" b="1" dirty="0"/>
              <a:t>New drama video-based grammar and communication lessons </a:t>
            </a:r>
            <a:endParaRPr lang="pl" b="1" dirty="0">
              <a:cs typeface="Calibri"/>
            </a:endParaRPr>
          </a:p>
          <a:p>
            <a:r>
              <a:rPr lang="pl" dirty="0">
                <a:cs typeface="Calibri"/>
              </a:rPr>
              <a:t>New BBC videos</a:t>
            </a:r>
            <a:endParaRPr lang="pl" dirty="0"/>
          </a:p>
          <a:p>
            <a:r>
              <a:rPr lang="pl" dirty="0"/>
              <a:t> </a:t>
            </a:r>
            <a:endParaRPr lang="pl" dirty="0">
              <a:cs typeface="Calibri"/>
            </a:endParaRPr>
          </a:p>
          <a:p>
            <a:r>
              <a:rPr lang="pl" b="1" dirty="0"/>
              <a:t>New reading texts and lessons </a:t>
            </a:r>
            <a:endParaRPr lang="pl" b="1" dirty="0">
              <a:cs typeface="Calibri"/>
            </a:endParaRPr>
          </a:p>
          <a:p>
            <a:r>
              <a:rPr lang="pl" dirty="0">
                <a:cs typeface="Calibri" panose="020F0502020204030204"/>
              </a:rPr>
              <a:t>All reading texts and reading lesson strand has been replaced with engaging, up-to-date content.</a:t>
            </a:r>
            <a:endParaRPr lang="pl" dirty="0"/>
          </a:p>
          <a:p>
            <a:r>
              <a:rPr lang="pl" dirty="0"/>
              <a:t> </a:t>
            </a:r>
            <a:endParaRPr lang="pl" dirty="0">
              <a:cs typeface="Calibri"/>
            </a:endParaRPr>
          </a:p>
          <a:p>
            <a:r>
              <a:rPr lang="pl" b="1" dirty="0"/>
              <a:t>Extended practice for Vox Pops clips </a:t>
            </a:r>
            <a:endParaRPr lang="pl" b="1" dirty="0">
              <a:cs typeface="Calibri"/>
            </a:endParaRPr>
          </a:p>
          <a:p>
            <a:r>
              <a:rPr lang="pl" dirty="0">
                <a:cs typeface="Calibri"/>
              </a:rPr>
              <a:t>In response to Teacher's feedback Vox Pops extend the personalisation section "Wider World" where a student has a chance to relate his environments to the voices of people around teh world.</a:t>
            </a:r>
          </a:p>
          <a:p>
            <a:r>
              <a:rPr lang="pl" u="sng" dirty="0">
                <a:cs typeface="Calibri"/>
              </a:rPr>
              <a:t>They are now accompanied by extended practice worksheets available in Techers's Book.</a:t>
            </a:r>
          </a:p>
          <a:p>
            <a:r>
              <a:rPr lang="pl" dirty="0"/>
              <a:t> </a:t>
            </a:r>
            <a:endParaRPr lang="pl" dirty="0">
              <a:cs typeface="Calibri"/>
            </a:endParaRPr>
          </a:p>
          <a:p>
            <a:r>
              <a:rPr lang="pl" b="1" dirty="0"/>
              <a:t>Integrated Set for life programme </a:t>
            </a:r>
            <a:endParaRPr lang="pl" b="1" dirty="0">
              <a:cs typeface="Calibri"/>
            </a:endParaRPr>
          </a:p>
          <a:p>
            <a:r>
              <a:rPr lang="pl" dirty="0"/>
              <a:t> </a:t>
            </a:r>
            <a:endParaRPr lang="pl" dirty="0">
              <a:cs typeface="Calibri"/>
            </a:endParaRPr>
          </a:p>
          <a:p>
            <a:r>
              <a:rPr lang="pl" b="1" dirty="0"/>
              <a:t>Cummulative exam-oriented Progress Checks</a:t>
            </a:r>
          </a:p>
          <a:p>
            <a:r>
              <a:rPr lang="pl" dirty="0">
                <a:cs typeface="Calibri"/>
              </a:rPr>
              <a:t>Cumulative progress check after lessons 1-3, 1-6 and 1-9 include many exam tasks for Pearson English International Certificate and Cambridge Exam.</a:t>
            </a:r>
          </a:p>
          <a:p>
            <a:r>
              <a:rPr lang="pl" dirty="0">
                <a:cs typeface="Calibri"/>
              </a:rPr>
              <a:t>Teacher's Book includes extensive description of every exam task in relation to exam requirenments.</a:t>
            </a:r>
          </a:p>
          <a:p>
            <a:endParaRPr lang="pl" dirty="0">
              <a:cs typeface="Calibri"/>
            </a:endParaRPr>
          </a:p>
          <a:p>
            <a:r>
              <a:rPr lang="pl" b="1" dirty="0"/>
              <a:t>New Review sections </a:t>
            </a:r>
            <a:endParaRPr lang="pl" b="1" dirty="0">
              <a:cs typeface="Calibri"/>
            </a:endParaRPr>
          </a:p>
        </p:txBody>
      </p:sp>
      <p:sp>
        <p:nvSpPr>
          <p:cNvPr id="4" name="Symbol zastępczy numeru slajdu 3"/>
          <p:cNvSpPr>
            <a:spLocks noGrp="1"/>
          </p:cNvSpPr>
          <p:nvPr>
            <p:ph type="sldNum" sz="quarter" idx="5"/>
          </p:nvPr>
        </p:nvSpPr>
        <p:spPr/>
        <p:txBody>
          <a:bodyPr/>
          <a:lstStyle/>
          <a:p>
            <a:fld id="{9142602F-81AA-405D-8C7D-E96B13FE7A1D}" type="slidenum">
              <a:rPr lang="pl-PL" smtClean="0"/>
              <a:t>18</a:t>
            </a:fld>
            <a:endParaRPr lang="pl-PL"/>
          </a:p>
        </p:txBody>
      </p:sp>
    </p:spTree>
    <p:extLst>
      <p:ext uri="{BB962C8B-B14F-4D97-AF65-F5344CB8AC3E}">
        <p14:creationId xmlns:p14="http://schemas.microsoft.com/office/powerpoint/2010/main" val="3534882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58750">
              <a:lnSpc>
                <a:spcPct val="150000"/>
              </a:lnSpc>
            </a:pPr>
            <a:r>
              <a:rPr lang="pl">
                <a:cs typeface="Calibri"/>
              </a:rPr>
              <a:t>In the </a:t>
            </a:r>
            <a:r>
              <a:rPr lang="pl" b="1" err="1">
                <a:cs typeface="Calibri"/>
              </a:rPr>
              <a:t>Workbook</a:t>
            </a:r>
            <a:r>
              <a:rPr lang="pl">
                <a:cs typeface="Calibri"/>
              </a:rPr>
              <a:t>, </a:t>
            </a:r>
            <a:r>
              <a:rPr lang="pl" err="1">
                <a:cs typeface="Calibri"/>
              </a:rPr>
              <a:t>you</a:t>
            </a:r>
            <a:r>
              <a:rPr lang="pl">
                <a:cs typeface="Calibri"/>
              </a:rPr>
              <a:t> </a:t>
            </a:r>
            <a:r>
              <a:rPr lang="pl" err="1">
                <a:cs typeface="Calibri"/>
              </a:rPr>
              <a:t>will</a:t>
            </a:r>
            <a:r>
              <a:rPr lang="pl">
                <a:cs typeface="Calibri"/>
              </a:rPr>
              <a:t> </a:t>
            </a:r>
            <a:r>
              <a:rPr lang="pl" err="1">
                <a:cs typeface="Calibri"/>
              </a:rPr>
              <a:t>observe</a:t>
            </a:r>
            <a:r>
              <a:rPr lang="pl">
                <a:cs typeface="Calibri"/>
              </a:rPr>
              <a:t> the </a:t>
            </a:r>
            <a:r>
              <a:rPr lang="pl" err="1">
                <a:cs typeface="Calibri"/>
              </a:rPr>
              <a:t>following</a:t>
            </a:r>
            <a:r>
              <a:rPr lang="pl">
                <a:cs typeface="Calibri"/>
              </a:rPr>
              <a:t> </a:t>
            </a:r>
            <a:r>
              <a:rPr lang="pl" err="1">
                <a:cs typeface="Calibri"/>
              </a:rPr>
              <a:t>changes</a:t>
            </a:r>
            <a:endParaRPr lang="pl" err="1"/>
          </a:p>
          <a:p>
            <a:pPr marL="330200" indent="-171450">
              <a:lnSpc>
                <a:spcPct val="150000"/>
              </a:lnSpc>
              <a:buFont typeface="Arial"/>
              <a:buChar char="•"/>
            </a:pPr>
            <a:r>
              <a:rPr lang="pl"/>
              <a:t>New </a:t>
            </a:r>
            <a:r>
              <a:rPr lang="pl" err="1"/>
              <a:t>opening</a:t>
            </a:r>
            <a:r>
              <a:rPr lang="pl"/>
              <a:t> </a:t>
            </a:r>
            <a:r>
              <a:rPr lang="pl" err="1"/>
              <a:t>spreads</a:t>
            </a:r>
            <a:endParaRPr lang="pl" err="1">
              <a:cs typeface="Calibri"/>
            </a:endParaRPr>
          </a:p>
          <a:p>
            <a:pPr marL="330200" indent="-171450">
              <a:lnSpc>
                <a:spcPct val="150000"/>
              </a:lnSpc>
              <a:buFont typeface="Arial"/>
              <a:buChar char="•"/>
            </a:pPr>
            <a:r>
              <a:rPr lang="pl"/>
              <a:t>New </a:t>
            </a:r>
            <a:r>
              <a:rPr lang="pl" err="1"/>
              <a:t>reading</a:t>
            </a:r>
            <a:r>
              <a:rPr lang="pl"/>
              <a:t> </a:t>
            </a:r>
            <a:r>
              <a:rPr lang="pl" err="1"/>
              <a:t>texts</a:t>
            </a:r>
            <a:endParaRPr lang="pl" err="1">
              <a:cs typeface="Calibri"/>
            </a:endParaRPr>
          </a:p>
          <a:p>
            <a:pPr marL="330200" indent="-171450">
              <a:lnSpc>
                <a:spcPct val="150000"/>
              </a:lnSpc>
              <a:buFont typeface="Arial"/>
              <a:buChar char="•"/>
            </a:pPr>
            <a:r>
              <a:rPr lang="pl"/>
              <a:t>New Readers-</a:t>
            </a:r>
            <a:r>
              <a:rPr lang="pl" err="1"/>
              <a:t>based</a:t>
            </a:r>
            <a:r>
              <a:rPr lang="pl"/>
              <a:t> </a:t>
            </a:r>
            <a:r>
              <a:rPr lang="pl" i="1"/>
              <a:t>Reading Time</a:t>
            </a:r>
            <a:r>
              <a:rPr lang="pl"/>
              <a:t> </a:t>
            </a:r>
            <a:r>
              <a:rPr lang="pl" err="1"/>
              <a:t>sections</a:t>
            </a:r>
            <a:endParaRPr lang="pl" err="1">
              <a:cs typeface="Calibri"/>
            </a:endParaRPr>
          </a:p>
          <a:p>
            <a:pPr marL="330200" indent="-171450">
              <a:lnSpc>
                <a:spcPct val="150000"/>
              </a:lnSpc>
              <a:buFont typeface="Arial"/>
              <a:buChar char="•"/>
            </a:pPr>
            <a:r>
              <a:rPr lang="pl"/>
              <a:t>New </a:t>
            </a:r>
            <a:r>
              <a:rPr lang="pl" i="1" err="1"/>
              <a:t>Self-check</a:t>
            </a:r>
            <a:r>
              <a:rPr lang="pl" i="1"/>
              <a:t> </a:t>
            </a:r>
            <a:r>
              <a:rPr lang="pl" err="1"/>
              <a:t>sections</a:t>
            </a:r>
            <a:endParaRPr lang="en-US" err="1"/>
          </a:p>
          <a:p>
            <a:pPr marL="330200" indent="-171450">
              <a:lnSpc>
                <a:spcPct val="150000"/>
              </a:lnSpc>
              <a:buFont typeface="Arial"/>
              <a:buChar char="•"/>
            </a:pPr>
            <a:r>
              <a:rPr lang="pl"/>
              <a:t>New </a:t>
            </a:r>
            <a:r>
              <a:rPr lang="pl" i="1"/>
              <a:t>My Language File</a:t>
            </a:r>
            <a:r>
              <a:rPr lang="pl"/>
              <a:t> </a:t>
            </a:r>
            <a:r>
              <a:rPr lang="pl" err="1"/>
              <a:t>sections</a:t>
            </a:r>
            <a:endParaRPr lang="en-US" err="1"/>
          </a:p>
          <a:p>
            <a:pPr marL="330200" indent="-171450">
              <a:lnSpc>
                <a:spcPct val="150000"/>
              </a:lnSpc>
              <a:buFont typeface="Arial"/>
              <a:buChar char="•"/>
            </a:pPr>
            <a:r>
              <a:rPr lang="pl"/>
              <a:t>New </a:t>
            </a:r>
            <a:r>
              <a:rPr lang="pl" i="1" err="1"/>
              <a:t>Exam</a:t>
            </a:r>
            <a:r>
              <a:rPr lang="pl" i="1"/>
              <a:t> Time</a:t>
            </a:r>
            <a:r>
              <a:rPr lang="pl"/>
              <a:t> </a:t>
            </a:r>
            <a:r>
              <a:rPr lang="pl" err="1"/>
              <a:t>section</a:t>
            </a:r>
            <a:r>
              <a:rPr lang="pl"/>
              <a:t> with </a:t>
            </a:r>
            <a:r>
              <a:rPr lang="pl" err="1"/>
              <a:t>exam</a:t>
            </a:r>
            <a:r>
              <a:rPr lang="pl"/>
              <a:t> </a:t>
            </a:r>
            <a:r>
              <a:rPr lang="pl" err="1"/>
              <a:t>study</a:t>
            </a:r>
            <a:r>
              <a:rPr lang="pl"/>
              <a:t> </a:t>
            </a:r>
            <a:r>
              <a:rPr lang="pl" err="1"/>
              <a:t>tips</a:t>
            </a:r>
            <a:r>
              <a:rPr lang="pl"/>
              <a:t> </a:t>
            </a:r>
            <a:r>
              <a:rPr lang="pl" err="1"/>
              <a:t>at</a:t>
            </a:r>
            <a:r>
              <a:rPr lang="pl"/>
              <a:t> the </a:t>
            </a:r>
            <a:r>
              <a:rPr lang="pl" err="1"/>
              <a:t>back</a:t>
            </a:r>
            <a:r>
              <a:rPr lang="pl"/>
              <a:t> of the </a:t>
            </a:r>
            <a:r>
              <a:rPr lang="pl" err="1"/>
              <a:t>book</a:t>
            </a:r>
            <a:endParaRPr lang="pl-PL" err="1"/>
          </a:p>
          <a:p>
            <a:pPr marL="330200" indent="-171450">
              <a:lnSpc>
                <a:spcPct val="150000"/>
              </a:lnSpc>
              <a:buFont typeface="Arial"/>
              <a:buChar char="•"/>
            </a:pPr>
            <a:r>
              <a:rPr lang="pl-PL" err="1"/>
              <a:t>Sign-posted</a:t>
            </a:r>
            <a:r>
              <a:rPr lang="pl"/>
              <a:t> </a:t>
            </a:r>
            <a:r>
              <a:rPr lang="pl" err="1"/>
              <a:t>additional</a:t>
            </a:r>
            <a:r>
              <a:rPr lang="pl"/>
              <a:t> online </a:t>
            </a:r>
            <a:r>
              <a:rPr lang="pl" err="1"/>
              <a:t>practice</a:t>
            </a:r>
            <a:r>
              <a:rPr lang="pl"/>
              <a:t> </a:t>
            </a:r>
            <a:endParaRPr lang="pl-PL">
              <a:cs typeface="Calibri" panose="020F0502020204030204"/>
            </a:endParaRPr>
          </a:p>
        </p:txBody>
      </p:sp>
      <p:sp>
        <p:nvSpPr>
          <p:cNvPr id="4" name="Symbol zastępczy numeru slajdu 3"/>
          <p:cNvSpPr>
            <a:spLocks noGrp="1"/>
          </p:cNvSpPr>
          <p:nvPr>
            <p:ph type="sldNum" sz="quarter" idx="5"/>
          </p:nvPr>
        </p:nvSpPr>
        <p:spPr/>
        <p:txBody>
          <a:bodyPr/>
          <a:lstStyle/>
          <a:p>
            <a:fld id="{9142602F-81AA-405D-8C7D-E96B13FE7A1D}" type="slidenum">
              <a:rPr lang="pl-PL" smtClean="0"/>
              <a:t>19</a:t>
            </a:fld>
            <a:endParaRPr lang="pl-PL"/>
          </a:p>
        </p:txBody>
      </p:sp>
    </p:spTree>
    <p:extLst>
      <p:ext uri="{BB962C8B-B14F-4D97-AF65-F5344CB8AC3E}">
        <p14:creationId xmlns:p14="http://schemas.microsoft.com/office/powerpoint/2010/main" val="3792741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Pearson English is a unique partner for BBC Studios in creating ELT courses to source the BBC authentic content and integrate it with the course.</a:t>
            </a:r>
          </a:p>
          <a:p>
            <a:r>
              <a:rPr lang="en-US" i="1" dirty="0">
                <a:cs typeface="Calibri"/>
              </a:rPr>
              <a:t>Wider World Second Edition</a:t>
            </a:r>
            <a:r>
              <a:rPr lang="en-US">
                <a:cs typeface="Calibri"/>
              </a:rPr>
              <a:t> continues providing authentic video content which for the second edition has been replaced to better reflect on the important themes such as culture, global citizenship  or cross curricular topics, promoting diversity and inclusion.</a:t>
            </a:r>
          </a:p>
          <a:p>
            <a:endParaRPr lang="en-US">
              <a:cs typeface="Calibri"/>
            </a:endParaRPr>
          </a:p>
          <a:p>
            <a:r>
              <a:rPr lang="en-US">
                <a:cs typeface="Calibri"/>
              </a:rPr>
              <a:t>The improvements includes</a:t>
            </a:r>
          </a:p>
          <a:p>
            <a:pPr marL="171450" indent="-171450">
              <a:buFont typeface="Arial"/>
              <a:buChar char="•"/>
            </a:pPr>
            <a:r>
              <a:rPr lang="en-US"/>
              <a:t> The BBC authentic content is better signposted in the Second Edition.  </a:t>
            </a:r>
            <a:endParaRPr lang="en-US">
              <a:cs typeface="Calibri"/>
            </a:endParaRPr>
          </a:p>
          <a:p>
            <a:pPr marL="171450" indent="-171450">
              <a:buFont typeface="Arial"/>
              <a:buChar char="•"/>
            </a:pPr>
            <a:r>
              <a:rPr lang="en-US">
                <a:cs typeface="Calibri"/>
              </a:rPr>
              <a:t>Student worksheets for BBC Vox Pops including step-by-step guidance for project work</a:t>
            </a:r>
          </a:p>
          <a:p>
            <a:endParaRPr lang="en-US">
              <a:cs typeface="Calibri"/>
            </a:endParaRPr>
          </a:p>
          <a:p>
            <a:r>
              <a:rPr lang="en-US">
                <a:cs typeface="Calibri"/>
              </a:rPr>
              <a:t>Each level 1-4 includes:</a:t>
            </a:r>
            <a:endParaRPr lang="en-US"/>
          </a:p>
          <a:p>
            <a:pPr marL="171450" indent="-171450">
              <a:buFont typeface="Symbol"/>
              <a:buChar char="•"/>
            </a:pPr>
            <a:r>
              <a:rPr lang="en-US"/>
              <a:t>5 BBC Culture Videos per level (original BBC footage) </a:t>
            </a:r>
            <a:endParaRPr lang="en-US">
              <a:cs typeface="Calibri"/>
            </a:endParaRPr>
          </a:p>
          <a:p>
            <a:pPr marL="171450" indent="-171450">
              <a:buFont typeface="Symbol"/>
              <a:buChar char="•"/>
            </a:pPr>
            <a:r>
              <a:rPr lang="en-US"/>
              <a:t>36 BBC Vox Pops per level (street interviews) </a:t>
            </a:r>
            <a:endParaRPr lang="en-US">
              <a:cs typeface="Calibri"/>
            </a:endParaRPr>
          </a:p>
          <a:p>
            <a:pPr marL="171450" indent="-171450">
              <a:buFont typeface="Symbol"/>
              <a:buChar char="•"/>
            </a:pPr>
            <a:r>
              <a:rPr lang="en-US"/>
              <a:t>18 drama videos to contextualize and present new grammar structures and speaking functions</a:t>
            </a:r>
            <a:endParaRPr lang="en-US">
              <a:cs typeface="Calibri"/>
            </a:endParaRPr>
          </a:p>
          <a:p>
            <a:endParaRPr lang="en-US">
              <a:cs typeface="Calibri"/>
            </a:endParaRPr>
          </a:p>
          <a:p>
            <a:r>
              <a:rPr lang="en-US">
                <a:cs typeface="Calibri"/>
              </a:rPr>
              <a:t> </a:t>
            </a:r>
          </a:p>
        </p:txBody>
      </p:sp>
      <p:sp>
        <p:nvSpPr>
          <p:cNvPr id="4" name="Slide Number Placeholder 3"/>
          <p:cNvSpPr>
            <a:spLocks noGrp="1"/>
          </p:cNvSpPr>
          <p:nvPr>
            <p:ph type="sldNum" sz="quarter" idx="5"/>
          </p:nvPr>
        </p:nvSpPr>
        <p:spPr/>
        <p:txBody>
          <a:bodyPr/>
          <a:lstStyle/>
          <a:p>
            <a:fld id="{9142602F-81AA-405D-8C7D-E96B13FE7A1D}" type="slidenum">
              <a:rPr lang="pl-PL" smtClean="0"/>
              <a:t>20</a:t>
            </a:fld>
            <a:endParaRPr lang="pl-PL"/>
          </a:p>
        </p:txBody>
      </p:sp>
    </p:spTree>
    <p:extLst>
      <p:ext uri="{BB962C8B-B14F-4D97-AF65-F5344CB8AC3E}">
        <p14:creationId xmlns:p14="http://schemas.microsoft.com/office/powerpoint/2010/main" val="1006166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b="1">
                <a:cs typeface="Calibri"/>
              </a:rPr>
              <a:t>Visual thinking</a:t>
            </a:r>
            <a:r>
              <a:rPr lang="en-US">
                <a:cs typeface="Calibri"/>
              </a:rPr>
              <a:t> is one of the </a:t>
            </a:r>
            <a:r>
              <a:rPr lang="en-US" b="1">
                <a:cs typeface="Calibri"/>
              </a:rPr>
              <a:t>strategies used </a:t>
            </a:r>
            <a:r>
              <a:rPr lang="en-US" b="1"/>
              <a:t>to promote</a:t>
            </a:r>
            <a:r>
              <a:rPr lang="en" b="1"/>
              <a:t> thinking skills and employ short, easy-to-learn strategies </a:t>
            </a:r>
            <a:r>
              <a:rPr lang="en"/>
              <a:t>that help extend and deepen students' thinking.</a:t>
            </a:r>
            <a:endParaRPr lang="en-US"/>
          </a:p>
          <a:p>
            <a:endParaRPr lang="en-US">
              <a:cs typeface="Calibri"/>
            </a:endParaRPr>
          </a:p>
          <a:p>
            <a:r>
              <a:rPr lang="en-US" i="1">
                <a:cs typeface="Calibri"/>
              </a:rPr>
              <a:t> Wider World Second Edition</a:t>
            </a:r>
            <a:r>
              <a:rPr lang="en-US">
                <a:cs typeface="Calibri"/>
              </a:rPr>
              <a:t> helps s</a:t>
            </a:r>
            <a:r>
              <a:rPr lang="en" err="1"/>
              <a:t>tudents</a:t>
            </a:r>
            <a:r>
              <a:rPr lang="en"/>
              <a:t> “learn to learn”, supports them to better understand, remember and present their knowledge. They have a chance to develop their critical thinking skills.</a:t>
            </a:r>
            <a:endParaRPr lang="en-US"/>
          </a:p>
          <a:p>
            <a:endParaRPr lang="en-US">
              <a:cs typeface="Calibri"/>
            </a:endParaRPr>
          </a:p>
          <a:p>
            <a:r>
              <a:rPr lang="en-US">
                <a:cs typeface="Calibri"/>
              </a:rPr>
              <a:t>This feature has been implemented into BBC Culture lessons</a:t>
            </a:r>
          </a:p>
        </p:txBody>
      </p:sp>
      <p:sp>
        <p:nvSpPr>
          <p:cNvPr id="4" name="Symbol zastępczy numeru slajdu 3"/>
          <p:cNvSpPr>
            <a:spLocks noGrp="1"/>
          </p:cNvSpPr>
          <p:nvPr>
            <p:ph type="sldNum" sz="quarter" idx="5"/>
          </p:nvPr>
        </p:nvSpPr>
        <p:spPr/>
        <p:txBody>
          <a:bodyPr/>
          <a:lstStyle/>
          <a:p>
            <a:fld id="{9142602F-81AA-405D-8C7D-E96B13FE7A1D}" type="slidenum">
              <a:rPr lang="pl-PL" smtClean="0"/>
              <a:t>21</a:t>
            </a:fld>
            <a:endParaRPr lang="pl-PL"/>
          </a:p>
        </p:txBody>
      </p:sp>
    </p:spTree>
    <p:extLst>
      <p:ext uri="{BB962C8B-B14F-4D97-AF65-F5344CB8AC3E}">
        <p14:creationId xmlns:p14="http://schemas.microsoft.com/office/powerpoint/2010/main" val="1701055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Wider World Second Edition </a:t>
            </a:r>
            <a:r>
              <a:rPr lang="en-US"/>
              <a:t>provides an integrated </a:t>
            </a:r>
            <a:r>
              <a:rPr lang="en-US" err="1"/>
              <a:t>programme</a:t>
            </a:r>
            <a:r>
              <a:rPr lang="en-US"/>
              <a:t> of teaching future skills, which is a part of Pearson's personal and social capabilities framework.</a:t>
            </a:r>
            <a:endParaRPr lang="pl-PL"/>
          </a:p>
          <a:p>
            <a:r>
              <a:rPr lang="en-US"/>
              <a:t>It is currently a "must-have" feature in ELT courses.</a:t>
            </a:r>
            <a:endParaRPr lang="pl-PL">
              <a:cs typeface="Calibri"/>
            </a:endParaRPr>
          </a:p>
          <a:p>
            <a:r>
              <a:rPr lang="en-US"/>
              <a:t> </a:t>
            </a:r>
            <a:endParaRPr lang="en-US">
              <a:cs typeface="Calibri"/>
            </a:endParaRPr>
          </a:p>
          <a:p>
            <a:r>
              <a:rPr lang="en-US"/>
              <a:t>The syllabus covers a variety of key skills across the level, including: </a:t>
            </a:r>
            <a:endParaRPr lang="en-US">
              <a:cs typeface="Calibri"/>
            </a:endParaRPr>
          </a:p>
          <a:p>
            <a:r>
              <a:rPr lang="en-US"/>
              <a:t>Critical Thinking and Creativity </a:t>
            </a:r>
            <a:endParaRPr lang="en-US">
              <a:cs typeface="Calibri" panose="020F0502020204030204"/>
            </a:endParaRPr>
          </a:p>
          <a:p>
            <a:pPr marL="171450" indent="-171450">
              <a:buFont typeface="Arial"/>
              <a:buChar char="•"/>
            </a:pPr>
            <a:r>
              <a:rPr lang="en-US"/>
              <a:t>Communication </a:t>
            </a:r>
            <a:endParaRPr lang="en-US">
              <a:cs typeface="Calibri" panose="020F0502020204030204"/>
            </a:endParaRPr>
          </a:p>
          <a:p>
            <a:pPr marL="171450" indent="-171450">
              <a:buFont typeface="Arial"/>
              <a:buChar char="•"/>
            </a:pPr>
            <a:r>
              <a:rPr lang="en-US"/>
              <a:t>Collaboration </a:t>
            </a:r>
            <a:endParaRPr lang="en-US">
              <a:cs typeface="Calibri" panose="020F0502020204030204"/>
            </a:endParaRPr>
          </a:p>
          <a:p>
            <a:pPr marL="171450" indent="-171450">
              <a:buFont typeface="Arial"/>
              <a:buChar char="•"/>
            </a:pPr>
            <a:r>
              <a:rPr lang="en-US"/>
              <a:t>Self-management </a:t>
            </a:r>
            <a:endParaRPr lang="en-US">
              <a:cs typeface="Calibri" panose="020F0502020204030204"/>
            </a:endParaRPr>
          </a:p>
          <a:p>
            <a:pPr marL="171450" indent="-171450">
              <a:buFont typeface="Arial"/>
              <a:buChar char="•"/>
            </a:pPr>
            <a:r>
              <a:rPr lang="en-US"/>
              <a:t>Leadership </a:t>
            </a:r>
            <a:endParaRPr lang="en-US">
              <a:cs typeface="Calibri" panose="020F0502020204030204"/>
            </a:endParaRPr>
          </a:p>
          <a:p>
            <a:pPr marL="171450" indent="-171450">
              <a:buFont typeface="Arial"/>
              <a:buChar char="•"/>
            </a:pPr>
            <a:r>
              <a:rPr lang="en-US"/>
              <a:t>Social Responsibility</a:t>
            </a:r>
            <a:endParaRPr lang="en-US">
              <a:cs typeface="Calibri" panose="020F0502020204030204"/>
            </a:endParaRPr>
          </a:p>
          <a:p>
            <a:pPr algn="l"/>
            <a:endParaRPr lang="en-US" b="0" i="0">
              <a:solidFill>
                <a:srgbClr val="000000"/>
              </a:solidFill>
              <a:effectLst/>
              <a:latin typeface="Times New Roman" panose="02020603050405020304" pitchFamily="18" charset="0"/>
            </a:endParaRPr>
          </a:p>
          <a:p>
            <a:endParaRPr lang="pl-PL"/>
          </a:p>
        </p:txBody>
      </p:sp>
      <p:sp>
        <p:nvSpPr>
          <p:cNvPr id="4" name="Slide Number Placeholder 3"/>
          <p:cNvSpPr>
            <a:spLocks noGrp="1"/>
          </p:cNvSpPr>
          <p:nvPr>
            <p:ph type="sldNum" sz="quarter" idx="5"/>
          </p:nvPr>
        </p:nvSpPr>
        <p:spPr/>
        <p:txBody>
          <a:bodyPr/>
          <a:lstStyle/>
          <a:p>
            <a:fld id="{9142602F-81AA-405D-8C7D-E96B13FE7A1D}" type="slidenum">
              <a:rPr lang="pl-PL" smtClean="0"/>
              <a:t>22</a:t>
            </a:fld>
            <a:endParaRPr lang="pl-PL"/>
          </a:p>
        </p:txBody>
      </p:sp>
    </p:spTree>
    <p:extLst>
      <p:ext uri="{BB962C8B-B14F-4D97-AF65-F5344CB8AC3E}">
        <p14:creationId xmlns:p14="http://schemas.microsoft.com/office/powerpoint/2010/main" val="3326326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future skills strand has been carefully implemented throughout the course, in both student and teacher materials. </a:t>
            </a:r>
            <a:endParaRPr lang="en-US" dirty="0">
              <a:latin typeface="Times New Roman"/>
              <a:cs typeface="Times New Roman"/>
            </a:endParaRPr>
          </a:p>
          <a:p>
            <a:r>
              <a:rPr lang="en-US" dirty="0"/>
              <a:t> </a:t>
            </a:r>
            <a:endParaRPr lang="en-US" dirty="0">
              <a:cs typeface="Calibri"/>
            </a:endParaRPr>
          </a:p>
          <a:p>
            <a:r>
              <a:rPr lang="en-US" dirty="0"/>
              <a:t>Student's Book includes: </a:t>
            </a:r>
            <a:endParaRPr lang="en-US" dirty="0">
              <a:cs typeface="Calibri"/>
            </a:endParaRPr>
          </a:p>
          <a:p>
            <a:r>
              <a:rPr lang="en-US" dirty="0"/>
              <a:t>A</a:t>
            </a:r>
            <a:r>
              <a:rPr lang="en-US" i="1" dirty="0"/>
              <a:t> </a:t>
            </a:r>
            <a:r>
              <a:rPr lang="en-US" b="1" i="1" dirty="0"/>
              <a:t>Set for Life</a:t>
            </a:r>
            <a:r>
              <a:rPr lang="en-US" b="1" dirty="0"/>
              <a:t> lesson</a:t>
            </a:r>
            <a:r>
              <a:rPr lang="en-US" dirty="0"/>
              <a:t> after every two units (4 per level) – it aims to equip students with transferable skills for life beyond the classroom. The lessons are built around usual lesson stages: presentation – interaction – free practice. Free practice includes broader context where the students are asked for opinion or take part in a debate, being taught how to solve a particular problem. </a:t>
            </a:r>
            <a:endParaRPr lang="en-US" dirty="0">
              <a:cs typeface="Calibri"/>
            </a:endParaRPr>
          </a:p>
          <a:p>
            <a:pPr marL="171450" indent="-171450">
              <a:buFont typeface="Arial"/>
              <a:buChar char="•"/>
            </a:pPr>
            <a:r>
              <a:rPr lang="en-US" dirty="0"/>
              <a:t>A </a:t>
            </a:r>
            <a:r>
              <a:rPr lang="en-US" b="1" i="1" dirty="0"/>
              <a:t>Set for life </a:t>
            </a:r>
            <a:r>
              <a:rPr lang="en-US" b="1" dirty="0"/>
              <a:t>task</a:t>
            </a:r>
            <a:r>
              <a:rPr lang="en-US" dirty="0"/>
              <a:t> in every unit integrated with video story </a:t>
            </a:r>
            <a:endParaRPr lang="en-US" dirty="0">
              <a:cs typeface="Calibri"/>
            </a:endParaRPr>
          </a:p>
          <a:p>
            <a:pPr marL="171450" indent="-171450">
              <a:buFont typeface="Arial"/>
              <a:buChar char="•"/>
            </a:pPr>
            <a:r>
              <a:rPr lang="en-US" dirty="0"/>
              <a:t>A </a:t>
            </a:r>
            <a:r>
              <a:rPr lang="en-US" b="1" i="1" dirty="0"/>
              <a:t>Set for Life</a:t>
            </a:r>
            <a:r>
              <a:rPr lang="en-US" b="1" dirty="0"/>
              <a:t> </a:t>
            </a:r>
            <a:r>
              <a:rPr lang="en-US" b="1" dirty="0" err="1"/>
              <a:t>cheatsheet</a:t>
            </a:r>
            <a:r>
              <a:rPr lang="en-US" dirty="0"/>
              <a:t> with useful tips and phrases </a:t>
            </a:r>
            <a:endParaRPr lang="en-US" dirty="0">
              <a:cs typeface="Calibri"/>
            </a:endParaRPr>
          </a:p>
          <a:p>
            <a:pPr marL="171450" indent="-171450">
              <a:buFont typeface="Arial"/>
              <a:buChar char="•"/>
            </a:pPr>
            <a:r>
              <a:rPr lang="en-US" dirty="0"/>
              <a:t>A Photocopiable worksheet to accompany each set for life lesson: explore the topic of SB lesson in more detail </a:t>
            </a:r>
            <a:endParaRPr lang="en-US" dirty="0">
              <a:cs typeface="Calibri"/>
            </a:endParaRPr>
          </a:p>
          <a:p>
            <a:endParaRPr lang="en-US" dirty="0">
              <a:cs typeface="Calibri"/>
            </a:endParaRPr>
          </a:p>
          <a:p>
            <a:endParaRPr lang="pl-PL" dirty="0">
              <a:latin typeface="Times New Roman" panose="02020603050405020304" pitchFamily="18" charset="0"/>
              <a:cs typeface="Times New Roman" panose="02020603050405020304" pitchFamily="18" charset="0"/>
            </a:endParaRPr>
          </a:p>
          <a:p>
            <a:endParaRPr lang="pl-PL" b="0" i="0" dirty="0">
              <a:solidFill>
                <a:srgbClr val="000000"/>
              </a:solidFill>
              <a:effectLst/>
              <a:latin typeface="Calibri" panose="020F0502020204030204"/>
              <a:cs typeface="Calibri"/>
            </a:endParaRPr>
          </a:p>
          <a:p>
            <a:pPr algn="l"/>
            <a:endParaRPr lang="en-US" b="0" i="0" dirty="0">
              <a:solidFill>
                <a:srgbClr val="000000"/>
              </a:solidFill>
              <a:effectLst/>
              <a:latin typeface="Times New Roman" panose="02020603050405020304" pitchFamily="18" charset="0"/>
              <a:cs typeface="Times New Roman" panose="02020603050405020304" pitchFamily="18" charset="0"/>
            </a:endParaRPr>
          </a:p>
          <a:p>
            <a:endParaRPr lang="pl-PL" dirty="0">
              <a:latin typeface="Calibri" panose="020F0502020204030204"/>
              <a:cs typeface="Calibri"/>
            </a:endParaRPr>
          </a:p>
        </p:txBody>
      </p:sp>
      <p:sp>
        <p:nvSpPr>
          <p:cNvPr id="4" name="Slide Number Placeholder 3"/>
          <p:cNvSpPr>
            <a:spLocks noGrp="1"/>
          </p:cNvSpPr>
          <p:nvPr>
            <p:ph type="sldNum" sz="quarter" idx="5"/>
          </p:nvPr>
        </p:nvSpPr>
        <p:spPr/>
        <p:txBody>
          <a:bodyPr/>
          <a:lstStyle/>
          <a:p>
            <a:fld id="{9142602F-81AA-405D-8C7D-E96B13FE7A1D}" type="slidenum">
              <a:rPr lang="pl-PL" smtClean="0"/>
              <a:t>23</a:t>
            </a:fld>
            <a:endParaRPr lang="pl-PL"/>
          </a:p>
        </p:txBody>
      </p:sp>
    </p:spTree>
    <p:extLst>
      <p:ext uri="{BB962C8B-B14F-4D97-AF65-F5344CB8AC3E}">
        <p14:creationId xmlns:p14="http://schemas.microsoft.com/office/powerpoint/2010/main" val="2643436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Resources include (on the Portal)  </a:t>
            </a:r>
          </a:p>
          <a:p>
            <a:r>
              <a:rPr lang="en-US" dirty="0"/>
              <a:t>• Correlation tables: future skills taught across levels </a:t>
            </a:r>
            <a:endParaRPr lang="en-US" dirty="0">
              <a:cs typeface="Calibri"/>
            </a:endParaRPr>
          </a:p>
          <a:p>
            <a:r>
              <a:rPr lang="en-US" dirty="0"/>
              <a:t>• Set for life bookmarks </a:t>
            </a:r>
            <a:endParaRPr lang="en-US" dirty="0">
              <a:cs typeface="Calibri"/>
            </a:endParaRPr>
          </a:p>
          <a:p>
            <a:r>
              <a:rPr lang="en-US" dirty="0"/>
              <a:t>• Quick </a:t>
            </a:r>
            <a:r>
              <a:rPr lang="en-US" dirty="0" err="1"/>
              <a:t>quide</a:t>
            </a:r>
            <a:r>
              <a:rPr lang="en-US" dirty="0"/>
              <a:t>: teaching future skills</a:t>
            </a:r>
            <a:endParaRPr lang="en-US" dirty="0">
              <a:cs typeface="Calibri"/>
            </a:endParaRPr>
          </a:p>
          <a:p>
            <a:endParaRPr lang="en-US">
              <a:latin typeface="Times New Roman" panose="02020603050405020304" pitchFamily="18" charset="0"/>
              <a:cs typeface="Times New Roman"/>
            </a:endParaRPr>
          </a:p>
          <a:p>
            <a:endParaRPr lang="en-US" b="0" i="0">
              <a:solidFill>
                <a:srgbClr val="000000"/>
              </a:solidFill>
              <a:effectLst/>
              <a:latin typeface="Times New Roman" panose="02020603050405020304" pitchFamily="18" charset="0"/>
              <a:cs typeface="Times New Roman"/>
            </a:endParaRPr>
          </a:p>
          <a:p>
            <a:pPr algn="l"/>
            <a:endParaRPr lang="en-US" b="0" i="0">
              <a:solidFill>
                <a:srgbClr val="000000"/>
              </a:solidFill>
              <a:effectLst/>
              <a:latin typeface="Calibri" panose="020F0502020204030204"/>
              <a:cs typeface="Calibri" panose="020F0502020204030204"/>
            </a:endParaRPr>
          </a:p>
          <a:p>
            <a:endParaRPr lang="en-US">
              <a:latin typeface="Calibri" panose="020F0502020204030204"/>
              <a:cs typeface="Calibri" panose="020F0502020204030204"/>
            </a:endParaRPr>
          </a:p>
          <a:p>
            <a:endParaRPr lang="pl-PL">
              <a:latin typeface="Times New Roman" panose="02020603050405020304" pitchFamily="18" charset="0"/>
              <a:cs typeface="Times New Roman" panose="02020603050405020304" pitchFamily="18" charset="0"/>
            </a:endParaRPr>
          </a:p>
          <a:p>
            <a:endParaRPr lang="pl-PL">
              <a:latin typeface="Calibri" panose="020F0502020204030204"/>
              <a:cs typeface="Calibri"/>
            </a:endParaRPr>
          </a:p>
          <a:p>
            <a:endParaRPr lang="en-US">
              <a:latin typeface="Times New Roman" panose="02020603050405020304" pitchFamily="18" charset="0"/>
              <a:cs typeface="Times New Roman" panose="02020603050405020304" pitchFamily="18" charset="0"/>
            </a:endParaRPr>
          </a:p>
          <a:p>
            <a:endParaRPr lang="pl-PL">
              <a:cs typeface="Calibri" panose="020F0502020204030204"/>
            </a:endParaRPr>
          </a:p>
        </p:txBody>
      </p:sp>
      <p:sp>
        <p:nvSpPr>
          <p:cNvPr id="4" name="Slide Number Placeholder 3"/>
          <p:cNvSpPr>
            <a:spLocks noGrp="1"/>
          </p:cNvSpPr>
          <p:nvPr>
            <p:ph type="sldNum" sz="quarter" idx="5"/>
          </p:nvPr>
        </p:nvSpPr>
        <p:spPr/>
        <p:txBody>
          <a:bodyPr/>
          <a:lstStyle/>
          <a:p>
            <a:fld id="{9142602F-81AA-405D-8C7D-E96B13FE7A1D}" type="slidenum">
              <a:rPr lang="pl-PL" smtClean="0"/>
              <a:t>24</a:t>
            </a:fld>
            <a:endParaRPr lang="pl-PL"/>
          </a:p>
        </p:txBody>
      </p:sp>
    </p:spTree>
    <p:extLst>
      <p:ext uri="{BB962C8B-B14F-4D97-AF65-F5344CB8AC3E}">
        <p14:creationId xmlns:p14="http://schemas.microsoft.com/office/powerpoint/2010/main" val="1167078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Wider World Second Edition</a:t>
            </a:r>
            <a:r>
              <a:rPr lang="en-US" dirty="0">
                <a:cs typeface="Calibri"/>
              </a:rPr>
              <a:t> provides great support for Teachers to teach online.</a:t>
            </a:r>
          </a:p>
          <a:p>
            <a:r>
              <a:rPr lang="en-US" dirty="0">
                <a:cs typeface="Calibri"/>
              </a:rPr>
              <a:t>It includes guidelines on integrating ESAP – Engage, Study, Activate, Practice – methodology, which follows similar principles to face-to-face teaching, and adjusts them to fit the online lesson scenarios.</a:t>
            </a:r>
          </a:p>
          <a:p>
            <a:r>
              <a:rPr lang="en-US" dirty="0">
                <a:cs typeface="Calibri"/>
              </a:rPr>
              <a:t>Teachers not only can follow the general guidelines, but will also have access to specific ideas for each stage of the online lesson.</a:t>
            </a:r>
          </a:p>
        </p:txBody>
      </p:sp>
      <p:sp>
        <p:nvSpPr>
          <p:cNvPr id="4" name="Slide Number Placeholder 3"/>
          <p:cNvSpPr>
            <a:spLocks noGrp="1"/>
          </p:cNvSpPr>
          <p:nvPr>
            <p:ph type="sldNum" sz="quarter" idx="5"/>
          </p:nvPr>
        </p:nvSpPr>
        <p:spPr/>
        <p:txBody>
          <a:bodyPr/>
          <a:lstStyle/>
          <a:p>
            <a:fld id="{9142602F-81AA-405D-8C7D-E96B13FE7A1D}" type="slidenum">
              <a:rPr lang="pl-PL" smtClean="0"/>
              <a:t>26</a:t>
            </a:fld>
            <a:endParaRPr lang="pl-PL"/>
          </a:p>
        </p:txBody>
      </p:sp>
    </p:spTree>
    <p:extLst>
      <p:ext uri="{BB962C8B-B14F-4D97-AF65-F5344CB8AC3E}">
        <p14:creationId xmlns:p14="http://schemas.microsoft.com/office/powerpoint/2010/main" val="4286429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i="1" dirty="0" err="1"/>
              <a:t>Wider</a:t>
            </a:r>
            <a:r>
              <a:rPr lang="pl-PL" i="1" dirty="0"/>
              <a:t> World Second Edition</a:t>
            </a:r>
            <a:r>
              <a:rPr lang="pl-PL" dirty="0"/>
              <a:t> </a:t>
            </a:r>
            <a:r>
              <a:rPr lang="pl-PL" dirty="0" err="1"/>
              <a:t>is</a:t>
            </a:r>
            <a:r>
              <a:rPr lang="pl-PL" dirty="0"/>
              <a:t> a</a:t>
            </a:r>
            <a:r>
              <a:rPr lang="pl-PL" b="1" dirty="0"/>
              <a:t> </a:t>
            </a:r>
            <a:r>
              <a:rPr lang="pl-PL" b="1" dirty="0" err="1"/>
              <a:t>new</a:t>
            </a:r>
            <a:r>
              <a:rPr lang="pl-PL" b="1" dirty="0"/>
              <a:t> version of </a:t>
            </a:r>
            <a:r>
              <a:rPr lang="pl-PL" b="1" dirty="0" err="1"/>
              <a:t>Pearson’s</a:t>
            </a:r>
            <a:r>
              <a:rPr lang="pl-PL" b="1" dirty="0"/>
              <a:t> </a:t>
            </a:r>
            <a:r>
              <a:rPr lang="pl-PL" b="1" dirty="0" err="1"/>
              <a:t>best-selling</a:t>
            </a:r>
            <a:r>
              <a:rPr lang="pl-PL" b="1" dirty="0"/>
              <a:t> </a:t>
            </a:r>
            <a:r>
              <a:rPr lang="pl-PL" b="1" dirty="0" err="1"/>
              <a:t>mid</a:t>
            </a:r>
            <a:r>
              <a:rPr lang="pl-PL" b="1" dirty="0"/>
              <a:t> </a:t>
            </a:r>
            <a:r>
              <a:rPr lang="pl-PL" b="1" dirty="0" err="1"/>
              <a:t>secondary</a:t>
            </a:r>
            <a:r>
              <a:rPr lang="pl-PL" b="1" dirty="0"/>
              <a:t> </a:t>
            </a:r>
            <a:r>
              <a:rPr lang="pl-PL" b="1" dirty="0" err="1"/>
              <a:t>course</a:t>
            </a:r>
            <a:r>
              <a:rPr lang="pl-PL" dirty="0"/>
              <a:t>. </a:t>
            </a:r>
          </a:p>
          <a:p>
            <a:pPr marL="171450" indent="-171450">
              <a:buFont typeface="Arial"/>
              <a:buChar char="•"/>
            </a:pPr>
            <a:r>
              <a:rPr lang="pl-PL" dirty="0" err="1"/>
              <a:t>It's</a:t>
            </a:r>
            <a:r>
              <a:rPr lang="pl-PL" dirty="0"/>
              <a:t> a </a:t>
            </a:r>
            <a:r>
              <a:rPr lang="pl-PL" b="1" dirty="0"/>
              <a:t>five-</a:t>
            </a:r>
            <a:r>
              <a:rPr lang="pl-PL" b="1" dirty="0" err="1"/>
              <a:t>level</a:t>
            </a:r>
            <a:r>
              <a:rPr lang="pl-PL" b="1" dirty="0"/>
              <a:t> </a:t>
            </a:r>
            <a:r>
              <a:rPr lang="pl-PL" b="1" dirty="0" err="1"/>
              <a:t>secondary</a:t>
            </a:r>
            <a:r>
              <a:rPr lang="pl-PL" dirty="0"/>
              <a:t> </a:t>
            </a:r>
            <a:r>
              <a:rPr lang="pl-PL" dirty="0" err="1"/>
              <a:t>course</a:t>
            </a:r>
            <a:r>
              <a:rPr lang="pl-PL" dirty="0"/>
              <a:t> </a:t>
            </a:r>
            <a:r>
              <a:rPr lang="pl-PL" dirty="0" err="1"/>
              <a:t>developed</a:t>
            </a:r>
            <a:r>
              <a:rPr lang="pl-PL" dirty="0"/>
              <a:t> in </a:t>
            </a:r>
            <a:r>
              <a:rPr lang="pl-PL" b="1" dirty="0" err="1"/>
              <a:t>partnership</a:t>
            </a:r>
            <a:r>
              <a:rPr lang="pl-PL" b="1" dirty="0"/>
              <a:t> </a:t>
            </a:r>
            <a:r>
              <a:rPr lang="pl-PL" b="1" dirty="0" err="1"/>
              <a:t>between</a:t>
            </a:r>
            <a:r>
              <a:rPr lang="pl-PL" b="1" dirty="0"/>
              <a:t> Pearson and the BBC,</a:t>
            </a:r>
            <a:r>
              <a:rPr lang="pl-PL" dirty="0"/>
              <a:t> </a:t>
            </a:r>
            <a:endParaRPr lang="pl-PL" dirty="0">
              <a:cs typeface="Calibri" panose="020F0502020204030204"/>
            </a:endParaRPr>
          </a:p>
          <a:p>
            <a:pPr marL="171450" indent="-171450">
              <a:buFont typeface="Arial"/>
              <a:buChar char="•"/>
            </a:pPr>
            <a:r>
              <a:rPr lang="pl-PL" dirty="0" err="1"/>
              <a:t>aimed</a:t>
            </a:r>
            <a:r>
              <a:rPr lang="pl-PL" dirty="0"/>
              <a:t> </a:t>
            </a:r>
            <a:r>
              <a:rPr lang="pl-PL" dirty="0" err="1"/>
              <a:t>at</a:t>
            </a:r>
            <a:r>
              <a:rPr lang="pl-PL" dirty="0"/>
              <a:t> </a:t>
            </a:r>
            <a:r>
              <a:rPr lang="pl-PL" b="1" dirty="0" err="1"/>
              <a:t>teenagers</a:t>
            </a:r>
            <a:r>
              <a:rPr lang="pl-PL" dirty="0"/>
              <a:t> </a:t>
            </a:r>
            <a:r>
              <a:rPr lang="pl-PL" dirty="0" err="1"/>
              <a:t>between</a:t>
            </a:r>
            <a:r>
              <a:rPr lang="pl-PL" dirty="0"/>
              <a:t> </a:t>
            </a:r>
            <a:r>
              <a:rPr lang="pl-PL" dirty="0" err="1"/>
              <a:t>approximatelly</a:t>
            </a:r>
            <a:r>
              <a:rPr lang="pl-PL" dirty="0"/>
              <a:t> 12 and 16 </a:t>
            </a:r>
            <a:r>
              <a:rPr lang="pl-PL" dirty="0" err="1"/>
              <a:t>years</a:t>
            </a:r>
            <a:r>
              <a:rPr lang="pl-PL" dirty="0"/>
              <a:t> </a:t>
            </a:r>
            <a:r>
              <a:rPr lang="pl-PL" dirty="0" err="1"/>
              <a:t>old</a:t>
            </a:r>
            <a:r>
              <a:rPr lang="pl-PL" dirty="0"/>
              <a:t>, learning 2-5 </a:t>
            </a:r>
            <a:r>
              <a:rPr lang="pl-PL" dirty="0" err="1"/>
              <a:t>hours</a:t>
            </a:r>
            <a:r>
              <a:rPr lang="pl-PL" dirty="0"/>
              <a:t> of English per </a:t>
            </a:r>
            <a:r>
              <a:rPr lang="pl-PL" dirty="0" err="1"/>
              <a:t>week</a:t>
            </a:r>
            <a:r>
              <a:rPr lang="pl-PL" dirty="0"/>
              <a:t> </a:t>
            </a:r>
            <a:endParaRPr lang="pl-PL" dirty="0">
              <a:cs typeface="Calibri" panose="020F0502020204030204"/>
            </a:endParaRPr>
          </a:p>
          <a:p>
            <a:pPr marL="171450" indent="-171450">
              <a:buFont typeface="Arial"/>
              <a:buChar char="•"/>
            </a:pPr>
            <a:r>
              <a:rPr lang="pl-PL" dirty="0"/>
              <a:t>for </a:t>
            </a:r>
            <a:r>
              <a:rPr lang="pl-PL" dirty="0" err="1"/>
              <a:t>every</a:t>
            </a:r>
            <a:r>
              <a:rPr lang="pl-PL" dirty="0"/>
              <a:t> English Language </a:t>
            </a:r>
            <a:r>
              <a:rPr lang="pl-PL" dirty="0" err="1"/>
              <a:t>Teacher</a:t>
            </a:r>
            <a:r>
              <a:rPr lang="pl-PL" dirty="0"/>
              <a:t> </a:t>
            </a:r>
            <a:r>
              <a:rPr lang="pl-PL" dirty="0" err="1"/>
              <a:t>looking</a:t>
            </a:r>
            <a:r>
              <a:rPr lang="pl-PL" dirty="0"/>
              <a:t> for </a:t>
            </a:r>
            <a:r>
              <a:rPr lang="pl-PL" b="1" dirty="0" err="1"/>
              <a:t>motivating</a:t>
            </a:r>
            <a:r>
              <a:rPr lang="pl-PL" b="1" dirty="0"/>
              <a:t>, </a:t>
            </a:r>
            <a:r>
              <a:rPr lang="pl-PL" b="1" dirty="0" err="1"/>
              <a:t>authentic</a:t>
            </a:r>
            <a:r>
              <a:rPr lang="pl-PL" b="1" dirty="0"/>
              <a:t> ELL </a:t>
            </a:r>
            <a:r>
              <a:rPr lang="pl-PL" b="1" dirty="0" err="1"/>
              <a:t>Resources</a:t>
            </a:r>
            <a:r>
              <a:rPr lang="pl-PL" b="1" dirty="0"/>
              <a:t> </a:t>
            </a:r>
            <a:r>
              <a:rPr lang="pl-PL" dirty="0"/>
              <a:t>and a </a:t>
            </a:r>
            <a:r>
              <a:rPr lang="pl-PL" dirty="0" err="1"/>
              <a:t>course</a:t>
            </a:r>
            <a:r>
              <a:rPr lang="pl-PL" dirty="0"/>
              <a:t> to be </a:t>
            </a:r>
            <a:r>
              <a:rPr lang="pl-PL" dirty="0" err="1"/>
              <a:t>easily</a:t>
            </a:r>
            <a:r>
              <a:rPr lang="pl-PL" dirty="0"/>
              <a:t> adapter for</a:t>
            </a:r>
            <a:r>
              <a:rPr lang="pl-PL" b="1" dirty="0"/>
              <a:t> in-</a:t>
            </a:r>
            <a:r>
              <a:rPr lang="pl-PL" b="1" dirty="0" err="1"/>
              <a:t>class</a:t>
            </a:r>
            <a:r>
              <a:rPr lang="pl-PL" b="1" dirty="0"/>
              <a:t>, online </a:t>
            </a:r>
            <a:r>
              <a:rPr lang="pl-PL" b="1" dirty="0" err="1"/>
              <a:t>or</a:t>
            </a:r>
            <a:r>
              <a:rPr lang="pl-PL" b="1" dirty="0"/>
              <a:t> </a:t>
            </a:r>
            <a:r>
              <a:rPr lang="pl-PL" b="1" dirty="0" err="1"/>
              <a:t>hybrid</a:t>
            </a:r>
            <a:r>
              <a:rPr lang="pl-PL" b="1" dirty="0"/>
              <a:t> </a:t>
            </a:r>
            <a:r>
              <a:rPr lang="pl-PL" b="1" dirty="0" err="1"/>
              <a:t>context</a:t>
            </a:r>
            <a:r>
              <a:rPr lang="pl-PL" b="1" dirty="0"/>
              <a:t> </a:t>
            </a:r>
            <a:endParaRPr lang="pl-PL" b="1" dirty="0">
              <a:cs typeface="Calibri" panose="020F0502020204030204"/>
            </a:endParaRPr>
          </a:p>
          <a:p>
            <a:pPr marL="171450" indent="-171450">
              <a:buFont typeface="Arial"/>
              <a:buChar char="•"/>
            </a:pPr>
            <a:r>
              <a:rPr lang="pl-PL" dirty="0"/>
              <a:t>for </a:t>
            </a:r>
            <a:r>
              <a:rPr lang="pl-PL" b="1" dirty="0" err="1"/>
              <a:t>state</a:t>
            </a:r>
            <a:r>
              <a:rPr lang="pl-PL" b="1" dirty="0"/>
              <a:t> and </a:t>
            </a:r>
            <a:r>
              <a:rPr lang="pl-PL" b="1" dirty="0" err="1"/>
              <a:t>private</a:t>
            </a:r>
            <a:r>
              <a:rPr lang="pl-PL" b="1" dirty="0"/>
              <a:t> </a:t>
            </a:r>
            <a:r>
              <a:rPr lang="pl-PL" b="1" dirty="0" err="1"/>
              <a:t>language</a:t>
            </a:r>
            <a:r>
              <a:rPr lang="pl-PL" b="1" dirty="0"/>
              <a:t> </a:t>
            </a:r>
            <a:r>
              <a:rPr lang="pl-PL" b="1" dirty="0" err="1"/>
              <a:t>schools</a:t>
            </a:r>
            <a:r>
              <a:rPr lang="pl-PL" b="1" dirty="0"/>
              <a:t> </a:t>
            </a:r>
            <a:endParaRPr lang="pl-PL" b="1" dirty="0">
              <a:cs typeface="Calibri" panose="020F0502020204030204"/>
            </a:endParaRPr>
          </a:p>
          <a:p>
            <a:r>
              <a:rPr lang="pl-PL" b="1" dirty="0"/>
              <a:t> </a:t>
            </a:r>
            <a:endParaRPr lang="pl-PL" b="1" dirty="0">
              <a:cs typeface="Calibri"/>
            </a:endParaRPr>
          </a:p>
          <a:p>
            <a:r>
              <a:rPr lang="pl-PL" dirty="0"/>
              <a:t> </a:t>
            </a:r>
            <a:endParaRPr lang="pl-PL" dirty="0">
              <a:cs typeface="Calibri"/>
            </a:endParaRPr>
          </a:p>
          <a:p>
            <a:endParaRPr lang="pl-PL" dirty="0"/>
          </a:p>
        </p:txBody>
      </p:sp>
      <p:sp>
        <p:nvSpPr>
          <p:cNvPr id="4" name="Slide Number Placeholder 3"/>
          <p:cNvSpPr>
            <a:spLocks noGrp="1"/>
          </p:cNvSpPr>
          <p:nvPr>
            <p:ph type="sldNum" sz="quarter" idx="5"/>
          </p:nvPr>
        </p:nvSpPr>
        <p:spPr/>
        <p:txBody>
          <a:bodyPr/>
          <a:lstStyle/>
          <a:p>
            <a:fld id="{9142602F-81AA-405D-8C7D-E96B13FE7A1D}" type="slidenum">
              <a:rPr lang="pl-PL" smtClean="0"/>
              <a:t>2</a:t>
            </a:fld>
            <a:endParaRPr lang="pl-PL"/>
          </a:p>
        </p:txBody>
      </p:sp>
    </p:spTree>
    <p:extLst>
      <p:ext uri="{BB962C8B-B14F-4D97-AF65-F5344CB8AC3E}">
        <p14:creationId xmlns:p14="http://schemas.microsoft.com/office/powerpoint/2010/main" val="1843525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i="1" dirty="0"/>
              <a:t>Wider World Second Editio</a:t>
            </a:r>
            <a:r>
              <a:rPr lang="en-GB" dirty="0"/>
              <a:t>n recognizes that student vary in many different ways, including their language ability.</a:t>
            </a:r>
          </a:p>
          <a:p>
            <a:r>
              <a:rPr lang="en" dirty="0"/>
              <a:t>The wide range of support materials enable teachers to respond to the needs of all students, whatever their ability, so that every student can achieve their potential. They include:</a:t>
            </a:r>
            <a:endParaRPr lang="en-GB"/>
          </a:p>
          <a:p>
            <a:endParaRPr lang="en-GB"/>
          </a:p>
          <a:p>
            <a:r>
              <a:rPr lang="en-GB" b="1" dirty="0"/>
              <a:t>Student’s Book </a:t>
            </a:r>
            <a:endParaRPr lang="en-GB" b="1">
              <a:cs typeface="Calibri"/>
            </a:endParaRPr>
          </a:p>
          <a:p>
            <a:r>
              <a:rPr lang="en-GB" dirty="0"/>
              <a:t>Grammar Time section with grammar explanation and additional practice on new structures </a:t>
            </a:r>
            <a:endParaRPr lang="en-GB">
              <a:cs typeface="Calibri"/>
            </a:endParaRPr>
          </a:p>
          <a:p>
            <a:r>
              <a:rPr lang="en-GB"/>
              <a:t> </a:t>
            </a:r>
            <a:endParaRPr lang="en-GB">
              <a:cs typeface="Calibri"/>
            </a:endParaRPr>
          </a:p>
          <a:p>
            <a:r>
              <a:rPr lang="en-GB" b="1" dirty="0"/>
              <a:t>Teacher's Book: </a:t>
            </a:r>
            <a:endParaRPr lang="en-GB" b="1">
              <a:cs typeface="Calibri"/>
            </a:endParaRPr>
          </a:p>
          <a:p>
            <a:r>
              <a:rPr lang="en-GB" dirty="0"/>
              <a:t>Teaching notes on how to support less/more confident students integrated in every lesson </a:t>
            </a:r>
            <a:endParaRPr lang="en-GB" dirty="0">
              <a:cs typeface="Calibri"/>
            </a:endParaRPr>
          </a:p>
          <a:p>
            <a:r>
              <a:rPr lang="en-GB" dirty="0"/>
              <a:t>Worksheets with adapted versions of more difficult tasks to make it more manageable for less confident students  </a:t>
            </a:r>
            <a:endParaRPr lang="en-GB">
              <a:cs typeface="Calibri"/>
            </a:endParaRPr>
          </a:p>
          <a:p>
            <a:r>
              <a:rPr lang="en-GB"/>
              <a:t> </a:t>
            </a:r>
            <a:endParaRPr lang="en-GB">
              <a:cs typeface="Calibri"/>
            </a:endParaRPr>
          </a:p>
          <a:p>
            <a:r>
              <a:rPr lang="en-GB" b="1" dirty="0"/>
              <a:t>Workbook </a:t>
            </a:r>
            <a:endParaRPr lang="en-GB" b="1">
              <a:cs typeface="Calibri"/>
            </a:endParaRPr>
          </a:p>
          <a:p>
            <a:r>
              <a:rPr lang="en-GB" dirty="0"/>
              <a:t>My Language File in the WB for storing new language with an option to translate into Ss L1 </a:t>
            </a:r>
            <a:endParaRPr lang="en-GB">
              <a:cs typeface="Calibri"/>
            </a:endParaRPr>
          </a:p>
          <a:p>
            <a:endParaRPr lang="en-GB">
              <a:cs typeface="Calibri"/>
            </a:endParaRPr>
          </a:p>
          <a:p>
            <a:r>
              <a:rPr lang="en-GB" b="1" dirty="0"/>
              <a:t>On the Portal </a:t>
            </a:r>
            <a:endParaRPr lang="en-GB" b="1">
              <a:cs typeface="Calibri"/>
            </a:endParaRPr>
          </a:p>
          <a:p>
            <a:r>
              <a:rPr lang="en-GB" dirty="0"/>
              <a:t>Additional grammar and vocabulary practice for further practice on the language and structure from each lesson </a:t>
            </a:r>
            <a:endParaRPr lang="en-GB">
              <a:cs typeface="Calibri"/>
            </a:endParaRPr>
          </a:p>
          <a:p>
            <a:r>
              <a:rPr lang="en-GB" dirty="0"/>
              <a:t>Additional remediation and stretch grammar tasks on the Portal   </a:t>
            </a:r>
            <a:endParaRPr lang="en-GB" dirty="0">
              <a:cs typeface="Calibri"/>
            </a:endParaRPr>
          </a:p>
          <a:p>
            <a:endParaRPr lang="en-GB">
              <a:cs typeface="Calibri"/>
            </a:endParaRPr>
          </a:p>
        </p:txBody>
      </p:sp>
      <p:sp>
        <p:nvSpPr>
          <p:cNvPr id="4" name="Symbol zastępczy numeru slajdu 3"/>
          <p:cNvSpPr>
            <a:spLocks noGrp="1"/>
          </p:cNvSpPr>
          <p:nvPr>
            <p:ph type="sldNum" sz="quarter" idx="5"/>
          </p:nvPr>
        </p:nvSpPr>
        <p:spPr/>
        <p:txBody>
          <a:bodyPr/>
          <a:lstStyle/>
          <a:p>
            <a:fld id="{9142602F-81AA-405D-8C7D-E96B13FE7A1D}" type="slidenum">
              <a:rPr lang="pl-PL" smtClean="0"/>
              <a:t>27</a:t>
            </a:fld>
            <a:endParaRPr lang="pl-PL"/>
          </a:p>
        </p:txBody>
      </p:sp>
    </p:spTree>
    <p:extLst>
      <p:ext uri="{BB962C8B-B14F-4D97-AF65-F5344CB8AC3E}">
        <p14:creationId xmlns:p14="http://schemas.microsoft.com/office/powerpoint/2010/main" val="3347906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b="1" dirty="0">
                <a:cs typeface="Calibri"/>
              </a:rPr>
              <a:t>Workbook </a:t>
            </a:r>
            <a:endParaRPr lang="en-GB" dirty="0">
              <a:cs typeface="Calibri"/>
            </a:endParaRPr>
          </a:p>
          <a:p>
            <a:r>
              <a:rPr lang="en-GB" dirty="0"/>
              <a:t>My Language File in the WB for storing new language with an option to translate into Ss L1 </a:t>
            </a:r>
            <a:endParaRPr lang="en-GB">
              <a:cs typeface="Calibri"/>
            </a:endParaRPr>
          </a:p>
          <a:p>
            <a:endParaRPr lang="en-GB">
              <a:cs typeface="Calibri"/>
            </a:endParaRPr>
          </a:p>
          <a:p>
            <a:r>
              <a:rPr lang="en-GB" b="1" dirty="0"/>
              <a:t>On the Portal </a:t>
            </a:r>
            <a:endParaRPr lang="en-GB" b="1">
              <a:cs typeface="Calibri"/>
            </a:endParaRPr>
          </a:p>
          <a:p>
            <a:r>
              <a:rPr lang="en-GB" dirty="0"/>
              <a:t>Additional grammar and vocabulary practice for further practice on the language and structure from each lesson </a:t>
            </a:r>
            <a:endParaRPr lang="en-GB">
              <a:cs typeface="Calibri"/>
            </a:endParaRPr>
          </a:p>
          <a:p>
            <a:r>
              <a:rPr lang="en-GB" dirty="0"/>
              <a:t>Additional remediation and stretch grammar tasks on the Portal   </a:t>
            </a:r>
            <a:endParaRPr lang="en-GB" dirty="0">
              <a:cs typeface="Calibri"/>
            </a:endParaRPr>
          </a:p>
          <a:p>
            <a:endParaRPr lang="en-GB">
              <a:cs typeface="Calibri"/>
            </a:endParaRPr>
          </a:p>
        </p:txBody>
      </p:sp>
      <p:sp>
        <p:nvSpPr>
          <p:cNvPr id="4" name="Symbol zastępczy numeru slajdu 3"/>
          <p:cNvSpPr>
            <a:spLocks noGrp="1"/>
          </p:cNvSpPr>
          <p:nvPr>
            <p:ph type="sldNum" sz="quarter" idx="5"/>
          </p:nvPr>
        </p:nvSpPr>
        <p:spPr/>
        <p:txBody>
          <a:bodyPr/>
          <a:lstStyle/>
          <a:p>
            <a:fld id="{9142602F-81AA-405D-8C7D-E96B13FE7A1D}" type="slidenum">
              <a:rPr lang="pl-PL" smtClean="0"/>
              <a:t>28</a:t>
            </a:fld>
            <a:endParaRPr lang="pl-PL"/>
          </a:p>
        </p:txBody>
      </p:sp>
    </p:spTree>
    <p:extLst>
      <p:ext uri="{BB962C8B-B14F-4D97-AF65-F5344CB8AC3E}">
        <p14:creationId xmlns:p14="http://schemas.microsoft.com/office/powerpoint/2010/main" val="1836725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9142602F-81AA-405D-8C7D-E96B13FE7A1D}" type="slidenum">
              <a:rPr lang="pl-PL" smtClean="0"/>
              <a:t>29</a:t>
            </a:fld>
            <a:endParaRPr lang="pl-PL"/>
          </a:p>
        </p:txBody>
      </p:sp>
    </p:spTree>
    <p:extLst>
      <p:ext uri="{BB962C8B-B14F-4D97-AF65-F5344CB8AC3E}">
        <p14:creationId xmlns:p14="http://schemas.microsoft.com/office/powerpoint/2010/main" val="3490337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The most common </a:t>
            </a:r>
            <a:r>
              <a:rPr lang="en" err="1"/>
              <a:t>AfL</a:t>
            </a:r>
            <a:r>
              <a:rPr lang="en"/>
              <a:t> strategies are included into Teacher’s notes for every lesson to become a part of every lesson routine</a:t>
            </a:r>
            <a:endParaRPr lang="en" b="1">
              <a:cs typeface="Calibri"/>
            </a:endParaRPr>
          </a:p>
          <a:p>
            <a:endParaRPr lang="en"/>
          </a:p>
          <a:p>
            <a:r>
              <a:rPr lang="en" b="1"/>
              <a:t>Learners</a:t>
            </a:r>
            <a:endParaRPr lang="en-US"/>
          </a:p>
          <a:p>
            <a:r>
              <a:rPr lang="en"/>
              <a:t>Learners build their own strategies to evaluate their progress. They become more autonomous and responsible for their own learning.</a:t>
            </a:r>
            <a:endParaRPr lang="en-US"/>
          </a:p>
          <a:p>
            <a:endParaRPr lang="en-US"/>
          </a:p>
          <a:p>
            <a:r>
              <a:rPr lang="en" b="1"/>
              <a:t>Teachers</a:t>
            </a:r>
            <a:endParaRPr lang="en-US"/>
          </a:p>
          <a:p>
            <a:r>
              <a:rPr lang="en"/>
              <a:t>Teachers receive continues support to incorporate AFL into every day teaching: Teaching notes offer quick and easy to use AFL techniques for various lesson stages - clearly signposted with symbols. Assessment for learning Response Cards are available on the Portal</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9142602F-81AA-405D-8C7D-E96B13FE7A1D}" type="slidenum">
              <a:rPr lang="pl-PL" smtClean="0"/>
              <a:t>30</a:t>
            </a:fld>
            <a:endParaRPr lang="pl-PL"/>
          </a:p>
        </p:txBody>
      </p:sp>
    </p:spTree>
    <p:extLst>
      <p:ext uri="{BB962C8B-B14F-4D97-AF65-F5344CB8AC3E}">
        <p14:creationId xmlns:p14="http://schemas.microsoft.com/office/powerpoint/2010/main" val="2512500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9142602F-81AA-405D-8C7D-E96B13FE7A1D}" type="slidenum">
              <a:rPr lang="pl-PL" smtClean="0"/>
              <a:t>37</a:t>
            </a:fld>
            <a:endParaRPr lang="pl-PL"/>
          </a:p>
        </p:txBody>
      </p:sp>
    </p:spTree>
    <p:extLst>
      <p:ext uri="{BB962C8B-B14F-4D97-AF65-F5344CB8AC3E}">
        <p14:creationId xmlns:p14="http://schemas.microsoft.com/office/powerpoint/2010/main" val="1809414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err="1">
                <a:cs typeface="Calibri"/>
              </a:rPr>
              <a:t>Teacher's</a:t>
            </a:r>
            <a:r>
              <a:rPr lang="pl-PL" dirty="0">
                <a:cs typeface="Calibri"/>
              </a:rPr>
              <a:t> </a:t>
            </a:r>
            <a:r>
              <a:rPr lang="pl-PL" dirty="0" err="1">
                <a:cs typeface="Calibri"/>
              </a:rPr>
              <a:t>components</a:t>
            </a:r>
            <a:r>
              <a:rPr lang="pl-PL" dirty="0">
                <a:cs typeface="Calibri"/>
              </a:rPr>
              <a:t> </a:t>
            </a:r>
            <a:r>
              <a:rPr lang="pl-PL" dirty="0" err="1">
                <a:cs typeface="Calibri"/>
              </a:rPr>
              <a:t>include</a:t>
            </a:r>
            <a:r>
              <a:rPr lang="pl-PL" dirty="0">
                <a:cs typeface="Calibri"/>
              </a:rPr>
              <a:t>:</a:t>
            </a:r>
          </a:p>
          <a:p>
            <a:r>
              <a:rPr lang="pl-PL" dirty="0">
                <a:cs typeface="Calibri"/>
              </a:rPr>
              <a:t>- a </a:t>
            </a:r>
            <a:r>
              <a:rPr lang="pl-PL" dirty="0" err="1">
                <a:cs typeface="Calibri"/>
              </a:rPr>
              <a:t>printed</a:t>
            </a:r>
            <a:r>
              <a:rPr lang="pl-PL" dirty="0">
                <a:cs typeface="Calibri"/>
              </a:rPr>
              <a:t> version of the </a:t>
            </a:r>
            <a:r>
              <a:rPr lang="pl-PL" b="1" dirty="0" err="1">
                <a:cs typeface="Calibri"/>
              </a:rPr>
              <a:t>Teacher's</a:t>
            </a:r>
            <a:r>
              <a:rPr lang="pl-PL" b="1" dirty="0">
                <a:cs typeface="Calibri"/>
              </a:rPr>
              <a:t> </a:t>
            </a:r>
            <a:r>
              <a:rPr lang="pl-PL" b="1" dirty="0" err="1">
                <a:cs typeface="Calibri"/>
              </a:rPr>
              <a:t>Book</a:t>
            </a:r>
            <a:r>
              <a:rPr lang="pl-PL" dirty="0">
                <a:cs typeface="Calibri"/>
              </a:rPr>
              <a:t> with </a:t>
            </a:r>
            <a:r>
              <a:rPr lang="pl-PL" dirty="0" err="1">
                <a:cs typeface="Calibri"/>
              </a:rPr>
              <a:t>full</a:t>
            </a:r>
            <a:r>
              <a:rPr lang="pl-PL" dirty="0">
                <a:cs typeface="Calibri"/>
              </a:rPr>
              <a:t> </a:t>
            </a:r>
            <a:r>
              <a:rPr lang="pl-PL" dirty="0" err="1">
                <a:cs typeface="Calibri"/>
              </a:rPr>
              <a:t>lessons</a:t>
            </a:r>
            <a:r>
              <a:rPr lang="pl-PL" dirty="0">
                <a:cs typeface="Calibri"/>
              </a:rPr>
              <a:t> notes </a:t>
            </a:r>
            <a:r>
              <a:rPr lang="pl-PL" dirty="0" err="1">
                <a:cs typeface="Calibri"/>
              </a:rPr>
              <a:t>overwritten</a:t>
            </a:r>
            <a:r>
              <a:rPr lang="pl-PL" dirty="0">
                <a:cs typeface="Calibri"/>
              </a:rPr>
              <a:t> on </a:t>
            </a:r>
            <a:r>
              <a:rPr lang="pl-PL" dirty="0" err="1">
                <a:cs typeface="Calibri"/>
              </a:rPr>
              <a:t>Student's</a:t>
            </a:r>
            <a:r>
              <a:rPr lang="pl-PL" dirty="0">
                <a:cs typeface="Calibri"/>
              </a:rPr>
              <a:t> </a:t>
            </a:r>
            <a:r>
              <a:rPr lang="pl-PL" dirty="0" err="1">
                <a:cs typeface="Calibri"/>
              </a:rPr>
              <a:t>Book</a:t>
            </a:r>
            <a:r>
              <a:rPr lang="pl-PL" dirty="0">
                <a:cs typeface="Calibri"/>
              </a:rPr>
              <a:t> </a:t>
            </a:r>
            <a:r>
              <a:rPr lang="pl-PL" dirty="0" err="1">
                <a:cs typeface="Calibri"/>
              </a:rPr>
              <a:t>bakes</a:t>
            </a:r>
            <a:endParaRPr lang="pl-PL" dirty="0">
              <a:cs typeface="Calibri"/>
            </a:endParaRPr>
          </a:p>
          <a:p>
            <a:r>
              <a:rPr lang="pl-PL" dirty="0">
                <a:cs typeface="Calibri"/>
              </a:rPr>
              <a:t>- </a:t>
            </a:r>
            <a:r>
              <a:rPr lang="pl-PL" b="1" dirty="0" err="1">
                <a:cs typeface="Calibri"/>
              </a:rPr>
              <a:t>Teacher's</a:t>
            </a:r>
            <a:r>
              <a:rPr lang="pl-PL" b="1" dirty="0">
                <a:cs typeface="Calibri"/>
              </a:rPr>
              <a:t> Digital </a:t>
            </a:r>
            <a:r>
              <a:rPr lang="pl-PL" b="1" dirty="0" err="1">
                <a:cs typeface="Calibri"/>
              </a:rPr>
              <a:t>resources</a:t>
            </a:r>
            <a:r>
              <a:rPr lang="pl-PL" dirty="0">
                <a:cs typeface="Calibri"/>
              </a:rPr>
              <a:t> </a:t>
            </a:r>
            <a:r>
              <a:rPr lang="pl-PL" dirty="0" err="1">
                <a:cs typeface="Calibri"/>
              </a:rPr>
              <a:t>including</a:t>
            </a:r>
            <a:r>
              <a:rPr lang="pl-PL" dirty="0">
                <a:cs typeface="Calibri"/>
              </a:rPr>
              <a:t>: </a:t>
            </a:r>
          </a:p>
          <a:p>
            <a:r>
              <a:rPr lang="pl-PL" dirty="0">
                <a:cs typeface="Calibri"/>
              </a:rPr>
              <a:t>*</a:t>
            </a:r>
            <a:r>
              <a:rPr lang="pl-PL" dirty="0" err="1">
                <a:cs typeface="Calibri"/>
              </a:rPr>
              <a:t>access</a:t>
            </a:r>
            <a:r>
              <a:rPr lang="pl-PL" dirty="0">
                <a:cs typeface="Calibri"/>
              </a:rPr>
              <a:t> to </a:t>
            </a:r>
            <a:r>
              <a:rPr lang="pl-PL" dirty="0" err="1">
                <a:cs typeface="Calibri"/>
              </a:rPr>
              <a:t>Student's</a:t>
            </a:r>
            <a:r>
              <a:rPr lang="pl-PL" dirty="0">
                <a:cs typeface="Calibri"/>
              </a:rPr>
              <a:t> </a:t>
            </a:r>
            <a:r>
              <a:rPr lang="pl-PL" dirty="0" err="1">
                <a:cs typeface="Calibri"/>
              </a:rPr>
              <a:t>eBook</a:t>
            </a:r>
            <a:endParaRPr lang="pl-PL" dirty="0">
              <a:cs typeface="Calibri"/>
            </a:endParaRPr>
          </a:p>
          <a:p>
            <a:r>
              <a:rPr lang="pl-PL" dirty="0">
                <a:cs typeface="Calibri"/>
              </a:rPr>
              <a:t>*</a:t>
            </a:r>
            <a:r>
              <a:rPr lang="pl-PL" dirty="0" err="1">
                <a:cs typeface="Calibri"/>
              </a:rPr>
              <a:t>access</a:t>
            </a:r>
            <a:r>
              <a:rPr lang="pl-PL" dirty="0">
                <a:cs typeface="Calibri"/>
              </a:rPr>
              <a:t> to Online </a:t>
            </a:r>
            <a:r>
              <a:rPr lang="pl-PL" dirty="0" err="1">
                <a:cs typeface="Calibri"/>
              </a:rPr>
              <a:t>Practice</a:t>
            </a:r>
            <a:endParaRPr lang="pl-PL" dirty="0">
              <a:cs typeface="Calibri"/>
            </a:endParaRPr>
          </a:p>
          <a:p>
            <a:r>
              <a:rPr lang="pl-PL" dirty="0" err="1">
                <a:cs typeface="Calibri"/>
              </a:rPr>
              <a:t>cess</a:t>
            </a:r>
            <a:r>
              <a:rPr lang="pl-PL" dirty="0">
                <a:cs typeface="Calibri"/>
              </a:rPr>
              <a:t> to </a:t>
            </a:r>
            <a:r>
              <a:rPr lang="pl-PL" dirty="0" err="1">
                <a:cs typeface="Calibri"/>
              </a:rPr>
              <a:t>Student's</a:t>
            </a:r>
            <a:r>
              <a:rPr lang="pl-PL" dirty="0">
                <a:cs typeface="Calibri"/>
              </a:rPr>
              <a:t> </a:t>
            </a:r>
            <a:r>
              <a:rPr lang="pl-PL" dirty="0" err="1">
                <a:cs typeface="Calibri"/>
              </a:rPr>
              <a:t>App</a:t>
            </a:r>
            <a:endParaRPr lang="pl-PL" dirty="0">
              <a:cs typeface="Calibri"/>
            </a:endParaRPr>
          </a:p>
          <a:p>
            <a:r>
              <a:rPr lang="pl-PL" dirty="0">
                <a:cs typeface="Calibri"/>
              </a:rPr>
              <a:t>* Test Generator</a:t>
            </a:r>
          </a:p>
          <a:p>
            <a:r>
              <a:rPr lang="pl-PL" dirty="0">
                <a:cs typeface="Calibri"/>
              </a:rPr>
              <a:t>- </a:t>
            </a:r>
            <a:r>
              <a:rPr lang="pl-PL" b="1" dirty="0">
                <a:cs typeface="Calibri"/>
              </a:rPr>
              <a:t>Front-of-Class </a:t>
            </a:r>
            <a:r>
              <a:rPr lang="pl-PL" b="1" dirty="0" err="1">
                <a:cs typeface="Calibri"/>
              </a:rPr>
              <a:t>presentation</a:t>
            </a:r>
            <a:r>
              <a:rPr lang="pl-PL" b="1" dirty="0">
                <a:cs typeface="Calibri"/>
              </a:rPr>
              <a:t> </a:t>
            </a:r>
            <a:r>
              <a:rPr lang="pl-PL" b="1" dirty="0" err="1">
                <a:cs typeface="Calibri"/>
              </a:rPr>
              <a:t>tool</a:t>
            </a:r>
            <a:endParaRPr lang="pl-PL" b="1" dirty="0">
              <a:cs typeface="Calibri"/>
            </a:endParaRPr>
          </a:p>
        </p:txBody>
      </p:sp>
      <p:sp>
        <p:nvSpPr>
          <p:cNvPr id="4" name="Slide Number Placeholder 3"/>
          <p:cNvSpPr>
            <a:spLocks noGrp="1"/>
          </p:cNvSpPr>
          <p:nvPr>
            <p:ph type="sldNum" sz="quarter" idx="5"/>
          </p:nvPr>
        </p:nvSpPr>
        <p:spPr/>
        <p:txBody>
          <a:bodyPr/>
          <a:lstStyle/>
          <a:p>
            <a:fld id="{9142602F-81AA-405D-8C7D-E96B13FE7A1D}" type="slidenum">
              <a:rPr lang="pl-PL" smtClean="0"/>
              <a:t>9</a:t>
            </a:fld>
            <a:endParaRPr lang="pl-PL"/>
          </a:p>
        </p:txBody>
      </p:sp>
    </p:spTree>
    <p:extLst>
      <p:ext uri="{BB962C8B-B14F-4D97-AF65-F5344CB8AC3E}">
        <p14:creationId xmlns:p14="http://schemas.microsoft.com/office/powerpoint/2010/main" val="1521447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err="1">
                <a:cs typeface="Calibri"/>
              </a:rPr>
              <a:t>Teacher's</a:t>
            </a:r>
            <a:r>
              <a:rPr lang="pl-PL" dirty="0">
                <a:cs typeface="Calibri"/>
              </a:rPr>
              <a:t> </a:t>
            </a:r>
            <a:r>
              <a:rPr lang="pl-PL" dirty="0" err="1">
                <a:cs typeface="Calibri"/>
              </a:rPr>
              <a:t>components</a:t>
            </a:r>
            <a:r>
              <a:rPr lang="pl-PL" dirty="0">
                <a:cs typeface="Calibri"/>
              </a:rPr>
              <a:t> </a:t>
            </a:r>
            <a:r>
              <a:rPr lang="pl-PL" dirty="0" err="1">
                <a:cs typeface="Calibri"/>
              </a:rPr>
              <a:t>include</a:t>
            </a:r>
            <a:r>
              <a:rPr lang="pl-PL" dirty="0">
                <a:cs typeface="Calibri"/>
              </a:rPr>
              <a:t>:</a:t>
            </a:r>
          </a:p>
          <a:p>
            <a:r>
              <a:rPr lang="pl-PL" dirty="0">
                <a:cs typeface="Calibri"/>
              </a:rPr>
              <a:t>- a </a:t>
            </a:r>
            <a:r>
              <a:rPr lang="pl-PL" dirty="0" err="1">
                <a:cs typeface="Calibri"/>
              </a:rPr>
              <a:t>printed</a:t>
            </a:r>
            <a:r>
              <a:rPr lang="pl-PL" dirty="0">
                <a:cs typeface="Calibri"/>
              </a:rPr>
              <a:t> version of the </a:t>
            </a:r>
            <a:r>
              <a:rPr lang="pl-PL" b="1" dirty="0" err="1">
                <a:cs typeface="Calibri"/>
              </a:rPr>
              <a:t>Teacher's</a:t>
            </a:r>
            <a:r>
              <a:rPr lang="pl-PL" b="1" dirty="0">
                <a:cs typeface="Calibri"/>
              </a:rPr>
              <a:t> </a:t>
            </a:r>
            <a:r>
              <a:rPr lang="pl-PL" b="1" dirty="0" err="1">
                <a:cs typeface="Calibri"/>
              </a:rPr>
              <a:t>Book</a:t>
            </a:r>
            <a:r>
              <a:rPr lang="pl-PL" dirty="0">
                <a:cs typeface="Calibri"/>
              </a:rPr>
              <a:t> with </a:t>
            </a:r>
            <a:r>
              <a:rPr lang="pl-PL" dirty="0" err="1">
                <a:cs typeface="Calibri"/>
              </a:rPr>
              <a:t>full</a:t>
            </a:r>
            <a:r>
              <a:rPr lang="pl-PL" dirty="0">
                <a:cs typeface="Calibri"/>
              </a:rPr>
              <a:t> </a:t>
            </a:r>
            <a:r>
              <a:rPr lang="pl-PL" dirty="0" err="1">
                <a:cs typeface="Calibri"/>
              </a:rPr>
              <a:t>lessons</a:t>
            </a:r>
            <a:r>
              <a:rPr lang="pl-PL" dirty="0">
                <a:cs typeface="Calibri"/>
              </a:rPr>
              <a:t> notes </a:t>
            </a:r>
            <a:r>
              <a:rPr lang="pl-PL" dirty="0" err="1">
                <a:cs typeface="Calibri"/>
              </a:rPr>
              <a:t>overwritten</a:t>
            </a:r>
            <a:r>
              <a:rPr lang="pl-PL" dirty="0">
                <a:cs typeface="Calibri"/>
              </a:rPr>
              <a:t> on </a:t>
            </a:r>
            <a:r>
              <a:rPr lang="pl-PL" dirty="0" err="1">
                <a:cs typeface="Calibri"/>
              </a:rPr>
              <a:t>Student's</a:t>
            </a:r>
            <a:r>
              <a:rPr lang="pl-PL" dirty="0">
                <a:cs typeface="Calibri"/>
              </a:rPr>
              <a:t> </a:t>
            </a:r>
            <a:r>
              <a:rPr lang="pl-PL" dirty="0" err="1">
                <a:cs typeface="Calibri"/>
              </a:rPr>
              <a:t>Book</a:t>
            </a:r>
            <a:r>
              <a:rPr lang="pl-PL" dirty="0">
                <a:cs typeface="Calibri"/>
              </a:rPr>
              <a:t> </a:t>
            </a:r>
            <a:r>
              <a:rPr lang="pl-PL" dirty="0" err="1">
                <a:cs typeface="Calibri"/>
              </a:rPr>
              <a:t>bakes</a:t>
            </a:r>
            <a:endParaRPr lang="pl-PL" dirty="0">
              <a:cs typeface="Calibri"/>
            </a:endParaRPr>
          </a:p>
          <a:p>
            <a:r>
              <a:rPr lang="pl-PL" dirty="0">
                <a:cs typeface="Calibri"/>
              </a:rPr>
              <a:t>- </a:t>
            </a:r>
            <a:r>
              <a:rPr lang="pl-PL" b="1" dirty="0" err="1">
                <a:cs typeface="Calibri"/>
              </a:rPr>
              <a:t>Teacher's</a:t>
            </a:r>
            <a:r>
              <a:rPr lang="pl-PL" b="1" dirty="0">
                <a:cs typeface="Calibri"/>
              </a:rPr>
              <a:t> Digital </a:t>
            </a:r>
            <a:r>
              <a:rPr lang="pl-PL" b="1" dirty="0" err="1">
                <a:cs typeface="Calibri"/>
              </a:rPr>
              <a:t>resources</a:t>
            </a:r>
            <a:r>
              <a:rPr lang="pl-PL" dirty="0">
                <a:cs typeface="Calibri"/>
              </a:rPr>
              <a:t> </a:t>
            </a:r>
            <a:r>
              <a:rPr lang="pl-PL" dirty="0" err="1">
                <a:cs typeface="Calibri"/>
              </a:rPr>
              <a:t>including</a:t>
            </a:r>
            <a:r>
              <a:rPr lang="pl-PL" dirty="0">
                <a:cs typeface="Calibri"/>
              </a:rPr>
              <a:t>: </a:t>
            </a:r>
          </a:p>
          <a:p>
            <a:r>
              <a:rPr lang="pl-PL" dirty="0">
                <a:cs typeface="Calibri"/>
              </a:rPr>
              <a:t>*</a:t>
            </a:r>
            <a:r>
              <a:rPr lang="pl-PL" dirty="0" err="1">
                <a:cs typeface="Calibri"/>
              </a:rPr>
              <a:t>access</a:t>
            </a:r>
            <a:r>
              <a:rPr lang="pl-PL" dirty="0">
                <a:cs typeface="Calibri"/>
              </a:rPr>
              <a:t> to </a:t>
            </a:r>
            <a:r>
              <a:rPr lang="pl-PL" dirty="0" err="1">
                <a:cs typeface="Calibri"/>
              </a:rPr>
              <a:t>Student's</a:t>
            </a:r>
            <a:r>
              <a:rPr lang="pl-PL" dirty="0">
                <a:cs typeface="Calibri"/>
              </a:rPr>
              <a:t> </a:t>
            </a:r>
            <a:r>
              <a:rPr lang="pl-PL" dirty="0" err="1">
                <a:cs typeface="Calibri"/>
              </a:rPr>
              <a:t>eBook</a:t>
            </a:r>
            <a:endParaRPr lang="pl-PL" dirty="0">
              <a:cs typeface="Calibri"/>
            </a:endParaRPr>
          </a:p>
          <a:p>
            <a:r>
              <a:rPr lang="pl-PL" dirty="0">
                <a:cs typeface="Calibri"/>
              </a:rPr>
              <a:t>*</a:t>
            </a:r>
            <a:r>
              <a:rPr lang="pl-PL" dirty="0" err="1">
                <a:cs typeface="Calibri"/>
              </a:rPr>
              <a:t>access</a:t>
            </a:r>
            <a:r>
              <a:rPr lang="pl-PL" dirty="0">
                <a:cs typeface="Calibri"/>
              </a:rPr>
              <a:t> to Online </a:t>
            </a:r>
            <a:r>
              <a:rPr lang="pl-PL" dirty="0" err="1">
                <a:cs typeface="Calibri"/>
              </a:rPr>
              <a:t>Practice</a:t>
            </a:r>
            <a:endParaRPr lang="pl-PL" dirty="0">
              <a:cs typeface="Calibri"/>
            </a:endParaRPr>
          </a:p>
          <a:p>
            <a:r>
              <a:rPr lang="pl-PL" dirty="0" err="1">
                <a:cs typeface="Calibri"/>
              </a:rPr>
              <a:t>cess</a:t>
            </a:r>
            <a:r>
              <a:rPr lang="pl-PL" dirty="0">
                <a:cs typeface="Calibri"/>
              </a:rPr>
              <a:t> to </a:t>
            </a:r>
            <a:r>
              <a:rPr lang="pl-PL" dirty="0" err="1">
                <a:cs typeface="Calibri"/>
              </a:rPr>
              <a:t>Student's</a:t>
            </a:r>
            <a:r>
              <a:rPr lang="pl-PL" dirty="0">
                <a:cs typeface="Calibri"/>
              </a:rPr>
              <a:t> </a:t>
            </a:r>
            <a:r>
              <a:rPr lang="pl-PL" dirty="0" err="1">
                <a:cs typeface="Calibri"/>
              </a:rPr>
              <a:t>App</a:t>
            </a:r>
            <a:endParaRPr lang="pl-PL" dirty="0">
              <a:cs typeface="Calibri"/>
            </a:endParaRPr>
          </a:p>
          <a:p>
            <a:r>
              <a:rPr lang="pl-PL" dirty="0">
                <a:cs typeface="Calibri"/>
              </a:rPr>
              <a:t>* Test Generator</a:t>
            </a:r>
          </a:p>
          <a:p>
            <a:r>
              <a:rPr lang="pl-PL" dirty="0">
                <a:cs typeface="Calibri"/>
              </a:rPr>
              <a:t>- </a:t>
            </a:r>
            <a:r>
              <a:rPr lang="pl-PL" b="1" dirty="0">
                <a:cs typeface="Calibri"/>
              </a:rPr>
              <a:t>Front-of-Class </a:t>
            </a:r>
            <a:r>
              <a:rPr lang="pl-PL" b="1" dirty="0" err="1">
                <a:cs typeface="Calibri"/>
              </a:rPr>
              <a:t>presentation</a:t>
            </a:r>
            <a:r>
              <a:rPr lang="pl-PL" b="1" dirty="0">
                <a:cs typeface="Calibri"/>
              </a:rPr>
              <a:t> </a:t>
            </a:r>
            <a:r>
              <a:rPr lang="pl-PL" b="1" dirty="0" err="1">
                <a:cs typeface="Calibri"/>
              </a:rPr>
              <a:t>tool</a:t>
            </a:r>
            <a:endParaRPr lang="pl-PL" b="1" dirty="0">
              <a:cs typeface="Calibri"/>
            </a:endParaRPr>
          </a:p>
        </p:txBody>
      </p:sp>
      <p:sp>
        <p:nvSpPr>
          <p:cNvPr id="4" name="Slide Number Placeholder 3"/>
          <p:cNvSpPr>
            <a:spLocks noGrp="1"/>
          </p:cNvSpPr>
          <p:nvPr>
            <p:ph type="sldNum" sz="quarter" idx="5"/>
          </p:nvPr>
        </p:nvSpPr>
        <p:spPr/>
        <p:txBody>
          <a:bodyPr/>
          <a:lstStyle/>
          <a:p>
            <a:fld id="{9142602F-81AA-405D-8C7D-E96B13FE7A1D}" type="slidenum">
              <a:rPr lang="pl-PL" smtClean="0"/>
              <a:t>10</a:t>
            </a:fld>
            <a:endParaRPr lang="pl-PL"/>
          </a:p>
        </p:txBody>
      </p:sp>
    </p:spTree>
    <p:extLst>
      <p:ext uri="{BB962C8B-B14F-4D97-AF65-F5344CB8AC3E}">
        <p14:creationId xmlns:p14="http://schemas.microsoft.com/office/powerpoint/2010/main" val="2239218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err="1">
                <a:cs typeface="Calibri"/>
              </a:rPr>
              <a:t>Teacher's</a:t>
            </a:r>
            <a:r>
              <a:rPr lang="pl-PL" dirty="0">
                <a:cs typeface="Calibri"/>
              </a:rPr>
              <a:t> </a:t>
            </a:r>
            <a:r>
              <a:rPr lang="pl-PL" dirty="0" err="1">
                <a:cs typeface="Calibri"/>
              </a:rPr>
              <a:t>components</a:t>
            </a:r>
            <a:r>
              <a:rPr lang="pl-PL" dirty="0">
                <a:cs typeface="Calibri"/>
              </a:rPr>
              <a:t> </a:t>
            </a:r>
            <a:r>
              <a:rPr lang="pl-PL" dirty="0" err="1">
                <a:cs typeface="Calibri"/>
              </a:rPr>
              <a:t>include</a:t>
            </a:r>
            <a:r>
              <a:rPr lang="pl-PL" dirty="0">
                <a:cs typeface="Calibri"/>
              </a:rPr>
              <a:t>:</a:t>
            </a:r>
          </a:p>
          <a:p>
            <a:r>
              <a:rPr lang="pl-PL" dirty="0">
                <a:cs typeface="Calibri"/>
              </a:rPr>
              <a:t>- a </a:t>
            </a:r>
            <a:r>
              <a:rPr lang="pl-PL" dirty="0" err="1">
                <a:cs typeface="Calibri"/>
              </a:rPr>
              <a:t>printed</a:t>
            </a:r>
            <a:r>
              <a:rPr lang="pl-PL" dirty="0">
                <a:cs typeface="Calibri"/>
              </a:rPr>
              <a:t> version of the </a:t>
            </a:r>
            <a:r>
              <a:rPr lang="pl-PL" b="1" dirty="0" err="1">
                <a:cs typeface="Calibri"/>
              </a:rPr>
              <a:t>Teacher's</a:t>
            </a:r>
            <a:r>
              <a:rPr lang="pl-PL" b="1" dirty="0">
                <a:cs typeface="Calibri"/>
              </a:rPr>
              <a:t> </a:t>
            </a:r>
            <a:r>
              <a:rPr lang="pl-PL" b="1" dirty="0" err="1">
                <a:cs typeface="Calibri"/>
              </a:rPr>
              <a:t>Book</a:t>
            </a:r>
            <a:r>
              <a:rPr lang="pl-PL" dirty="0">
                <a:cs typeface="Calibri"/>
              </a:rPr>
              <a:t> with </a:t>
            </a:r>
            <a:r>
              <a:rPr lang="pl-PL" dirty="0" err="1">
                <a:cs typeface="Calibri"/>
              </a:rPr>
              <a:t>full</a:t>
            </a:r>
            <a:r>
              <a:rPr lang="pl-PL" dirty="0">
                <a:cs typeface="Calibri"/>
              </a:rPr>
              <a:t> </a:t>
            </a:r>
            <a:r>
              <a:rPr lang="pl-PL" dirty="0" err="1">
                <a:cs typeface="Calibri"/>
              </a:rPr>
              <a:t>lessons</a:t>
            </a:r>
            <a:r>
              <a:rPr lang="pl-PL" dirty="0">
                <a:cs typeface="Calibri"/>
              </a:rPr>
              <a:t> notes </a:t>
            </a:r>
            <a:r>
              <a:rPr lang="pl-PL" dirty="0" err="1">
                <a:cs typeface="Calibri"/>
              </a:rPr>
              <a:t>overwritten</a:t>
            </a:r>
            <a:r>
              <a:rPr lang="pl-PL" dirty="0">
                <a:cs typeface="Calibri"/>
              </a:rPr>
              <a:t> on </a:t>
            </a:r>
            <a:r>
              <a:rPr lang="pl-PL" dirty="0" err="1">
                <a:cs typeface="Calibri"/>
              </a:rPr>
              <a:t>Student's</a:t>
            </a:r>
            <a:r>
              <a:rPr lang="pl-PL" dirty="0">
                <a:cs typeface="Calibri"/>
              </a:rPr>
              <a:t> </a:t>
            </a:r>
            <a:r>
              <a:rPr lang="pl-PL" dirty="0" err="1">
                <a:cs typeface="Calibri"/>
              </a:rPr>
              <a:t>Book</a:t>
            </a:r>
            <a:r>
              <a:rPr lang="pl-PL" dirty="0">
                <a:cs typeface="Calibri"/>
              </a:rPr>
              <a:t> </a:t>
            </a:r>
            <a:r>
              <a:rPr lang="pl-PL" dirty="0" err="1">
                <a:cs typeface="Calibri"/>
              </a:rPr>
              <a:t>bakes</a:t>
            </a:r>
            <a:endParaRPr lang="pl-PL" dirty="0">
              <a:cs typeface="Calibri"/>
            </a:endParaRPr>
          </a:p>
          <a:p>
            <a:r>
              <a:rPr lang="pl-PL" dirty="0">
                <a:cs typeface="Calibri"/>
              </a:rPr>
              <a:t>- </a:t>
            </a:r>
            <a:r>
              <a:rPr lang="pl-PL" b="1" dirty="0" err="1">
                <a:cs typeface="Calibri"/>
              </a:rPr>
              <a:t>Teacher's</a:t>
            </a:r>
            <a:r>
              <a:rPr lang="pl-PL" b="1" dirty="0">
                <a:cs typeface="Calibri"/>
              </a:rPr>
              <a:t> Digital </a:t>
            </a:r>
            <a:r>
              <a:rPr lang="pl-PL" b="1" dirty="0" err="1">
                <a:cs typeface="Calibri"/>
              </a:rPr>
              <a:t>resources</a:t>
            </a:r>
            <a:r>
              <a:rPr lang="pl-PL" dirty="0">
                <a:cs typeface="Calibri"/>
              </a:rPr>
              <a:t> </a:t>
            </a:r>
            <a:r>
              <a:rPr lang="pl-PL" dirty="0" err="1">
                <a:cs typeface="Calibri"/>
              </a:rPr>
              <a:t>including</a:t>
            </a:r>
            <a:r>
              <a:rPr lang="pl-PL" dirty="0">
                <a:cs typeface="Calibri"/>
              </a:rPr>
              <a:t>: </a:t>
            </a:r>
          </a:p>
          <a:p>
            <a:r>
              <a:rPr lang="pl-PL" dirty="0">
                <a:cs typeface="Calibri"/>
              </a:rPr>
              <a:t>*</a:t>
            </a:r>
            <a:r>
              <a:rPr lang="pl-PL" dirty="0" err="1">
                <a:cs typeface="Calibri"/>
              </a:rPr>
              <a:t>access</a:t>
            </a:r>
            <a:r>
              <a:rPr lang="pl-PL" dirty="0">
                <a:cs typeface="Calibri"/>
              </a:rPr>
              <a:t> to </a:t>
            </a:r>
            <a:r>
              <a:rPr lang="pl-PL" dirty="0" err="1">
                <a:cs typeface="Calibri"/>
              </a:rPr>
              <a:t>Student's</a:t>
            </a:r>
            <a:r>
              <a:rPr lang="pl-PL" dirty="0">
                <a:cs typeface="Calibri"/>
              </a:rPr>
              <a:t> </a:t>
            </a:r>
            <a:r>
              <a:rPr lang="pl-PL" dirty="0" err="1">
                <a:cs typeface="Calibri"/>
              </a:rPr>
              <a:t>eBook</a:t>
            </a:r>
            <a:endParaRPr lang="pl-PL" dirty="0">
              <a:cs typeface="Calibri"/>
            </a:endParaRPr>
          </a:p>
          <a:p>
            <a:r>
              <a:rPr lang="pl-PL" dirty="0">
                <a:cs typeface="Calibri"/>
              </a:rPr>
              <a:t>*</a:t>
            </a:r>
            <a:r>
              <a:rPr lang="pl-PL" dirty="0" err="1">
                <a:cs typeface="Calibri"/>
              </a:rPr>
              <a:t>access</a:t>
            </a:r>
            <a:r>
              <a:rPr lang="pl-PL" dirty="0">
                <a:cs typeface="Calibri"/>
              </a:rPr>
              <a:t> to Online </a:t>
            </a:r>
            <a:r>
              <a:rPr lang="pl-PL" dirty="0" err="1">
                <a:cs typeface="Calibri"/>
              </a:rPr>
              <a:t>Practice</a:t>
            </a:r>
            <a:endParaRPr lang="pl-PL" dirty="0">
              <a:cs typeface="Calibri"/>
            </a:endParaRPr>
          </a:p>
          <a:p>
            <a:r>
              <a:rPr lang="pl-PL" dirty="0" err="1">
                <a:cs typeface="Calibri"/>
              </a:rPr>
              <a:t>cess</a:t>
            </a:r>
            <a:r>
              <a:rPr lang="pl-PL" dirty="0">
                <a:cs typeface="Calibri"/>
              </a:rPr>
              <a:t> to </a:t>
            </a:r>
            <a:r>
              <a:rPr lang="pl-PL" dirty="0" err="1">
                <a:cs typeface="Calibri"/>
              </a:rPr>
              <a:t>Student's</a:t>
            </a:r>
            <a:r>
              <a:rPr lang="pl-PL" dirty="0">
                <a:cs typeface="Calibri"/>
              </a:rPr>
              <a:t> </a:t>
            </a:r>
            <a:r>
              <a:rPr lang="pl-PL" dirty="0" err="1">
                <a:cs typeface="Calibri"/>
              </a:rPr>
              <a:t>App</a:t>
            </a:r>
            <a:endParaRPr lang="pl-PL" dirty="0">
              <a:cs typeface="Calibri"/>
            </a:endParaRPr>
          </a:p>
          <a:p>
            <a:r>
              <a:rPr lang="pl-PL" dirty="0">
                <a:cs typeface="Calibri"/>
              </a:rPr>
              <a:t>* Test Generator</a:t>
            </a:r>
          </a:p>
          <a:p>
            <a:r>
              <a:rPr lang="pl-PL" dirty="0">
                <a:cs typeface="Calibri"/>
              </a:rPr>
              <a:t>- </a:t>
            </a:r>
            <a:r>
              <a:rPr lang="pl-PL" b="1" dirty="0">
                <a:cs typeface="Calibri"/>
              </a:rPr>
              <a:t>Front-of-Class </a:t>
            </a:r>
            <a:r>
              <a:rPr lang="pl-PL" b="1" dirty="0" err="1">
                <a:cs typeface="Calibri"/>
              </a:rPr>
              <a:t>presentation</a:t>
            </a:r>
            <a:r>
              <a:rPr lang="pl-PL" b="1" dirty="0">
                <a:cs typeface="Calibri"/>
              </a:rPr>
              <a:t> </a:t>
            </a:r>
            <a:r>
              <a:rPr lang="pl-PL" b="1" dirty="0" err="1">
                <a:cs typeface="Calibri"/>
              </a:rPr>
              <a:t>tool</a:t>
            </a:r>
            <a:endParaRPr lang="pl-PL" b="1" dirty="0">
              <a:cs typeface="Calibri"/>
            </a:endParaRPr>
          </a:p>
        </p:txBody>
      </p:sp>
      <p:sp>
        <p:nvSpPr>
          <p:cNvPr id="4" name="Slide Number Placeholder 3"/>
          <p:cNvSpPr>
            <a:spLocks noGrp="1"/>
          </p:cNvSpPr>
          <p:nvPr>
            <p:ph type="sldNum" sz="quarter" idx="5"/>
          </p:nvPr>
        </p:nvSpPr>
        <p:spPr/>
        <p:txBody>
          <a:bodyPr/>
          <a:lstStyle/>
          <a:p>
            <a:fld id="{9142602F-81AA-405D-8C7D-E96B13FE7A1D}" type="slidenum">
              <a:rPr lang="pl-PL" smtClean="0"/>
              <a:t>11</a:t>
            </a:fld>
            <a:endParaRPr lang="pl-PL"/>
          </a:p>
        </p:txBody>
      </p:sp>
    </p:spTree>
    <p:extLst>
      <p:ext uri="{BB962C8B-B14F-4D97-AF65-F5344CB8AC3E}">
        <p14:creationId xmlns:p14="http://schemas.microsoft.com/office/powerpoint/2010/main" val="3470434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err="1">
                <a:cs typeface="Calibri"/>
              </a:rPr>
              <a:t>Teacher's</a:t>
            </a:r>
            <a:r>
              <a:rPr lang="pl-PL" dirty="0">
                <a:cs typeface="Calibri"/>
              </a:rPr>
              <a:t> </a:t>
            </a:r>
            <a:r>
              <a:rPr lang="pl-PL" dirty="0" err="1">
                <a:cs typeface="Calibri"/>
              </a:rPr>
              <a:t>components</a:t>
            </a:r>
            <a:r>
              <a:rPr lang="pl-PL" dirty="0">
                <a:cs typeface="Calibri"/>
              </a:rPr>
              <a:t> </a:t>
            </a:r>
            <a:r>
              <a:rPr lang="pl-PL" dirty="0" err="1">
                <a:cs typeface="Calibri"/>
              </a:rPr>
              <a:t>include</a:t>
            </a:r>
            <a:r>
              <a:rPr lang="pl-PL" dirty="0">
                <a:cs typeface="Calibri"/>
              </a:rPr>
              <a:t>:</a:t>
            </a:r>
          </a:p>
          <a:p>
            <a:r>
              <a:rPr lang="pl-PL" dirty="0">
                <a:cs typeface="Calibri"/>
              </a:rPr>
              <a:t>- a </a:t>
            </a:r>
            <a:r>
              <a:rPr lang="pl-PL" dirty="0" err="1">
                <a:cs typeface="Calibri"/>
              </a:rPr>
              <a:t>printed</a:t>
            </a:r>
            <a:r>
              <a:rPr lang="pl-PL" dirty="0">
                <a:cs typeface="Calibri"/>
              </a:rPr>
              <a:t> version of the </a:t>
            </a:r>
            <a:r>
              <a:rPr lang="pl-PL" b="1" dirty="0" err="1">
                <a:cs typeface="Calibri"/>
              </a:rPr>
              <a:t>Teacher's</a:t>
            </a:r>
            <a:r>
              <a:rPr lang="pl-PL" b="1" dirty="0">
                <a:cs typeface="Calibri"/>
              </a:rPr>
              <a:t> </a:t>
            </a:r>
            <a:r>
              <a:rPr lang="pl-PL" b="1" dirty="0" err="1">
                <a:cs typeface="Calibri"/>
              </a:rPr>
              <a:t>Book</a:t>
            </a:r>
            <a:r>
              <a:rPr lang="pl-PL" dirty="0">
                <a:cs typeface="Calibri"/>
              </a:rPr>
              <a:t> with </a:t>
            </a:r>
            <a:r>
              <a:rPr lang="pl-PL" dirty="0" err="1">
                <a:cs typeface="Calibri"/>
              </a:rPr>
              <a:t>full</a:t>
            </a:r>
            <a:r>
              <a:rPr lang="pl-PL" dirty="0">
                <a:cs typeface="Calibri"/>
              </a:rPr>
              <a:t> </a:t>
            </a:r>
            <a:r>
              <a:rPr lang="pl-PL" dirty="0" err="1">
                <a:cs typeface="Calibri"/>
              </a:rPr>
              <a:t>lessons</a:t>
            </a:r>
            <a:r>
              <a:rPr lang="pl-PL" dirty="0">
                <a:cs typeface="Calibri"/>
              </a:rPr>
              <a:t> notes </a:t>
            </a:r>
            <a:r>
              <a:rPr lang="pl-PL" dirty="0" err="1">
                <a:cs typeface="Calibri"/>
              </a:rPr>
              <a:t>overwritten</a:t>
            </a:r>
            <a:r>
              <a:rPr lang="pl-PL" dirty="0">
                <a:cs typeface="Calibri"/>
              </a:rPr>
              <a:t> on </a:t>
            </a:r>
            <a:r>
              <a:rPr lang="pl-PL" dirty="0" err="1">
                <a:cs typeface="Calibri"/>
              </a:rPr>
              <a:t>Student's</a:t>
            </a:r>
            <a:r>
              <a:rPr lang="pl-PL" dirty="0">
                <a:cs typeface="Calibri"/>
              </a:rPr>
              <a:t> </a:t>
            </a:r>
            <a:r>
              <a:rPr lang="pl-PL" dirty="0" err="1">
                <a:cs typeface="Calibri"/>
              </a:rPr>
              <a:t>Book</a:t>
            </a:r>
            <a:r>
              <a:rPr lang="pl-PL" dirty="0">
                <a:cs typeface="Calibri"/>
              </a:rPr>
              <a:t> </a:t>
            </a:r>
            <a:r>
              <a:rPr lang="pl-PL" dirty="0" err="1">
                <a:cs typeface="Calibri"/>
              </a:rPr>
              <a:t>bakes</a:t>
            </a:r>
            <a:endParaRPr lang="pl-PL" dirty="0">
              <a:cs typeface="Calibri"/>
            </a:endParaRPr>
          </a:p>
          <a:p>
            <a:r>
              <a:rPr lang="pl-PL" dirty="0">
                <a:cs typeface="Calibri"/>
              </a:rPr>
              <a:t>- </a:t>
            </a:r>
            <a:r>
              <a:rPr lang="pl-PL" b="1" dirty="0" err="1">
                <a:cs typeface="Calibri"/>
              </a:rPr>
              <a:t>Teacher's</a:t>
            </a:r>
            <a:r>
              <a:rPr lang="pl-PL" b="1" dirty="0">
                <a:cs typeface="Calibri"/>
              </a:rPr>
              <a:t> Digital </a:t>
            </a:r>
            <a:r>
              <a:rPr lang="pl-PL" b="1" dirty="0" err="1">
                <a:cs typeface="Calibri"/>
              </a:rPr>
              <a:t>resources</a:t>
            </a:r>
            <a:r>
              <a:rPr lang="pl-PL" dirty="0">
                <a:cs typeface="Calibri"/>
              </a:rPr>
              <a:t> </a:t>
            </a:r>
            <a:r>
              <a:rPr lang="pl-PL" dirty="0" err="1">
                <a:cs typeface="Calibri"/>
              </a:rPr>
              <a:t>including</a:t>
            </a:r>
            <a:r>
              <a:rPr lang="pl-PL" dirty="0">
                <a:cs typeface="Calibri"/>
              </a:rPr>
              <a:t>: </a:t>
            </a:r>
          </a:p>
          <a:p>
            <a:r>
              <a:rPr lang="pl-PL" dirty="0">
                <a:cs typeface="Calibri"/>
              </a:rPr>
              <a:t>*</a:t>
            </a:r>
            <a:r>
              <a:rPr lang="pl-PL" dirty="0" err="1">
                <a:cs typeface="Calibri"/>
              </a:rPr>
              <a:t>access</a:t>
            </a:r>
            <a:r>
              <a:rPr lang="pl-PL" dirty="0">
                <a:cs typeface="Calibri"/>
              </a:rPr>
              <a:t> to </a:t>
            </a:r>
            <a:r>
              <a:rPr lang="pl-PL" dirty="0" err="1">
                <a:cs typeface="Calibri"/>
              </a:rPr>
              <a:t>Student's</a:t>
            </a:r>
            <a:r>
              <a:rPr lang="pl-PL" dirty="0">
                <a:cs typeface="Calibri"/>
              </a:rPr>
              <a:t> </a:t>
            </a:r>
            <a:r>
              <a:rPr lang="pl-PL" dirty="0" err="1">
                <a:cs typeface="Calibri"/>
              </a:rPr>
              <a:t>eBook</a:t>
            </a:r>
            <a:endParaRPr lang="pl-PL" dirty="0">
              <a:cs typeface="Calibri"/>
            </a:endParaRPr>
          </a:p>
          <a:p>
            <a:r>
              <a:rPr lang="pl-PL" dirty="0">
                <a:cs typeface="Calibri"/>
              </a:rPr>
              <a:t>*</a:t>
            </a:r>
            <a:r>
              <a:rPr lang="pl-PL" dirty="0" err="1">
                <a:cs typeface="Calibri"/>
              </a:rPr>
              <a:t>access</a:t>
            </a:r>
            <a:r>
              <a:rPr lang="pl-PL" dirty="0">
                <a:cs typeface="Calibri"/>
              </a:rPr>
              <a:t> to Online </a:t>
            </a:r>
            <a:r>
              <a:rPr lang="pl-PL" dirty="0" err="1">
                <a:cs typeface="Calibri"/>
              </a:rPr>
              <a:t>Practice</a:t>
            </a:r>
            <a:endParaRPr lang="pl-PL" dirty="0">
              <a:cs typeface="Calibri"/>
            </a:endParaRPr>
          </a:p>
          <a:p>
            <a:r>
              <a:rPr lang="pl-PL" dirty="0" err="1">
                <a:cs typeface="Calibri"/>
              </a:rPr>
              <a:t>cess</a:t>
            </a:r>
            <a:r>
              <a:rPr lang="pl-PL" dirty="0">
                <a:cs typeface="Calibri"/>
              </a:rPr>
              <a:t> to </a:t>
            </a:r>
            <a:r>
              <a:rPr lang="pl-PL" dirty="0" err="1">
                <a:cs typeface="Calibri"/>
              </a:rPr>
              <a:t>Student's</a:t>
            </a:r>
            <a:r>
              <a:rPr lang="pl-PL" dirty="0">
                <a:cs typeface="Calibri"/>
              </a:rPr>
              <a:t> </a:t>
            </a:r>
            <a:r>
              <a:rPr lang="pl-PL" dirty="0" err="1">
                <a:cs typeface="Calibri"/>
              </a:rPr>
              <a:t>App</a:t>
            </a:r>
            <a:endParaRPr lang="pl-PL" dirty="0">
              <a:cs typeface="Calibri"/>
            </a:endParaRPr>
          </a:p>
          <a:p>
            <a:r>
              <a:rPr lang="pl-PL" dirty="0">
                <a:cs typeface="Calibri"/>
              </a:rPr>
              <a:t>* Test Generator</a:t>
            </a:r>
          </a:p>
          <a:p>
            <a:r>
              <a:rPr lang="pl-PL" dirty="0">
                <a:cs typeface="Calibri"/>
              </a:rPr>
              <a:t>- </a:t>
            </a:r>
            <a:r>
              <a:rPr lang="pl-PL" b="1" dirty="0">
                <a:cs typeface="Calibri"/>
              </a:rPr>
              <a:t>Front-of-Class </a:t>
            </a:r>
            <a:r>
              <a:rPr lang="pl-PL" b="1" dirty="0" err="1">
                <a:cs typeface="Calibri"/>
              </a:rPr>
              <a:t>presentation</a:t>
            </a:r>
            <a:r>
              <a:rPr lang="pl-PL" b="1" dirty="0">
                <a:cs typeface="Calibri"/>
              </a:rPr>
              <a:t> </a:t>
            </a:r>
            <a:r>
              <a:rPr lang="pl-PL" b="1" dirty="0" err="1">
                <a:cs typeface="Calibri"/>
              </a:rPr>
              <a:t>tool</a:t>
            </a:r>
            <a:endParaRPr lang="pl-PL" b="1" dirty="0">
              <a:cs typeface="Calibri"/>
            </a:endParaRPr>
          </a:p>
        </p:txBody>
      </p:sp>
      <p:sp>
        <p:nvSpPr>
          <p:cNvPr id="4" name="Slide Number Placeholder 3"/>
          <p:cNvSpPr>
            <a:spLocks noGrp="1"/>
          </p:cNvSpPr>
          <p:nvPr>
            <p:ph type="sldNum" sz="quarter" idx="5"/>
          </p:nvPr>
        </p:nvSpPr>
        <p:spPr/>
        <p:txBody>
          <a:bodyPr/>
          <a:lstStyle/>
          <a:p>
            <a:fld id="{9142602F-81AA-405D-8C7D-E96B13FE7A1D}" type="slidenum">
              <a:rPr lang="pl-PL" smtClean="0"/>
              <a:t>12</a:t>
            </a:fld>
            <a:endParaRPr lang="pl-PL"/>
          </a:p>
        </p:txBody>
      </p:sp>
    </p:spTree>
    <p:extLst>
      <p:ext uri="{BB962C8B-B14F-4D97-AF65-F5344CB8AC3E}">
        <p14:creationId xmlns:p14="http://schemas.microsoft.com/office/powerpoint/2010/main" val="1175626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i="1" dirty="0">
                <a:cs typeface="Calibri"/>
              </a:rPr>
              <a:t>Wider World Second Edition</a:t>
            </a:r>
            <a:r>
              <a:rPr lang="en-US" dirty="0">
                <a:cs typeface="Calibri"/>
              </a:rPr>
              <a:t> integrates </a:t>
            </a:r>
            <a:r>
              <a:rPr lang="en-US" b="1" dirty="0">
                <a:cs typeface="Calibri"/>
              </a:rPr>
              <a:t>feedback we have received from current users, with local needs </a:t>
            </a:r>
            <a:r>
              <a:rPr lang="en-US" dirty="0">
                <a:cs typeface="Calibri"/>
              </a:rPr>
              <a:t>identified by sales and marketing teams.</a:t>
            </a:r>
          </a:p>
          <a:p>
            <a:r>
              <a:rPr lang="en-US" dirty="0">
                <a:cs typeface="Calibri"/>
              </a:rPr>
              <a:t>The changes cover </a:t>
            </a:r>
            <a:r>
              <a:rPr lang="en-US" b="1" dirty="0">
                <a:cs typeface="Calibri"/>
              </a:rPr>
              <a:t>design, upgraded digital environment, new content and features that respond to current trends in education.</a:t>
            </a:r>
          </a:p>
        </p:txBody>
      </p:sp>
      <p:sp>
        <p:nvSpPr>
          <p:cNvPr id="4" name="Symbol zastępczy numeru slajdu 3"/>
          <p:cNvSpPr>
            <a:spLocks noGrp="1"/>
          </p:cNvSpPr>
          <p:nvPr>
            <p:ph type="sldNum" sz="quarter" idx="5"/>
          </p:nvPr>
        </p:nvSpPr>
        <p:spPr/>
        <p:txBody>
          <a:bodyPr/>
          <a:lstStyle/>
          <a:p>
            <a:fld id="{9142602F-81AA-405D-8C7D-E96B13FE7A1D}" type="slidenum">
              <a:rPr lang="pl-PL" smtClean="0"/>
              <a:t>7</a:t>
            </a:fld>
            <a:endParaRPr lang="pl-PL"/>
          </a:p>
        </p:txBody>
      </p:sp>
    </p:spTree>
    <p:extLst>
      <p:ext uri="{BB962C8B-B14F-4D97-AF65-F5344CB8AC3E}">
        <p14:creationId xmlns:p14="http://schemas.microsoft.com/office/powerpoint/2010/main" val="695149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cs typeface="Calibri"/>
              </a:rPr>
              <a:t>The course covers five levels, from </a:t>
            </a:r>
            <a:r>
              <a:rPr lang="en-US" b="1" dirty="0">
                <a:cs typeface="Calibri"/>
              </a:rPr>
              <a:t>10 to 55 on the GSE scale and &lt;A1 up to B1+ on CEFR.</a:t>
            </a:r>
          </a:p>
        </p:txBody>
      </p:sp>
      <p:sp>
        <p:nvSpPr>
          <p:cNvPr id="4" name="Symbol zastępczy numeru slajdu 3"/>
          <p:cNvSpPr>
            <a:spLocks noGrp="1"/>
          </p:cNvSpPr>
          <p:nvPr>
            <p:ph type="sldNum" sz="quarter" idx="5"/>
          </p:nvPr>
        </p:nvSpPr>
        <p:spPr/>
        <p:txBody>
          <a:bodyPr/>
          <a:lstStyle/>
          <a:p>
            <a:fld id="{9142602F-81AA-405D-8C7D-E96B13FE7A1D}" type="slidenum">
              <a:rPr lang="pl-PL" smtClean="0"/>
              <a:t>3</a:t>
            </a:fld>
            <a:endParaRPr lang="pl-PL"/>
          </a:p>
        </p:txBody>
      </p:sp>
    </p:spTree>
    <p:extLst>
      <p:ext uri="{BB962C8B-B14F-4D97-AF65-F5344CB8AC3E}">
        <p14:creationId xmlns:p14="http://schemas.microsoft.com/office/powerpoint/2010/main" val="682966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err="1">
                <a:cs typeface="Calibri"/>
              </a:rPr>
              <a:t>Teacher's</a:t>
            </a:r>
            <a:r>
              <a:rPr lang="pl-PL" dirty="0">
                <a:cs typeface="Calibri"/>
              </a:rPr>
              <a:t> </a:t>
            </a:r>
            <a:r>
              <a:rPr lang="pl-PL" dirty="0" err="1">
                <a:cs typeface="Calibri"/>
              </a:rPr>
              <a:t>components</a:t>
            </a:r>
            <a:r>
              <a:rPr lang="pl-PL" dirty="0">
                <a:cs typeface="Calibri"/>
              </a:rPr>
              <a:t> </a:t>
            </a:r>
            <a:r>
              <a:rPr lang="pl-PL" dirty="0" err="1">
                <a:cs typeface="Calibri"/>
              </a:rPr>
              <a:t>include</a:t>
            </a:r>
            <a:r>
              <a:rPr lang="pl-PL" dirty="0">
                <a:cs typeface="Calibri"/>
              </a:rPr>
              <a:t>:</a:t>
            </a:r>
          </a:p>
          <a:p>
            <a:r>
              <a:rPr lang="pl-PL" dirty="0">
                <a:cs typeface="Calibri"/>
              </a:rPr>
              <a:t>- a </a:t>
            </a:r>
            <a:r>
              <a:rPr lang="pl-PL" dirty="0" err="1">
                <a:cs typeface="Calibri"/>
              </a:rPr>
              <a:t>printed</a:t>
            </a:r>
            <a:r>
              <a:rPr lang="pl-PL" dirty="0">
                <a:cs typeface="Calibri"/>
              </a:rPr>
              <a:t> version of the </a:t>
            </a:r>
            <a:r>
              <a:rPr lang="pl-PL" b="1" dirty="0" err="1">
                <a:cs typeface="Calibri"/>
              </a:rPr>
              <a:t>Teacher's</a:t>
            </a:r>
            <a:r>
              <a:rPr lang="pl-PL" b="1" dirty="0">
                <a:cs typeface="Calibri"/>
              </a:rPr>
              <a:t> </a:t>
            </a:r>
            <a:r>
              <a:rPr lang="pl-PL" b="1" dirty="0" err="1">
                <a:cs typeface="Calibri"/>
              </a:rPr>
              <a:t>Book</a:t>
            </a:r>
            <a:r>
              <a:rPr lang="pl-PL" dirty="0">
                <a:cs typeface="Calibri"/>
              </a:rPr>
              <a:t> with </a:t>
            </a:r>
            <a:r>
              <a:rPr lang="pl-PL" dirty="0" err="1">
                <a:cs typeface="Calibri"/>
              </a:rPr>
              <a:t>full</a:t>
            </a:r>
            <a:r>
              <a:rPr lang="pl-PL" dirty="0">
                <a:cs typeface="Calibri"/>
              </a:rPr>
              <a:t> </a:t>
            </a:r>
            <a:r>
              <a:rPr lang="pl-PL" dirty="0" err="1">
                <a:cs typeface="Calibri"/>
              </a:rPr>
              <a:t>lessons</a:t>
            </a:r>
            <a:r>
              <a:rPr lang="pl-PL" dirty="0">
                <a:cs typeface="Calibri"/>
              </a:rPr>
              <a:t> notes </a:t>
            </a:r>
            <a:r>
              <a:rPr lang="pl-PL" dirty="0" err="1">
                <a:cs typeface="Calibri"/>
              </a:rPr>
              <a:t>overwritten</a:t>
            </a:r>
            <a:r>
              <a:rPr lang="pl-PL" dirty="0">
                <a:cs typeface="Calibri"/>
              </a:rPr>
              <a:t> on </a:t>
            </a:r>
            <a:r>
              <a:rPr lang="pl-PL" dirty="0" err="1">
                <a:cs typeface="Calibri"/>
              </a:rPr>
              <a:t>Student's</a:t>
            </a:r>
            <a:r>
              <a:rPr lang="pl-PL" dirty="0">
                <a:cs typeface="Calibri"/>
              </a:rPr>
              <a:t> </a:t>
            </a:r>
            <a:r>
              <a:rPr lang="pl-PL" dirty="0" err="1">
                <a:cs typeface="Calibri"/>
              </a:rPr>
              <a:t>Book</a:t>
            </a:r>
            <a:r>
              <a:rPr lang="pl-PL" dirty="0">
                <a:cs typeface="Calibri"/>
              </a:rPr>
              <a:t> </a:t>
            </a:r>
            <a:r>
              <a:rPr lang="pl-PL" dirty="0" err="1">
                <a:cs typeface="Calibri"/>
              </a:rPr>
              <a:t>bakes</a:t>
            </a:r>
            <a:endParaRPr lang="pl-PL" dirty="0">
              <a:cs typeface="Calibri"/>
            </a:endParaRPr>
          </a:p>
          <a:p>
            <a:r>
              <a:rPr lang="pl-PL" dirty="0">
                <a:cs typeface="Calibri"/>
              </a:rPr>
              <a:t>- </a:t>
            </a:r>
            <a:r>
              <a:rPr lang="pl-PL" b="1" dirty="0" err="1">
                <a:cs typeface="Calibri"/>
              </a:rPr>
              <a:t>Teacher's</a:t>
            </a:r>
            <a:r>
              <a:rPr lang="pl-PL" b="1" dirty="0">
                <a:cs typeface="Calibri"/>
              </a:rPr>
              <a:t> Digital </a:t>
            </a:r>
            <a:r>
              <a:rPr lang="pl-PL" b="1" dirty="0" err="1">
                <a:cs typeface="Calibri"/>
              </a:rPr>
              <a:t>resources</a:t>
            </a:r>
            <a:r>
              <a:rPr lang="pl-PL" dirty="0">
                <a:cs typeface="Calibri"/>
              </a:rPr>
              <a:t> </a:t>
            </a:r>
            <a:r>
              <a:rPr lang="pl-PL" dirty="0" err="1">
                <a:cs typeface="Calibri"/>
              </a:rPr>
              <a:t>including</a:t>
            </a:r>
            <a:r>
              <a:rPr lang="pl-PL" dirty="0">
                <a:cs typeface="Calibri"/>
              </a:rPr>
              <a:t>: </a:t>
            </a:r>
          </a:p>
          <a:p>
            <a:r>
              <a:rPr lang="pl-PL" dirty="0">
                <a:cs typeface="Calibri"/>
              </a:rPr>
              <a:t>*</a:t>
            </a:r>
            <a:r>
              <a:rPr lang="pl-PL" dirty="0" err="1">
                <a:cs typeface="Calibri"/>
              </a:rPr>
              <a:t>access</a:t>
            </a:r>
            <a:r>
              <a:rPr lang="pl-PL" dirty="0">
                <a:cs typeface="Calibri"/>
              </a:rPr>
              <a:t> to </a:t>
            </a:r>
            <a:r>
              <a:rPr lang="pl-PL" dirty="0" err="1">
                <a:cs typeface="Calibri"/>
              </a:rPr>
              <a:t>Student's</a:t>
            </a:r>
            <a:r>
              <a:rPr lang="pl-PL" dirty="0">
                <a:cs typeface="Calibri"/>
              </a:rPr>
              <a:t> </a:t>
            </a:r>
            <a:r>
              <a:rPr lang="pl-PL" dirty="0" err="1">
                <a:cs typeface="Calibri"/>
              </a:rPr>
              <a:t>eBook</a:t>
            </a:r>
            <a:endParaRPr lang="pl-PL" dirty="0">
              <a:cs typeface="Calibri"/>
            </a:endParaRPr>
          </a:p>
          <a:p>
            <a:r>
              <a:rPr lang="pl-PL" dirty="0">
                <a:cs typeface="Calibri"/>
              </a:rPr>
              <a:t>*</a:t>
            </a:r>
            <a:r>
              <a:rPr lang="pl-PL" dirty="0" err="1">
                <a:cs typeface="Calibri"/>
              </a:rPr>
              <a:t>access</a:t>
            </a:r>
            <a:r>
              <a:rPr lang="pl-PL" dirty="0">
                <a:cs typeface="Calibri"/>
              </a:rPr>
              <a:t> to Online </a:t>
            </a:r>
            <a:r>
              <a:rPr lang="pl-PL" dirty="0" err="1">
                <a:cs typeface="Calibri"/>
              </a:rPr>
              <a:t>Practice</a:t>
            </a:r>
            <a:endParaRPr lang="pl-PL" dirty="0">
              <a:cs typeface="Calibri"/>
            </a:endParaRPr>
          </a:p>
          <a:p>
            <a:r>
              <a:rPr lang="pl-PL" dirty="0" err="1">
                <a:cs typeface="Calibri"/>
              </a:rPr>
              <a:t>cess</a:t>
            </a:r>
            <a:r>
              <a:rPr lang="pl-PL" dirty="0">
                <a:cs typeface="Calibri"/>
              </a:rPr>
              <a:t> to </a:t>
            </a:r>
            <a:r>
              <a:rPr lang="pl-PL" dirty="0" err="1">
                <a:cs typeface="Calibri"/>
              </a:rPr>
              <a:t>Student's</a:t>
            </a:r>
            <a:r>
              <a:rPr lang="pl-PL" dirty="0">
                <a:cs typeface="Calibri"/>
              </a:rPr>
              <a:t> </a:t>
            </a:r>
            <a:r>
              <a:rPr lang="pl-PL" dirty="0" err="1">
                <a:cs typeface="Calibri"/>
              </a:rPr>
              <a:t>App</a:t>
            </a:r>
            <a:endParaRPr lang="pl-PL" dirty="0">
              <a:cs typeface="Calibri"/>
            </a:endParaRPr>
          </a:p>
          <a:p>
            <a:r>
              <a:rPr lang="pl-PL" dirty="0">
                <a:cs typeface="Calibri"/>
              </a:rPr>
              <a:t>* Test Generator</a:t>
            </a:r>
          </a:p>
          <a:p>
            <a:r>
              <a:rPr lang="pl-PL" dirty="0">
                <a:cs typeface="Calibri"/>
              </a:rPr>
              <a:t>- </a:t>
            </a:r>
            <a:r>
              <a:rPr lang="pl-PL" b="1" dirty="0">
                <a:cs typeface="Calibri"/>
              </a:rPr>
              <a:t>Front-of-Class </a:t>
            </a:r>
            <a:r>
              <a:rPr lang="pl-PL" b="1" dirty="0" err="1">
                <a:cs typeface="Calibri"/>
              </a:rPr>
              <a:t>presentation</a:t>
            </a:r>
            <a:r>
              <a:rPr lang="pl-PL" b="1" dirty="0">
                <a:cs typeface="Calibri"/>
              </a:rPr>
              <a:t> </a:t>
            </a:r>
            <a:r>
              <a:rPr lang="pl-PL" b="1" dirty="0" err="1">
                <a:cs typeface="Calibri"/>
              </a:rPr>
              <a:t>tool</a:t>
            </a:r>
            <a:endParaRPr lang="pl-PL" b="1" dirty="0">
              <a:cs typeface="Calibri"/>
            </a:endParaRPr>
          </a:p>
        </p:txBody>
      </p:sp>
      <p:sp>
        <p:nvSpPr>
          <p:cNvPr id="4" name="Slide Number Placeholder 3"/>
          <p:cNvSpPr>
            <a:spLocks noGrp="1"/>
          </p:cNvSpPr>
          <p:nvPr>
            <p:ph type="sldNum" sz="quarter" idx="5"/>
          </p:nvPr>
        </p:nvSpPr>
        <p:spPr/>
        <p:txBody>
          <a:bodyPr/>
          <a:lstStyle/>
          <a:p>
            <a:fld id="{9142602F-81AA-405D-8C7D-E96B13FE7A1D}" type="slidenum">
              <a:rPr lang="pl-PL" smtClean="0"/>
              <a:t>13</a:t>
            </a:fld>
            <a:endParaRPr lang="pl-PL"/>
          </a:p>
        </p:txBody>
      </p:sp>
    </p:spTree>
    <p:extLst>
      <p:ext uri="{BB962C8B-B14F-4D97-AF65-F5344CB8AC3E}">
        <p14:creationId xmlns:p14="http://schemas.microsoft.com/office/powerpoint/2010/main" val="3234840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9142602F-81AA-405D-8C7D-E96B13FE7A1D}" type="slidenum">
              <a:rPr lang="pl-PL" smtClean="0"/>
              <a:t>31</a:t>
            </a:fld>
            <a:endParaRPr lang="pl-PL"/>
          </a:p>
        </p:txBody>
      </p:sp>
    </p:spTree>
    <p:extLst>
      <p:ext uri="{BB962C8B-B14F-4D97-AF65-F5344CB8AC3E}">
        <p14:creationId xmlns:p14="http://schemas.microsoft.com/office/powerpoint/2010/main" val="26952564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b="1"/>
              <a:t>New BBC videos explore the diversity of life and culture and arouse curiosity of the wider world</a:t>
            </a:r>
            <a:endParaRPr lang="en-US"/>
          </a:p>
          <a:p>
            <a:r>
              <a:rPr lang="en-GB"/>
              <a:t>BBC videos expose learners to authentic English, motivating them to develop their language skills and communicative competence to engage with the wider world.</a:t>
            </a:r>
            <a:endParaRPr lang="en-US"/>
          </a:p>
          <a:p>
            <a:r>
              <a:rPr lang="en"/>
              <a:t>Teachers receive high-quality, authentic video content embedded and integrated with their course. They can showcase working the content partnership for their course.</a:t>
            </a:r>
            <a:endParaRPr lang="en-GB"/>
          </a:p>
          <a:p>
            <a:endParaRPr lang="en-GB">
              <a:cs typeface="Calibri"/>
            </a:endParaRPr>
          </a:p>
          <a:p>
            <a:endParaRPr lang="en-GB">
              <a:cs typeface="Calibri"/>
            </a:endParaRPr>
          </a:p>
          <a:p>
            <a:endParaRPr lang="en-GB">
              <a:cs typeface="Calibri"/>
            </a:endParaRPr>
          </a:p>
          <a:p>
            <a:endParaRPr lang="en-GB">
              <a:cs typeface="Calibri"/>
            </a:endParaRPr>
          </a:p>
          <a:p>
            <a:endParaRPr lang="en-US">
              <a:cs typeface="Calibri"/>
            </a:endParaRPr>
          </a:p>
        </p:txBody>
      </p:sp>
      <p:sp>
        <p:nvSpPr>
          <p:cNvPr id="4" name="Symbol zastępczy numeru slajdu 3"/>
          <p:cNvSpPr>
            <a:spLocks noGrp="1"/>
          </p:cNvSpPr>
          <p:nvPr>
            <p:ph type="sldNum" sz="quarter" idx="5"/>
          </p:nvPr>
        </p:nvSpPr>
        <p:spPr/>
        <p:txBody>
          <a:bodyPr/>
          <a:lstStyle/>
          <a:p>
            <a:fld id="{9142602F-81AA-405D-8C7D-E96B13FE7A1D}" type="slidenum">
              <a:rPr lang="pl-PL" smtClean="0"/>
              <a:t>32</a:t>
            </a:fld>
            <a:endParaRPr lang="pl-PL"/>
          </a:p>
        </p:txBody>
      </p:sp>
    </p:spTree>
    <p:extLst>
      <p:ext uri="{BB962C8B-B14F-4D97-AF65-F5344CB8AC3E}">
        <p14:creationId xmlns:p14="http://schemas.microsoft.com/office/powerpoint/2010/main" val="122557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b="1" i="1"/>
              <a:t>Wider World Second Edition</a:t>
            </a:r>
            <a:r>
              <a:rPr lang="en-GB" b="1"/>
              <a:t> prepares teenagers for their life ahead </a:t>
            </a:r>
            <a:endParaRPr lang="en-US"/>
          </a:p>
          <a:p>
            <a:r>
              <a:rPr lang="en-GB"/>
              <a:t>Tasks and activities help students develop the ‘future skills’ they need to pursue their studies, enjoy their social lives and succeed in their careers as citizens of the world.</a:t>
            </a:r>
            <a:endParaRPr lang="pl-PL"/>
          </a:p>
          <a:p>
            <a:r>
              <a:rPr lang="en"/>
              <a:t>Teachers can be certain they are equipping their learners with invaluable skills they will need in theIr future lives.</a:t>
            </a:r>
            <a:endParaRPr lang="en-US"/>
          </a:p>
        </p:txBody>
      </p:sp>
      <p:sp>
        <p:nvSpPr>
          <p:cNvPr id="4" name="Symbol zastępczy numeru slajdu 3"/>
          <p:cNvSpPr>
            <a:spLocks noGrp="1"/>
          </p:cNvSpPr>
          <p:nvPr>
            <p:ph type="sldNum" sz="quarter" idx="5"/>
          </p:nvPr>
        </p:nvSpPr>
        <p:spPr/>
        <p:txBody>
          <a:bodyPr/>
          <a:lstStyle/>
          <a:p>
            <a:fld id="{9142602F-81AA-405D-8C7D-E96B13FE7A1D}" type="slidenum">
              <a:rPr lang="pl-PL" smtClean="0"/>
              <a:t>33</a:t>
            </a:fld>
            <a:endParaRPr lang="pl-PL"/>
          </a:p>
        </p:txBody>
      </p:sp>
    </p:spTree>
    <p:extLst>
      <p:ext uri="{BB962C8B-B14F-4D97-AF65-F5344CB8AC3E}">
        <p14:creationId xmlns:p14="http://schemas.microsoft.com/office/powerpoint/2010/main" val="28672246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b="1" dirty="0">
                <a:cs typeface="Calibri"/>
              </a:rPr>
              <a:t>Visual thinking</a:t>
            </a:r>
            <a:r>
              <a:rPr lang="en-US" dirty="0">
                <a:cs typeface="Calibri"/>
              </a:rPr>
              <a:t> is one of the </a:t>
            </a:r>
            <a:r>
              <a:rPr lang="en-US" b="1" dirty="0">
                <a:cs typeface="Calibri"/>
              </a:rPr>
              <a:t>strategies used </a:t>
            </a:r>
            <a:r>
              <a:rPr lang="en-US" b="1" dirty="0"/>
              <a:t>to promote</a:t>
            </a:r>
            <a:r>
              <a:rPr lang="en" b="1" dirty="0"/>
              <a:t> thinking skills and employ short, easy-to-learn strategies </a:t>
            </a:r>
            <a:r>
              <a:rPr lang="en" dirty="0"/>
              <a:t>that help extend and deepen students' thinking.</a:t>
            </a:r>
            <a:endParaRPr lang="en-US" dirty="0"/>
          </a:p>
          <a:p>
            <a:endParaRPr lang="en-US">
              <a:cs typeface="Calibri"/>
            </a:endParaRPr>
          </a:p>
          <a:p>
            <a:r>
              <a:rPr lang="en-US" i="1" dirty="0">
                <a:cs typeface="Calibri"/>
              </a:rPr>
              <a:t> Wider World Second Edition</a:t>
            </a:r>
            <a:r>
              <a:rPr lang="en-US" dirty="0">
                <a:cs typeface="Calibri"/>
              </a:rPr>
              <a:t> helps s</a:t>
            </a:r>
            <a:r>
              <a:rPr lang="en" dirty="0" err="1"/>
              <a:t>tudents</a:t>
            </a:r>
            <a:r>
              <a:rPr lang="en" dirty="0"/>
              <a:t> “learn to learn”, supports them to better understand, remember and present their knowledge. They have a chance to develop their critical thinking skills.</a:t>
            </a:r>
            <a:endParaRPr lang="en-US" dirty="0"/>
          </a:p>
          <a:p>
            <a:endParaRPr lang="en-US">
              <a:cs typeface="Calibri"/>
            </a:endParaRPr>
          </a:p>
          <a:p>
            <a:r>
              <a:rPr lang="en-US" dirty="0">
                <a:cs typeface="Calibri"/>
              </a:rPr>
              <a:t>This feature has been implemented into BBC Culture lessons</a:t>
            </a:r>
          </a:p>
        </p:txBody>
      </p:sp>
      <p:sp>
        <p:nvSpPr>
          <p:cNvPr id="4" name="Symbol zastępczy numeru slajdu 3"/>
          <p:cNvSpPr>
            <a:spLocks noGrp="1"/>
          </p:cNvSpPr>
          <p:nvPr>
            <p:ph type="sldNum" sz="quarter" idx="5"/>
          </p:nvPr>
        </p:nvSpPr>
        <p:spPr/>
        <p:txBody>
          <a:bodyPr/>
          <a:lstStyle/>
          <a:p>
            <a:fld id="{9142602F-81AA-405D-8C7D-E96B13FE7A1D}" type="slidenum">
              <a:rPr lang="pl-PL" smtClean="0"/>
              <a:t>34</a:t>
            </a:fld>
            <a:endParaRPr lang="pl-PL"/>
          </a:p>
        </p:txBody>
      </p:sp>
    </p:spTree>
    <p:extLst>
      <p:ext uri="{BB962C8B-B14F-4D97-AF65-F5344CB8AC3E}">
        <p14:creationId xmlns:p14="http://schemas.microsoft.com/office/powerpoint/2010/main" val="37883776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dirty="0"/>
              <a:t>Wider World </a:t>
            </a:r>
            <a:r>
              <a:rPr lang="en-GB" dirty="0" err="1"/>
              <a:t>Secnd</a:t>
            </a:r>
            <a:r>
              <a:rPr lang="en-GB" dirty="0"/>
              <a:t> Edition has been created using the GSE Learning Objectives for Young Learners. These have been used to ensure that the content and activities are at the correct level and have informed the lesson goals given at the start of each unit. </a:t>
            </a:r>
            <a:endParaRPr lang="en-US" dirty="0"/>
          </a:p>
          <a:p>
            <a:endParaRPr lang="en-GB" b="1">
              <a:cs typeface="Calibri"/>
            </a:endParaRPr>
          </a:p>
          <a:p>
            <a:r>
              <a:rPr lang="en-GB" dirty="0"/>
              <a:t>The Global Scale of English (GSE) is a numerical scale which measures English language proficiency. It is also a framework of learning objectives which describe what a learner can do at each level of proficiency on the scale for each of the four skills: listening, reading, speaking and writing.</a:t>
            </a:r>
          </a:p>
          <a:p>
            <a:endParaRPr lang="en-US">
              <a:cs typeface="Calibri"/>
            </a:endParaRPr>
          </a:p>
        </p:txBody>
      </p:sp>
      <p:sp>
        <p:nvSpPr>
          <p:cNvPr id="4" name="Symbol zastępczy numeru slajdu 3"/>
          <p:cNvSpPr>
            <a:spLocks noGrp="1"/>
          </p:cNvSpPr>
          <p:nvPr>
            <p:ph type="sldNum" sz="quarter" idx="5"/>
          </p:nvPr>
        </p:nvSpPr>
        <p:spPr/>
        <p:txBody>
          <a:bodyPr/>
          <a:lstStyle/>
          <a:p>
            <a:fld id="{9142602F-81AA-405D-8C7D-E96B13FE7A1D}" type="slidenum">
              <a:rPr lang="pl-PL" smtClean="0"/>
              <a:t>35</a:t>
            </a:fld>
            <a:endParaRPr lang="pl-PL"/>
          </a:p>
        </p:txBody>
      </p:sp>
    </p:spTree>
    <p:extLst>
      <p:ext uri="{BB962C8B-B14F-4D97-AF65-F5344CB8AC3E}">
        <p14:creationId xmlns:p14="http://schemas.microsoft.com/office/powerpoint/2010/main" val="31777488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a:t>Comprehensive resources enable teachers to adapt to any teaching situation - with minimal preparation, teachers can adapt </a:t>
            </a:r>
            <a:r>
              <a:rPr lang="en-US" i="1"/>
              <a:t>Wider World Second Edition</a:t>
            </a:r>
            <a:r>
              <a:rPr lang="en-US"/>
              <a:t> for use in class or online</a:t>
            </a:r>
            <a:endParaRPr lang="en-GB" b="1">
              <a:cs typeface="Calibri"/>
            </a:endParaRPr>
          </a:p>
          <a:p>
            <a:endParaRPr lang="en-US">
              <a:cs typeface="Calibri"/>
            </a:endParaRPr>
          </a:p>
        </p:txBody>
      </p:sp>
      <p:sp>
        <p:nvSpPr>
          <p:cNvPr id="4" name="Symbol zastępczy numeru slajdu 3"/>
          <p:cNvSpPr>
            <a:spLocks noGrp="1"/>
          </p:cNvSpPr>
          <p:nvPr>
            <p:ph type="sldNum" sz="quarter" idx="5"/>
          </p:nvPr>
        </p:nvSpPr>
        <p:spPr/>
        <p:txBody>
          <a:bodyPr/>
          <a:lstStyle/>
          <a:p>
            <a:fld id="{9142602F-81AA-405D-8C7D-E96B13FE7A1D}" type="slidenum">
              <a:rPr lang="pl-PL" smtClean="0"/>
              <a:t>36</a:t>
            </a:fld>
            <a:endParaRPr lang="pl-PL"/>
          </a:p>
        </p:txBody>
      </p:sp>
    </p:spTree>
    <p:extLst>
      <p:ext uri="{BB962C8B-B14F-4D97-AF65-F5344CB8AC3E}">
        <p14:creationId xmlns:p14="http://schemas.microsoft.com/office/powerpoint/2010/main" val="13041583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9142602F-81AA-405D-8C7D-E96B13FE7A1D}" type="slidenum">
              <a:rPr lang="pl-PL" smtClean="0"/>
              <a:t>37</a:t>
            </a:fld>
            <a:endParaRPr lang="pl-PL"/>
          </a:p>
        </p:txBody>
      </p:sp>
    </p:spTree>
    <p:extLst>
      <p:ext uri="{BB962C8B-B14F-4D97-AF65-F5344CB8AC3E}">
        <p14:creationId xmlns:p14="http://schemas.microsoft.com/office/powerpoint/2010/main" val="3459704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nSpc>
                <a:spcPct val="90000"/>
              </a:lnSpc>
              <a:spcBef>
                <a:spcPts val="1000"/>
              </a:spcBef>
            </a:pPr>
            <a:r>
              <a:rPr lang="pl-PL" i="1" err="1"/>
              <a:t>Wider</a:t>
            </a:r>
            <a:r>
              <a:rPr lang="pl-PL" i="1"/>
              <a:t> World Second Edition </a:t>
            </a:r>
            <a:r>
              <a:rPr lang="pl-PL" err="1"/>
              <a:t>follows</a:t>
            </a:r>
            <a:r>
              <a:rPr lang="pl-PL"/>
              <a:t> </a:t>
            </a:r>
            <a:r>
              <a:rPr lang="pl-PL" err="1"/>
              <a:t>Pearson's</a:t>
            </a:r>
            <a:r>
              <a:rPr lang="pl-PL"/>
              <a:t> </a:t>
            </a:r>
            <a:r>
              <a:rPr lang="pl-PL" err="1"/>
              <a:t>comittment</a:t>
            </a:r>
            <a:r>
              <a:rPr lang="pl-PL"/>
              <a:t> to </a:t>
            </a:r>
            <a:r>
              <a:rPr lang="pl-PL" b="1" err="1"/>
              <a:t>equality</a:t>
            </a:r>
            <a:r>
              <a:rPr lang="pl-PL" b="1"/>
              <a:t>, </a:t>
            </a:r>
            <a:r>
              <a:rPr lang="pl-PL" b="1" err="1"/>
              <a:t>diversity</a:t>
            </a:r>
            <a:r>
              <a:rPr lang="pl-PL" b="1"/>
              <a:t> and </a:t>
            </a:r>
            <a:r>
              <a:rPr lang="pl-PL" b="1" err="1"/>
              <a:t>inclusion</a:t>
            </a:r>
            <a:r>
              <a:rPr lang="pl-PL" b="1"/>
              <a:t>.</a:t>
            </a:r>
            <a:endParaRPr lang="pl-PL"/>
          </a:p>
          <a:p>
            <a:pPr marL="457200" indent="-457200">
              <a:lnSpc>
                <a:spcPct val="90000"/>
              </a:lnSpc>
              <a:spcBef>
                <a:spcPts val="1000"/>
              </a:spcBef>
              <a:buFont typeface="Wingdings,Sans-Serif"/>
              <a:buChar char="ü"/>
            </a:pPr>
            <a:r>
              <a:rPr lang="pl-PL" err="1"/>
              <a:t>Caters</a:t>
            </a:r>
            <a:r>
              <a:rPr lang="pl-PL"/>
              <a:t> for </a:t>
            </a:r>
            <a:r>
              <a:rPr lang="pl-PL" err="1"/>
              <a:t>differnt</a:t>
            </a:r>
            <a:r>
              <a:rPr lang="pl-PL"/>
              <a:t> </a:t>
            </a:r>
            <a:r>
              <a:rPr lang="pl-PL" err="1"/>
              <a:t>students</a:t>
            </a:r>
            <a:r>
              <a:rPr lang="pl-PL"/>
              <a:t> </a:t>
            </a:r>
            <a:r>
              <a:rPr lang="pl-PL" err="1"/>
              <a:t>needs</a:t>
            </a:r>
            <a:r>
              <a:rPr lang="pl-PL"/>
              <a:t> and </a:t>
            </a:r>
            <a:r>
              <a:rPr lang="pl-PL" err="1"/>
              <a:t>abilities</a:t>
            </a:r>
            <a:endParaRPr lang="pl-PL" err="1">
              <a:cs typeface="Calibri"/>
            </a:endParaRPr>
          </a:p>
          <a:p>
            <a:pPr marL="457200" indent="-457200">
              <a:lnSpc>
                <a:spcPct val="90000"/>
              </a:lnSpc>
              <a:spcBef>
                <a:spcPts val="1000"/>
              </a:spcBef>
              <a:buFont typeface="Wingdings,Sans-Serif"/>
              <a:buChar char="ü"/>
            </a:pPr>
            <a:r>
              <a:rPr lang="pl-PL" err="1"/>
              <a:t>Supports</a:t>
            </a:r>
            <a:r>
              <a:rPr lang="pl-PL"/>
              <a:t> </a:t>
            </a:r>
            <a:r>
              <a:rPr lang="pl-PL" err="1"/>
              <a:t>neurodivergent</a:t>
            </a:r>
            <a:r>
              <a:rPr lang="pl-PL"/>
              <a:t> </a:t>
            </a:r>
            <a:r>
              <a:rPr lang="pl-PL" err="1"/>
              <a:t>students</a:t>
            </a:r>
            <a:endParaRPr lang="pl-PL" err="1">
              <a:cs typeface="Calibri"/>
            </a:endParaRPr>
          </a:p>
          <a:p>
            <a:pPr marL="457200" indent="-457200">
              <a:lnSpc>
                <a:spcPct val="90000"/>
              </a:lnSpc>
              <a:spcBef>
                <a:spcPts val="1000"/>
              </a:spcBef>
              <a:buFont typeface="Wingdings,Sans-Serif"/>
              <a:buChar char="ü"/>
            </a:pPr>
            <a:r>
              <a:rPr lang="pl-PL" err="1"/>
              <a:t>Recognises</a:t>
            </a:r>
            <a:r>
              <a:rPr lang="pl-PL"/>
              <a:t> </a:t>
            </a:r>
            <a:r>
              <a:rPr lang="pl-PL" err="1"/>
              <a:t>cultural</a:t>
            </a:r>
            <a:r>
              <a:rPr lang="pl-PL"/>
              <a:t> </a:t>
            </a:r>
            <a:r>
              <a:rPr lang="pl-PL" err="1"/>
              <a:t>diversity</a:t>
            </a:r>
            <a:endParaRPr lang="pl-PL" err="1">
              <a:cs typeface="Calibri"/>
            </a:endParaRPr>
          </a:p>
          <a:p>
            <a:pPr marL="457200" indent="-457200">
              <a:lnSpc>
                <a:spcPct val="90000"/>
              </a:lnSpc>
              <a:spcBef>
                <a:spcPts val="1000"/>
              </a:spcBef>
              <a:buFont typeface="Wingdings,Sans-Serif"/>
              <a:buChar char="ü"/>
            </a:pPr>
            <a:r>
              <a:rPr lang="pl-PL" err="1"/>
              <a:t>Supports</a:t>
            </a:r>
            <a:r>
              <a:rPr lang="pl-PL"/>
              <a:t> </a:t>
            </a:r>
            <a:r>
              <a:rPr lang="pl-PL" err="1"/>
              <a:t>tolerance</a:t>
            </a:r>
            <a:r>
              <a:rPr lang="pl-PL"/>
              <a:t> and </a:t>
            </a:r>
            <a:r>
              <a:rPr lang="pl-PL" err="1"/>
              <a:t>respect</a:t>
            </a:r>
            <a:endParaRPr lang="en" err="1"/>
          </a:p>
          <a:p>
            <a:endParaRPr lang="en"/>
          </a:p>
          <a:p>
            <a:r>
              <a:rPr lang="en"/>
              <a:t>The wide range of support materials enable teachers to respond to the needs of all students, whatever their ability, so that every student can achieve their potential.</a:t>
            </a:r>
            <a:endParaRPr lang="en-GB">
              <a:cs typeface="Calibri"/>
            </a:endParaRPr>
          </a:p>
          <a:p>
            <a:r>
              <a:rPr lang="en"/>
              <a:t> </a:t>
            </a:r>
            <a:r>
              <a:rPr lang="en-GB"/>
              <a:t> </a:t>
            </a:r>
            <a:endParaRPr lang="en-GB">
              <a:cs typeface="Calibri"/>
            </a:endParaRPr>
          </a:p>
          <a:p>
            <a:endParaRPr lang="en-GB" b="1">
              <a:cs typeface="Calibri"/>
            </a:endParaRPr>
          </a:p>
          <a:p>
            <a:endParaRPr lang="en-US">
              <a:cs typeface="Calibri"/>
            </a:endParaRPr>
          </a:p>
          <a:p>
            <a:endParaRPr lang="en-US">
              <a:cs typeface="Calibri"/>
            </a:endParaRPr>
          </a:p>
        </p:txBody>
      </p:sp>
      <p:sp>
        <p:nvSpPr>
          <p:cNvPr id="4" name="Symbol zastępczy numeru slajdu 3"/>
          <p:cNvSpPr>
            <a:spLocks noGrp="1"/>
          </p:cNvSpPr>
          <p:nvPr>
            <p:ph type="sldNum" sz="quarter" idx="5"/>
          </p:nvPr>
        </p:nvSpPr>
        <p:spPr/>
        <p:txBody>
          <a:bodyPr/>
          <a:lstStyle/>
          <a:p>
            <a:fld id="{9142602F-81AA-405D-8C7D-E96B13FE7A1D}" type="slidenum">
              <a:rPr lang="pl-PL" smtClean="0"/>
              <a:t>38</a:t>
            </a:fld>
            <a:endParaRPr lang="pl-PL"/>
          </a:p>
        </p:txBody>
      </p:sp>
    </p:spTree>
    <p:extLst>
      <p:ext uri="{BB962C8B-B14F-4D97-AF65-F5344CB8AC3E}">
        <p14:creationId xmlns:p14="http://schemas.microsoft.com/office/powerpoint/2010/main" val="2850826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9142602F-81AA-405D-8C7D-E96B13FE7A1D}" type="slidenum">
              <a:rPr lang="pl-PL" smtClean="0"/>
              <a:t>39</a:t>
            </a:fld>
            <a:endParaRPr lang="pl-PL"/>
          </a:p>
        </p:txBody>
      </p:sp>
    </p:spTree>
    <p:extLst>
      <p:ext uri="{BB962C8B-B14F-4D97-AF65-F5344CB8AC3E}">
        <p14:creationId xmlns:p14="http://schemas.microsoft.com/office/powerpoint/2010/main" val="1465322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a:cs typeface="Calibri"/>
              </a:rPr>
              <a:t>Student's components include:</a:t>
            </a:r>
            <a:endParaRPr lang="pl-PL"/>
          </a:p>
          <a:p>
            <a:pPr marL="171450" indent="-171450">
              <a:buFont typeface="Arial"/>
              <a:buChar char="•"/>
            </a:pPr>
            <a:r>
              <a:rPr lang="en-US" b="1">
                <a:cs typeface="Calibri"/>
              </a:rPr>
              <a:t>paper-based </a:t>
            </a:r>
            <a:r>
              <a:rPr lang="en-US">
                <a:cs typeface="Calibri"/>
              </a:rPr>
              <a:t>Student's Book and Workbook, to be used in-class, during face-to-face lessons</a:t>
            </a:r>
          </a:p>
          <a:p>
            <a:pPr marL="171450" indent="-171450">
              <a:buFont typeface="Arial"/>
              <a:buChar char="•"/>
            </a:pPr>
            <a:r>
              <a:rPr lang="en-US" b="1">
                <a:cs typeface="Calibri"/>
              </a:rPr>
              <a:t>online components</a:t>
            </a:r>
            <a:r>
              <a:rPr lang="en-US">
                <a:cs typeface="Calibri"/>
              </a:rPr>
              <a:t> – Student's eBook, App and rich in resources and functionalities – Online Practice</a:t>
            </a:r>
          </a:p>
          <a:p>
            <a:pPr marL="171450" indent="-171450">
              <a:buFont typeface="Arial"/>
              <a:buChar char="•"/>
            </a:pPr>
            <a:endParaRPr lang="en-US">
              <a:cs typeface="Calibri"/>
            </a:endParaRPr>
          </a:p>
          <a:p>
            <a:r>
              <a:rPr lang="en-US" b="1">
                <a:cs typeface="Calibri"/>
              </a:rPr>
              <a:t>The Student's eBook</a:t>
            </a:r>
            <a:r>
              <a:rPr lang="en-US"/>
              <a:t>  brings Student’s Book to life with interactive activities, video and audio.  It has all Student’s Book content and includes everything you need to actively participate in an online lesson. </a:t>
            </a:r>
            <a:endParaRPr lang="en-US">
              <a:cs typeface="Calibri"/>
            </a:endParaRPr>
          </a:p>
          <a:p>
            <a:r>
              <a:rPr lang="en-US" b="1">
                <a:cs typeface="Calibri"/>
              </a:rPr>
              <a:t>The App</a:t>
            </a:r>
            <a:r>
              <a:rPr lang="en-US">
                <a:cs typeface="Calibri"/>
              </a:rPr>
              <a:t> includes </a:t>
            </a:r>
            <a:r>
              <a:rPr lang="en-GB"/>
              <a:t>Online Practice and eBook content.</a:t>
            </a:r>
            <a:endParaRPr lang="en-GB">
              <a:cs typeface="Calibri"/>
            </a:endParaRPr>
          </a:p>
          <a:p>
            <a:r>
              <a:rPr lang="en-US" b="1">
                <a:cs typeface="Calibri"/>
              </a:rPr>
              <a:t>The Online Practice</a:t>
            </a:r>
            <a:r>
              <a:rPr lang="en-US">
                <a:cs typeface="Calibri"/>
              </a:rPr>
              <a:t> </a:t>
            </a:r>
            <a:r>
              <a:rPr lang="en-GB"/>
              <a:t>includes Workbook tasks and Extra Activities with instant feedback and marking.</a:t>
            </a:r>
            <a:r>
              <a:rPr lang="en-US"/>
              <a:t> </a:t>
            </a:r>
            <a:r>
              <a:rPr lang="en-GB"/>
              <a:t>You will also find homework tasks and tests assigned by your teacher there</a:t>
            </a:r>
            <a:endParaRPr lang="en-US"/>
          </a:p>
          <a:p>
            <a:endParaRPr lang="en-US">
              <a:cs typeface="Calibri"/>
            </a:endParaRPr>
          </a:p>
        </p:txBody>
      </p:sp>
      <p:sp>
        <p:nvSpPr>
          <p:cNvPr id="4" name="Symbol zastępczy numeru slajdu 3"/>
          <p:cNvSpPr>
            <a:spLocks noGrp="1"/>
          </p:cNvSpPr>
          <p:nvPr>
            <p:ph type="sldNum" sz="quarter" idx="5"/>
          </p:nvPr>
        </p:nvSpPr>
        <p:spPr/>
        <p:txBody>
          <a:bodyPr/>
          <a:lstStyle/>
          <a:p>
            <a:fld id="{9142602F-81AA-405D-8C7D-E96B13FE7A1D}" type="slidenum">
              <a:rPr lang="pl-PL" smtClean="0"/>
              <a:t>4</a:t>
            </a:fld>
            <a:endParaRPr lang="pl-PL"/>
          </a:p>
        </p:txBody>
      </p:sp>
    </p:spTree>
    <p:extLst>
      <p:ext uri="{BB962C8B-B14F-4D97-AF65-F5344CB8AC3E}">
        <p14:creationId xmlns:p14="http://schemas.microsoft.com/office/powerpoint/2010/main" val="10836552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9142602F-81AA-405D-8C7D-E96B13FE7A1D}" type="slidenum">
              <a:rPr lang="pl-PL" smtClean="0"/>
              <a:t>40</a:t>
            </a:fld>
            <a:endParaRPr lang="pl-PL"/>
          </a:p>
        </p:txBody>
      </p:sp>
    </p:spTree>
    <p:extLst>
      <p:ext uri="{BB962C8B-B14F-4D97-AF65-F5344CB8AC3E}">
        <p14:creationId xmlns:p14="http://schemas.microsoft.com/office/powerpoint/2010/main" val="4350836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9142602F-81AA-405D-8C7D-E96B13FE7A1D}" type="slidenum">
              <a:rPr lang="pl-PL" smtClean="0"/>
              <a:t>41</a:t>
            </a:fld>
            <a:endParaRPr lang="pl-PL"/>
          </a:p>
        </p:txBody>
      </p:sp>
    </p:spTree>
    <p:extLst>
      <p:ext uri="{BB962C8B-B14F-4D97-AF65-F5344CB8AC3E}">
        <p14:creationId xmlns:p14="http://schemas.microsoft.com/office/powerpoint/2010/main" val="31441786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285750" indent="-285750">
              <a:buAutoNum type="arabicPeriod"/>
            </a:pPr>
            <a:r>
              <a:rPr lang="en-GB" b="1" dirty="0"/>
              <a:t>Clear summary of units contents</a:t>
            </a:r>
            <a:r>
              <a:rPr lang="en-GB" dirty="0"/>
              <a:t> in terms of vocabulary and grammar</a:t>
            </a:r>
          </a:p>
          <a:p>
            <a:pPr marL="285750" indent="-285750">
              <a:buAutoNum type="arabicPeriod"/>
            </a:pPr>
            <a:r>
              <a:rPr lang="en-GB" dirty="0"/>
              <a:t>Vocabulary presented in a </a:t>
            </a:r>
            <a:r>
              <a:rPr lang="en-GB" b="1" dirty="0"/>
              <a:t>real-life context</a:t>
            </a:r>
            <a:r>
              <a:rPr lang="en-GB" dirty="0"/>
              <a:t> with engaging visuals.</a:t>
            </a:r>
            <a:endParaRPr lang="en-GB" b="1" dirty="0">
              <a:cs typeface="Calibri"/>
            </a:endParaRPr>
          </a:p>
          <a:p>
            <a:pPr marL="285750" indent="-285750">
              <a:buAutoNum type="arabicPeriod"/>
            </a:pPr>
            <a:r>
              <a:rPr lang="en-GB" dirty="0"/>
              <a:t>All </a:t>
            </a:r>
            <a:r>
              <a:rPr lang="en-GB" b="1" dirty="0"/>
              <a:t>lexical items are recorded</a:t>
            </a:r>
            <a:r>
              <a:rPr lang="en-GB" dirty="0"/>
              <a:t> for students to listen and repeat</a:t>
            </a:r>
            <a:endParaRPr lang="en-GB" dirty="0">
              <a:cs typeface="Calibri"/>
            </a:endParaRPr>
          </a:p>
          <a:p>
            <a:pPr marL="285750" indent="-285750">
              <a:buAutoNum type="arabicPeriod"/>
            </a:pPr>
            <a:r>
              <a:rPr lang="en-GB" dirty="0"/>
              <a:t>Special focus on </a:t>
            </a:r>
            <a:r>
              <a:rPr lang="en-GB" b="1" dirty="0"/>
              <a:t>teaching collocations and vocabulary chunks</a:t>
            </a:r>
            <a:endParaRPr lang="en-GB" b="1" dirty="0" err="1">
              <a:cs typeface="Calibri"/>
            </a:endParaRPr>
          </a:p>
          <a:p>
            <a:pPr marL="285750" indent="-285750">
              <a:buAutoNum type="arabicPeriod"/>
            </a:pPr>
            <a:r>
              <a:rPr lang="en-GB" b="1" dirty="0"/>
              <a:t>Integrated skills practice</a:t>
            </a:r>
            <a:r>
              <a:rPr lang="en-GB" dirty="0"/>
              <a:t> to help students consolidate new vocabulary successfully</a:t>
            </a:r>
            <a:endParaRPr lang="en-GB" dirty="0">
              <a:cs typeface="Calibri" panose="020F0502020204030204"/>
            </a:endParaRPr>
          </a:p>
          <a:p>
            <a:pPr marL="285750" indent="-285750">
              <a:buAutoNum type="arabicPeriod"/>
            </a:pPr>
            <a:r>
              <a:rPr lang="en-GB" b="1" dirty="0"/>
              <a:t>Personalised speaking practice </a:t>
            </a:r>
            <a:r>
              <a:rPr lang="en-GB" dirty="0"/>
              <a:t>to help students achieve the learning objective </a:t>
            </a:r>
            <a:endParaRPr lang="en-GB" dirty="0">
              <a:cs typeface="+mn-lt"/>
            </a:endParaRPr>
          </a:p>
          <a:p>
            <a:pPr marL="285750" indent="-285750">
              <a:buAutoNum type="arabicPeriod"/>
            </a:pPr>
            <a:r>
              <a:rPr lang="en-GB" b="1" dirty="0"/>
              <a:t>Learning objective (Can-do statement) for every lesson</a:t>
            </a:r>
            <a:r>
              <a:rPr lang="en-GB" dirty="0"/>
              <a:t> based on the Global Scale of English </a:t>
            </a:r>
            <a:endParaRPr lang="en-GB" dirty="0">
              <a:cs typeface="+mn-lt"/>
            </a:endParaRPr>
          </a:p>
          <a:p>
            <a:pPr>
              <a:buFont typeface="Arial"/>
              <a:buChar char="•"/>
            </a:pPr>
            <a:br>
              <a:rPr lang="en-US" dirty="0">
                <a:cs typeface="+mn-lt"/>
              </a:rPr>
            </a:br>
            <a:endParaRPr lang="en-US"/>
          </a:p>
          <a:p>
            <a:endParaRPr lang="en-US">
              <a:cs typeface="Calibri"/>
            </a:endParaRPr>
          </a:p>
        </p:txBody>
      </p:sp>
      <p:sp>
        <p:nvSpPr>
          <p:cNvPr id="4" name="Symbol zastępczy numeru slajdu 3"/>
          <p:cNvSpPr>
            <a:spLocks noGrp="1"/>
          </p:cNvSpPr>
          <p:nvPr>
            <p:ph type="sldNum" sz="quarter" idx="5"/>
          </p:nvPr>
        </p:nvSpPr>
        <p:spPr/>
        <p:txBody>
          <a:bodyPr/>
          <a:lstStyle/>
          <a:p>
            <a:fld id="{9142602F-81AA-405D-8C7D-E96B13FE7A1D}" type="slidenum">
              <a:rPr lang="pl-PL" smtClean="0"/>
              <a:t>42</a:t>
            </a:fld>
            <a:endParaRPr lang="pl-PL"/>
          </a:p>
        </p:txBody>
      </p:sp>
    </p:spTree>
    <p:extLst>
      <p:ext uri="{BB962C8B-B14F-4D97-AF65-F5344CB8AC3E}">
        <p14:creationId xmlns:p14="http://schemas.microsoft.com/office/powerpoint/2010/main" val="24193685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arabicPeriod"/>
            </a:pPr>
            <a:r>
              <a:rPr lang="en-GB" b="1" dirty="0"/>
              <a:t>Grammar is contextualized</a:t>
            </a:r>
            <a:r>
              <a:rPr lang="en-GB" dirty="0"/>
              <a:t> and presented through an engaging context</a:t>
            </a:r>
            <a:endParaRPr lang="en-US" dirty="0">
              <a:cs typeface="Calibri" panose="020F0502020204030204"/>
            </a:endParaRPr>
          </a:p>
          <a:p>
            <a:pPr marL="285750" indent="-285750">
              <a:buAutoNum type="arabicPeriod"/>
            </a:pPr>
            <a:r>
              <a:rPr lang="en-GB" b="1" dirty="0"/>
              <a:t>Clear grammar tables</a:t>
            </a:r>
            <a:r>
              <a:rPr lang="en-GB" dirty="0"/>
              <a:t> highlight target structures.</a:t>
            </a:r>
            <a:endParaRPr lang="en-US" dirty="0">
              <a:cs typeface="Calibri" panose="020F0502020204030204"/>
            </a:endParaRPr>
          </a:p>
          <a:p>
            <a:pPr marL="285750" indent="-285750">
              <a:buAutoNum type="arabicPeriod"/>
            </a:pPr>
            <a:r>
              <a:rPr lang="en-GB" b="1" dirty="0"/>
              <a:t>Detailed grammar PowerPoint presentation </a:t>
            </a:r>
            <a:r>
              <a:rPr lang="en-GB" dirty="0"/>
              <a:t>for each unit’s grammar points.</a:t>
            </a:r>
            <a:endParaRPr lang="en-US" dirty="0">
              <a:cs typeface="Calibri" panose="020F0502020204030204"/>
            </a:endParaRPr>
          </a:p>
          <a:p>
            <a:pPr marL="285750" indent="-285750">
              <a:buAutoNum type="arabicPeriod"/>
            </a:pPr>
            <a:r>
              <a:rPr lang="en-GB" b="1" dirty="0"/>
              <a:t>References to Grammar Time section:</a:t>
            </a:r>
            <a:r>
              <a:rPr lang="en-GB" dirty="0"/>
              <a:t> full grammar practice in the back of the book.</a:t>
            </a:r>
            <a:endParaRPr lang="en-GB" dirty="0">
              <a:cs typeface="Calibri"/>
            </a:endParaRPr>
          </a:p>
          <a:p>
            <a:pPr marL="285750" indent="-285750">
              <a:buAutoNum type="arabicPeriod"/>
            </a:pPr>
            <a:r>
              <a:rPr lang="en-GB" b="1" dirty="0"/>
              <a:t>BBC Vox Pop videos</a:t>
            </a:r>
            <a:r>
              <a:rPr lang="en-GB" dirty="0"/>
              <a:t>  expose students to real-life examples of language from the lesson.</a:t>
            </a:r>
            <a:endParaRPr lang="en-GB" dirty="0">
              <a:cs typeface="Calibri"/>
            </a:endParaRPr>
          </a:p>
          <a:p>
            <a:pPr marL="285750" indent="-285750">
              <a:buAutoNum type="arabicPeriod"/>
            </a:pPr>
            <a:r>
              <a:rPr lang="en-GB" b="1" dirty="0"/>
              <a:t>Final productive task</a:t>
            </a:r>
            <a:r>
              <a:rPr lang="en-GB" dirty="0"/>
              <a:t> to encourage students to use grammar in a personalized context</a:t>
            </a:r>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9142602F-81AA-405D-8C7D-E96B13FE7A1D}" type="slidenum">
              <a:rPr lang="pl-PL" smtClean="0"/>
              <a:t>43</a:t>
            </a:fld>
            <a:endParaRPr lang="pl-PL"/>
          </a:p>
        </p:txBody>
      </p:sp>
    </p:spTree>
    <p:extLst>
      <p:ext uri="{BB962C8B-B14F-4D97-AF65-F5344CB8AC3E}">
        <p14:creationId xmlns:p14="http://schemas.microsoft.com/office/powerpoint/2010/main" val="33032192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arabicPeriod"/>
            </a:pPr>
            <a:r>
              <a:rPr lang="en-GB" b="1" dirty="0"/>
              <a:t>Manageable texts</a:t>
            </a:r>
            <a:r>
              <a:rPr lang="en-GB" dirty="0"/>
              <a:t> about contemporary issues to engage students’ attention.</a:t>
            </a:r>
            <a:endParaRPr lang="en-US" dirty="0">
              <a:cs typeface="Calibri" panose="020F0502020204030204"/>
            </a:endParaRPr>
          </a:p>
          <a:p>
            <a:pPr marL="285750" indent="-285750">
              <a:buAutoNum type="arabicPeriod"/>
            </a:pPr>
            <a:r>
              <a:rPr lang="en-GB" b="1" dirty="0"/>
              <a:t>Step-by-step reading practice</a:t>
            </a:r>
            <a:r>
              <a:rPr lang="en-GB" dirty="0"/>
              <a:t> to develop students' reading skills</a:t>
            </a:r>
            <a:endParaRPr lang="en-GB" dirty="0">
              <a:cs typeface="Calibri" panose="020F0502020204030204"/>
            </a:endParaRPr>
          </a:p>
          <a:p>
            <a:pPr marL="285750" indent="-285750">
              <a:buAutoNum type="arabicPeriod"/>
            </a:pPr>
            <a:r>
              <a:rPr lang="en-US" b="1" dirty="0"/>
              <a:t>Recorded versions of all reading texts</a:t>
            </a:r>
            <a:endParaRPr lang="en-US" dirty="0"/>
          </a:p>
          <a:p>
            <a:pPr marL="285750" indent="-285750">
              <a:buAutoNum type="arabicPeriod"/>
            </a:pPr>
            <a:r>
              <a:rPr lang="en-US" b="1" dirty="0"/>
              <a:t>Comprehension tasks in exam-like format</a:t>
            </a:r>
            <a:r>
              <a:rPr lang="en-US" dirty="0"/>
              <a:t> to prepare students for exams</a:t>
            </a:r>
            <a:endParaRPr lang="en-US" dirty="0">
              <a:cs typeface="Calibri"/>
            </a:endParaRPr>
          </a:p>
          <a:p>
            <a:pPr marL="285750" indent="-285750">
              <a:buAutoNum type="arabicPeriod"/>
            </a:pPr>
            <a:r>
              <a:rPr lang="en-US" b="1" dirty="0"/>
              <a:t>Vocabulary set</a:t>
            </a:r>
            <a:r>
              <a:rPr lang="en-US" dirty="0"/>
              <a:t> contextualized in the reading text and </a:t>
            </a:r>
            <a:r>
              <a:rPr lang="en-US" b="1" dirty="0"/>
              <a:t>recorded</a:t>
            </a:r>
            <a:br>
              <a:rPr lang="en-US" dirty="0">
                <a:cs typeface="+mn-lt"/>
              </a:rPr>
            </a:br>
            <a:endParaRPr lang="en-US">
              <a:cs typeface="Calibri" panose="020F0502020204030204"/>
            </a:endParaRPr>
          </a:p>
          <a:p>
            <a:r>
              <a:rPr lang="en-GB" dirty="0"/>
              <a:t> </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9142602F-81AA-405D-8C7D-E96B13FE7A1D}" type="slidenum">
              <a:rPr lang="pl-PL" smtClean="0"/>
              <a:t>44</a:t>
            </a:fld>
            <a:endParaRPr lang="pl-PL"/>
          </a:p>
        </p:txBody>
      </p:sp>
    </p:spTree>
    <p:extLst>
      <p:ext uri="{BB962C8B-B14F-4D97-AF65-F5344CB8AC3E}">
        <p14:creationId xmlns:p14="http://schemas.microsoft.com/office/powerpoint/2010/main" val="1561893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arabicPeriod"/>
            </a:pPr>
            <a:r>
              <a:rPr lang="en-GB" b="1" dirty="0">
                <a:cs typeface="Calibri" panose="020F0502020204030204"/>
              </a:rPr>
              <a:t>Grammar is presented through videos</a:t>
            </a:r>
            <a:r>
              <a:rPr lang="en-GB" dirty="0">
                <a:cs typeface="Calibri" panose="020F0502020204030204"/>
              </a:rPr>
              <a:t>. Real-life dialogues provide a natural context and help students memorise the language. The lesson can also be run using the audio track of the presentation dialogue only.</a:t>
            </a:r>
            <a:endParaRPr lang="en-GB" dirty="0"/>
          </a:p>
          <a:p>
            <a:pPr marL="285750" indent="-285750">
              <a:buAutoNum type="arabicPeriod"/>
            </a:pPr>
            <a:r>
              <a:rPr lang="en-GB" b="1" dirty="0"/>
              <a:t>Full grammar tables and more practice</a:t>
            </a:r>
            <a:r>
              <a:rPr lang="en-GB" dirty="0"/>
              <a:t> in the back of the book to give students extra practice</a:t>
            </a:r>
            <a:endParaRPr lang="en-GB" dirty="0">
              <a:cs typeface="Calibri" panose="020F0502020204030204"/>
            </a:endParaRPr>
          </a:p>
          <a:p>
            <a:pPr marL="285750" indent="-285750">
              <a:buAutoNum type="arabicPeriod"/>
            </a:pPr>
            <a:r>
              <a:rPr lang="en-GB" b="1" dirty="0"/>
              <a:t>Step-by-step grammar practice</a:t>
            </a:r>
            <a:r>
              <a:rPr lang="en-GB" dirty="0"/>
              <a:t> to build students' confidence and improve accuracy</a:t>
            </a:r>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9142602F-81AA-405D-8C7D-E96B13FE7A1D}" type="slidenum">
              <a:rPr lang="pl-PL" smtClean="0"/>
              <a:t>45</a:t>
            </a:fld>
            <a:endParaRPr lang="pl-PL"/>
          </a:p>
        </p:txBody>
      </p:sp>
    </p:spTree>
    <p:extLst>
      <p:ext uri="{BB962C8B-B14F-4D97-AF65-F5344CB8AC3E}">
        <p14:creationId xmlns:p14="http://schemas.microsoft.com/office/powerpoint/2010/main" val="17688583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a:t>
            </a:r>
            <a:r>
              <a:rPr lang="en-GB" b="1" dirty="0"/>
              <a:t>Step-by-step listening practice</a:t>
            </a:r>
            <a:r>
              <a:rPr lang="en-GB" dirty="0"/>
              <a:t> to build students' confidence</a:t>
            </a:r>
            <a:endParaRPr lang="en-GB" b="1" dirty="0">
              <a:cs typeface="Calibri" panose="020F0502020204030204"/>
            </a:endParaRPr>
          </a:p>
          <a:p>
            <a:r>
              <a:rPr lang="en-GB" dirty="0">
                <a:cs typeface="Calibri"/>
              </a:rPr>
              <a:t>2. </a:t>
            </a:r>
            <a:r>
              <a:rPr lang="en-GB" dirty="0"/>
              <a:t> Vocabulary sets contextualized in the listening text</a:t>
            </a:r>
            <a:endParaRPr lang="en-GB" dirty="0">
              <a:cs typeface="Calibri"/>
            </a:endParaRPr>
          </a:p>
          <a:p>
            <a:r>
              <a:rPr lang="en-GB" dirty="0"/>
              <a:t>3.</a:t>
            </a:r>
            <a:r>
              <a:rPr lang="en-GB" b="1" dirty="0"/>
              <a:t> Exam style listening tasks</a:t>
            </a:r>
            <a:r>
              <a:rPr lang="en-GB" dirty="0"/>
              <a:t> to prepare students for international exams.</a:t>
            </a:r>
            <a:endParaRPr lang="en-US" dirty="0">
              <a:cs typeface="Calibri" panose="020F0502020204030204"/>
            </a:endParaRPr>
          </a:p>
          <a:p>
            <a:r>
              <a:rPr lang="en-GB" dirty="0">
                <a:cs typeface="Calibri"/>
              </a:rPr>
              <a:t>4. </a:t>
            </a:r>
            <a:r>
              <a:rPr lang="en-GB" dirty="0"/>
              <a:t> Variety of </a:t>
            </a:r>
            <a:r>
              <a:rPr lang="en-GB" b="1" dirty="0"/>
              <a:t>authentic listening texts </a:t>
            </a:r>
            <a:r>
              <a:rPr lang="en-GB" dirty="0"/>
              <a:t>to develop and improve listening skills.</a:t>
            </a:r>
            <a:endParaRPr lang="en-GB" dirty="0">
              <a:cs typeface="Calibri"/>
            </a:endParaRPr>
          </a:p>
        </p:txBody>
      </p:sp>
      <p:sp>
        <p:nvSpPr>
          <p:cNvPr id="4" name="Slide Number Placeholder 3"/>
          <p:cNvSpPr>
            <a:spLocks noGrp="1"/>
          </p:cNvSpPr>
          <p:nvPr>
            <p:ph type="sldNum" sz="quarter" idx="5"/>
          </p:nvPr>
        </p:nvSpPr>
        <p:spPr/>
        <p:txBody>
          <a:bodyPr/>
          <a:lstStyle/>
          <a:p>
            <a:fld id="{9142602F-81AA-405D-8C7D-E96B13FE7A1D}" type="slidenum">
              <a:rPr lang="pl-PL" smtClean="0"/>
              <a:t>46</a:t>
            </a:fld>
            <a:endParaRPr lang="pl-PL"/>
          </a:p>
        </p:txBody>
      </p:sp>
    </p:spTree>
    <p:extLst>
      <p:ext uri="{BB962C8B-B14F-4D97-AF65-F5344CB8AC3E}">
        <p14:creationId xmlns:p14="http://schemas.microsoft.com/office/powerpoint/2010/main" val="20709940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arabicPeriod"/>
            </a:pPr>
            <a:r>
              <a:rPr lang="en-GB" b="1" dirty="0"/>
              <a:t>Functional dialogues are presented through video. </a:t>
            </a:r>
            <a:r>
              <a:rPr lang="en-GB" dirty="0"/>
              <a:t>Real-life dialogues provide natural and memorable language models. </a:t>
            </a:r>
            <a:endParaRPr lang="en-US" dirty="0"/>
          </a:p>
          <a:p>
            <a:pPr marL="285750" indent="-285750">
              <a:buAutoNum type="arabicPeriod"/>
            </a:pPr>
            <a:r>
              <a:rPr lang="en-GB" dirty="0"/>
              <a:t>The lesson can also be run by just using the </a:t>
            </a:r>
            <a:r>
              <a:rPr lang="en-GB" b="1" dirty="0"/>
              <a:t>audio track of the presentation dialogue</a:t>
            </a:r>
            <a:endParaRPr lang="en-US" b="1">
              <a:cs typeface="Calibri" panose="020F0502020204030204"/>
            </a:endParaRPr>
          </a:p>
          <a:p>
            <a:pPr marL="285750" indent="-285750">
              <a:buAutoNum type="arabicPeriod"/>
            </a:pPr>
            <a:r>
              <a:rPr lang="en-GB" b="1" dirty="0"/>
              <a:t>Set for life tasks</a:t>
            </a:r>
            <a:r>
              <a:rPr lang="en-GB" dirty="0"/>
              <a:t> focusing on future skills linked to video episodes</a:t>
            </a:r>
            <a:endParaRPr lang="en-GB" b="1" dirty="0"/>
          </a:p>
          <a:p>
            <a:pPr marL="285750" indent="-285750">
              <a:buAutoNum type="arabicPeriod"/>
            </a:pPr>
            <a:r>
              <a:rPr lang="en-GB" b="1" dirty="0"/>
              <a:t>Key functional language</a:t>
            </a:r>
            <a:r>
              <a:rPr lang="en-GB" dirty="0"/>
              <a:t> from the dialogues organized in speaking boxes </a:t>
            </a:r>
            <a:endParaRPr lang="en-GB" dirty="0">
              <a:cs typeface="Calibri"/>
            </a:endParaRPr>
          </a:p>
          <a:p>
            <a:pPr marL="285750" indent="-285750">
              <a:buAutoNum type="arabicPeriod"/>
            </a:pPr>
            <a:r>
              <a:rPr lang="en-GB" dirty="0"/>
              <a:t>Sounds good! boxes present </a:t>
            </a:r>
            <a:r>
              <a:rPr lang="en-GB" b="1" dirty="0"/>
              <a:t>everyday phrases and expressions</a:t>
            </a:r>
            <a:r>
              <a:rPr lang="en-GB" dirty="0"/>
              <a:t> pulled out of the presentation </a:t>
            </a:r>
            <a:endParaRPr lang="en-US" dirty="0">
              <a:cs typeface="Calibri" panose="020F0502020204030204"/>
            </a:endParaRPr>
          </a:p>
          <a:p>
            <a:pPr marL="285750" indent="-285750">
              <a:buAutoNum type="arabicPeriod"/>
            </a:pPr>
            <a:r>
              <a:rPr lang="en-GB" dirty="0"/>
              <a:t>Staged practice of expressions to prepare students for the</a:t>
            </a:r>
            <a:r>
              <a:rPr lang="en-GB" b="1" dirty="0"/>
              <a:t> final speaking task</a:t>
            </a:r>
            <a:endParaRPr lang="en-GB" b="1" dirty="0">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9142602F-81AA-405D-8C7D-E96B13FE7A1D}" type="slidenum">
              <a:rPr lang="pl-PL" smtClean="0"/>
              <a:t>47</a:t>
            </a:fld>
            <a:endParaRPr lang="pl-PL"/>
          </a:p>
        </p:txBody>
      </p:sp>
    </p:spTree>
    <p:extLst>
      <p:ext uri="{BB962C8B-B14F-4D97-AF65-F5344CB8AC3E}">
        <p14:creationId xmlns:p14="http://schemas.microsoft.com/office/powerpoint/2010/main" val="8933774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arabicPeriod"/>
            </a:pPr>
            <a:r>
              <a:rPr lang="en-GB" b="1" dirty="0"/>
              <a:t>Example texts</a:t>
            </a:r>
            <a:r>
              <a:rPr lang="en-GB" dirty="0"/>
              <a:t> to provide students with a model for free writing task</a:t>
            </a:r>
            <a:endParaRPr lang="en-US" dirty="0">
              <a:cs typeface="Calibri" panose="020F0502020204030204"/>
            </a:endParaRPr>
          </a:p>
          <a:p>
            <a:pPr marL="285750" indent="-285750">
              <a:buAutoNum type="arabicPeriod"/>
            </a:pPr>
            <a:r>
              <a:rPr lang="en-GB" b="1" dirty="0"/>
              <a:t>Writing boxes </a:t>
            </a:r>
            <a:r>
              <a:rPr lang="en-GB" dirty="0"/>
              <a:t>to</a:t>
            </a:r>
            <a:r>
              <a:rPr lang="en-GB" b="1" dirty="0"/>
              <a:t> </a:t>
            </a:r>
            <a:r>
              <a:rPr lang="en-GB" dirty="0"/>
              <a:t>highlight key functional language for writing</a:t>
            </a:r>
          </a:p>
          <a:p>
            <a:pPr marL="285750" indent="-285750">
              <a:buAutoNum type="arabicPeriod"/>
            </a:pPr>
            <a:r>
              <a:rPr lang="en-GB" b="1" dirty="0"/>
              <a:t>Language</a:t>
            </a:r>
            <a:r>
              <a:rPr lang="en-GB" b="1" dirty="0">
                <a:cs typeface="Calibri"/>
              </a:rPr>
              <a:t> boxes</a:t>
            </a:r>
            <a:r>
              <a:rPr lang="en-GB" dirty="0"/>
              <a:t> with useful language points</a:t>
            </a:r>
            <a:endParaRPr lang="en-GB" dirty="0">
              <a:cs typeface="Calibri"/>
            </a:endParaRPr>
          </a:p>
          <a:p>
            <a:pPr marL="285750" indent="-285750">
              <a:buAutoNum type="arabicPeriod"/>
            </a:pPr>
            <a:r>
              <a:rPr lang="en-GB" b="1" dirty="0"/>
              <a:t>Step-by-step</a:t>
            </a:r>
            <a:r>
              <a:rPr lang="en-GB" b="1" i="1" dirty="0"/>
              <a:t> Writing Time</a:t>
            </a:r>
            <a:r>
              <a:rPr lang="en-GB" b="1" dirty="0"/>
              <a:t> guidelines</a:t>
            </a:r>
            <a:r>
              <a:rPr lang="en-GB" dirty="0"/>
              <a:t> to help students write their own texts.</a:t>
            </a:r>
            <a:endParaRPr lang="en-GB" dirty="0">
              <a:cs typeface="Calibri"/>
            </a:endParaRPr>
          </a:p>
          <a:p>
            <a:endParaRPr lang="en-GB" dirty="0">
              <a:cs typeface="+mn-lt"/>
            </a:endParaRPr>
          </a:p>
          <a:p>
            <a:br>
              <a:rPr lang="en-US" dirty="0">
                <a:cs typeface="+mn-lt"/>
              </a:rPr>
            </a:br>
            <a:endParaRPr lang="en-US"/>
          </a:p>
          <a:p>
            <a:endParaRPr lang="en-US">
              <a:cs typeface="Calibri"/>
            </a:endParaRPr>
          </a:p>
        </p:txBody>
      </p:sp>
      <p:sp>
        <p:nvSpPr>
          <p:cNvPr id="4" name="Slide Number Placeholder 3"/>
          <p:cNvSpPr>
            <a:spLocks noGrp="1"/>
          </p:cNvSpPr>
          <p:nvPr>
            <p:ph type="sldNum" sz="quarter" idx="5"/>
          </p:nvPr>
        </p:nvSpPr>
        <p:spPr/>
        <p:txBody>
          <a:bodyPr/>
          <a:lstStyle/>
          <a:p>
            <a:fld id="{9142602F-81AA-405D-8C7D-E96B13FE7A1D}" type="slidenum">
              <a:rPr lang="pl-PL" smtClean="0"/>
              <a:t>48</a:t>
            </a:fld>
            <a:endParaRPr lang="pl-PL"/>
          </a:p>
        </p:txBody>
      </p:sp>
    </p:spTree>
    <p:extLst>
      <p:ext uri="{BB962C8B-B14F-4D97-AF65-F5344CB8AC3E}">
        <p14:creationId xmlns:p14="http://schemas.microsoft.com/office/powerpoint/2010/main" val="17910382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a:t>
            </a:r>
            <a:r>
              <a:rPr lang="en-GB" b="1" dirty="0"/>
              <a:t>. Banks of all vocabulary sets</a:t>
            </a:r>
            <a:r>
              <a:rPr lang="en-GB" dirty="0"/>
              <a:t> followed by engaging </a:t>
            </a:r>
            <a:r>
              <a:rPr lang="en-GB" b="1" dirty="0"/>
              <a:t>practice activities</a:t>
            </a:r>
            <a:r>
              <a:rPr lang="en-GB" dirty="0"/>
              <a:t> (2) to consolidate vocabulary from the unit</a:t>
            </a:r>
            <a:endParaRPr lang="en-US" dirty="0"/>
          </a:p>
          <a:p>
            <a:r>
              <a:rPr lang="en-GB" dirty="0"/>
              <a:t>3. </a:t>
            </a:r>
            <a:r>
              <a:rPr lang="en-GB" b="1" dirty="0"/>
              <a:t>Effective and engaging revision</a:t>
            </a:r>
            <a:r>
              <a:rPr lang="en-GB" dirty="0"/>
              <a:t> of grammar, vocabulary and functional language from the units</a:t>
            </a:r>
            <a:endParaRPr lang="en-US" dirty="0"/>
          </a:p>
          <a:p>
            <a:r>
              <a:rPr lang="en-GB" b="1" dirty="0"/>
              <a:t>4. Dictation activities</a:t>
            </a:r>
            <a:r>
              <a:rPr lang="en-GB" dirty="0"/>
              <a:t> to help students focus on word order and spelling. </a:t>
            </a:r>
            <a:endParaRPr lang="en-US" dirty="0">
              <a:cs typeface="Calibri"/>
            </a:endParaRPr>
          </a:p>
          <a:p>
            <a:endParaRPr lang="en-GB" dirty="0">
              <a:cs typeface="Calibri"/>
            </a:endParaRPr>
          </a:p>
          <a:p>
            <a:endParaRPr lang="en-GB" dirty="0">
              <a:cs typeface="Calibri"/>
            </a:endParaRPr>
          </a:p>
          <a:p>
            <a:endParaRPr lang="en-GB"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142602F-81AA-405D-8C7D-E96B13FE7A1D}" type="slidenum">
              <a:rPr lang="pl-PL" smtClean="0"/>
              <a:t>49</a:t>
            </a:fld>
            <a:endParaRPr lang="pl-PL"/>
          </a:p>
        </p:txBody>
      </p:sp>
    </p:spTree>
    <p:extLst>
      <p:ext uri="{BB962C8B-B14F-4D97-AF65-F5344CB8AC3E}">
        <p14:creationId xmlns:p14="http://schemas.microsoft.com/office/powerpoint/2010/main" val="816164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cs typeface="Calibri"/>
              </a:rPr>
              <a:t>There are two versions of the Student's Book available:</a:t>
            </a:r>
          </a:p>
          <a:p>
            <a:r>
              <a:rPr lang="en-US" b="1" dirty="0">
                <a:cs typeface="Calibri"/>
              </a:rPr>
              <a:t>-  a Student Book with a code, which gives access to the App and Student's eBook</a:t>
            </a:r>
          </a:p>
          <a:p>
            <a:r>
              <a:rPr lang="en-US" b="1" dirty="0">
                <a:cs typeface="Calibri"/>
              </a:rPr>
              <a:t>-  a Student Book with a code, which </a:t>
            </a:r>
            <a:r>
              <a:rPr lang="en-US" b="1" dirty="0"/>
              <a:t>gives access to the App and Student's eBook as well as Online Practice.</a:t>
            </a:r>
            <a:endParaRPr lang="en-US" b="1" dirty="0">
              <a:cs typeface="Calibri"/>
            </a:endParaRPr>
          </a:p>
        </p:txBody>
      </p:sp>
      <p:sp>
        <p:nvSpPr>
          <p:cNvPr id="4" name="Symbol zastępczy numeru slajdu 3"/>
          <p:cNvSpPr>
            <a:spLocks noGrp="1"/>
          </p:cNvSpPr>
          <p:nvPr>
            <p:ph type="sldNum" sz="quarter" idx="5"/>
          </p:nvPr>
        </p:nvSpPr>
        <p:spPr/>
        <p:txBody>
          <a:bodyPr/>
          <a:lstStyle/>
          <a:p>
            <a:fld id="{9142602F-81AA-405D-8C7D-E96B13FE7A1D}" type="slidenum">
              <a:rPr lang="pl-PL" smtClean="0"/>
              <a:t>5</a:t>
            </a:fld>
            <a:endParaRPr lang="pl-PL"/>
          </a:p>
        </p:txBody>
      </p:sp>
    </p:spTree>
    <p:extLst>
      <p:ext uri="{BB962C8B-B14F-4D97-AF65-F5344CB8AC3E}">
        <p14:creationId xmlns:p14="http://schemas.microsoft.com/office/powerpoint/2010/main" val="21523007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arabicPeriod"/>
            </a:pPr>
            <a:r>
              <a:rPr lang="en-GB" dirty="0"/>
              <a:t>The Progress Check sections consolidate </a:t>
            </a:r>
            <a:r>
              <a:rPr lang="en-GB" b="1" dirty="0"/>
              <a:t>grammar, vocabulary, and skills </a:t>
            </a:r>
            <a:r>
              <a:rPr lang="en-GB" dirty="0"/>
              <a:t>from the preceding unit in a summative way. </a:t>
            </a:r>
            <a:endParaRPr lang="en-US" dirty="0">
              <a:cs typeface="Calibri" panose="020F0502020204030204"/>
            </a:endParaRPr>
          </a:p>
          <a:p>
            <a:pPr marL="285750" indent="-285750">
              <a:buAutoNum type="arabicPeriod"/>
            </a:pPr>
            <a:r>
              <a:rPr lang="en-GB" b="1" dirty="0"/>
              <a:t>Use of English tasks </a:t>
            </a:r>
            <a:r>
              <a:rPr lang="en-GB" dirty="0"/>
              <a:t>to revise vocabulary and grammar in context</a:t>
            </a:r>
            <a:endParaRPr lang="en-GB" dirty="0">
              <a:cs typeface="Calibri"/>
            </a:endParaRPr>
          </a:p>
          <a:p>
            <a:pPr marL="285750" indent="-285750">
              <a:buAutoNum type="arabicPeriod"/>
            </a:pPr>
            <a:r>
              <a:rPr lang="en-GB" dirty="0"/>
              <a:t>Practice tasks in exam-style format to prepare students for exams - </a:t>
            </a:r>
            <a:r>
              <a:rPr lang="en-GB" b="1" dirty="0"/>
              <a:t>Pearson International Certificate and Cambridge A2 Key exam</a:t>
            </a:r>
            <a:endParaRPr lang="en-GB" b="1" dirty="0">
              <a:cs typeface="Calibri"/>
            </a:endParaRPr>
          </a:p>
          <a:p>
            <a:endParaRPr lang="en-US" b="1">
              <a:cs typeface="Calibri" panose="020F0502020204030204"/>
            </a:endParaRPr>
          </a:p>
        </p:txBody>
      </p:sp>
      <p:sp>
        <p:nvSpPr>
          <p:cNvPr id="4" name="Slide Number Placeholder 3"/>
          <p:cNvSpPr>
            <a:spLocks noGrp="1"/>
          </p:cNvSpPr>
          <p:nvPr>
            <p:ph type="sldNum" sz="quarter" idx="5"/>
          </p:nvPr>
        </p:nvSpPr>
        <p:spPr/>
        <p:txBody>
          <a:bodyPr/>
          <a:lstStyle/>
          <a:p>
            <a:fld id="{9142602F-81AA-405D-8C7D-E96B13FE7A1D}" type="slidenum">
              <a:rPr lang="pl-PL" smtClean="0"/>
              <a:t>50</a:t>
            </a:fld>
            <a:endParaRPr lang="pl-PL"/>
          </a:p>
        </p:txBody>
      </p:sp>
    </p:spTree>
    <p:extLst>
      <p:ext uri="{BB962C8B-B14F-4D97-AF65-F5344CB8AC3E}">
        <p14:creationId xmlns:p14="http://schemas.microsoft.com/office/powerpoint/2010/main" val="18440146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Set for Life lessons</a:t>
            </a:r>
            <a:r>
              <a:rPr lang="en-GB" dirty="0"/>
              <a:t> (every two units) to equip students with the future skills they need to enjoy their social lives, and succeed in their studies and career.</a:t>
            </a:r>
            <a:endParaRPr lang="en-US" dirty="0">
              <a:cs typeface="Calibri" panose="020F0502020204030204"/>
            </a:endParaRPr>
          </a:p>
          <a:p>
            <a:pPr marL="285750" indent="-285750">
              <a:buAutoNum type="arabicPeriod"/>
            </a:pPr>
            <a:r>
              <a:rPr lang="en-GB" b="1" dirty="0"/>
              <a:t>Thought provoking and authentic contexts</a:t>
            </a:r>
            <a:r>
              <a:rPr lang="en-GB" dirty="0"/>
              <a:t> which reflect situations and problems from students’ </a:t>
            </a:r>
            <a:r>
              <a:rPr lang="en-GB" dirty="0" err="1"/>
              <a:t>livee</a:t>
            </a:r>
            <a:r>
              <a:rPr lang="en-GB" dirty="0"/>
              <a:t>.</a:t>
            </a:r>
            <a:endParaRPr lang="en-GB" dirty="0">
              <a:cs typeface="Calibri"/>
            </a:endParaRPr>
          </a:p>
          <a:p>
            <a:pPr marL="285750" indent="-285750">
              <a:buAutoNum type="arabicPeriod"/>
            </a:pPr>
            <a:r>
              <a:rPr lang="en-GB" b="1" dirty="0"/>
              <a:t>Practical tasks</a:t>
            </a:r>
            <a:r>
              <a:rPr lang="en-GB" dirty="0"/>
              <a:t> to help students develop specific skills</a:t>
            </a:r>
            <a:endParaRPr lang="en-GB" dirty="0">
              <a:cs typeface="Calibri"/>
            </a:endParaRPr>
          </a:p>
          <a:p>
            <a:pPr marL="285750" indent="-285750">
              <a:buAutoNum type="arabicPeriod"/>
            </a:pPr>
            <a:r>
              <a:rPr lang="en-GB" b="1" dirty="0"/>
              <a:t>Useful tips</a:t>
            </a:r>
            <a:r>
              <a:rPr lang="en-GB" dirty="0"/>
              <a:t> to help students remember key takeaways</a:t>
            </a:r>
            <a:endParaRPr lang="en-GB" dirty="0">
              <a:cs typeface="Calibri"/>
            </a:endParaRPr>
          </a:p>
          <a:p>
            <a:pPr marL="285750" indent="-285750">
              <a:buAutoNum type="arabicPeriod"/>
            </a:pPr>
            <a:r>
              <a:rPr lang="en-GB" b="1" dirty="0"/>
              <a:t>Useful Phrases</a:t>
            </a:r>
            <a:r>
              <a:rPr lang="en-GB" dirty="0"/>
              <a:t> linked to specific life skill</a:t>
            </a:r>
            <a:endParaRPr lang="en-GB" dirty="0">
              <a:cs typeface="Calibri"/>
            </a:endParaRPr>
          </a:p>
          <a:p>
            <a:pPr marL="285750" indent="-285750">
              <a:buAutoNum type="arabicPeriod"/>
            </a:pPr>
            <a:r>
              <a:rPr lang="en-GB" dirty="0"/>
              <a:t>Activities which encourage </a:t>
            </a:r>
            <a:r>
              <a:rPr lang="en-GB" b="1" dirty="0"/>
              <a:t>working </a:t>
            </a:r>
            <a:r>
              <a:rPr lang="en-GB" b="1" dirty="0" err="1"/>
              <a:t>collaborativelly</a:t>
            </a:r>
            <a:r>
              <a:rPr lang="en-GB" b="1" dirty="0"/>
              <a:t> (</a:t>
            </a:r>
            <a:r>
              <a:rPr lang="en-GB" b="1" dirty="0" err="1"/>
              <a:t>pairwork</a:t>
            </a:r>
            <a:r>
              <a:rPr lang="en-GB" b="1" dirty="0"/>
              <a:t> and group work)</a:t>
            </a:r>
          </a:p>
          <a:p>
            <a:pPr marL="285750" indent="-285750">
              <a:buAutoNum type="arabicPeriod"/>
            </a:pPr>
            <a:r>
              <a:rPr lang="en-GB" b="1" dirty="0" err="1"/>
              <a:t>Gguided</a:t>
            </a:r>
            <a:r>
              <a:rPr lang="en-GB" b="1" dirty="0"/>
              <a:t> final tasks</a:t>
            </a:r>
            <a:r>
              <a:rPr lang="en-GB" dirty="0"/>
              <a:t> to reinforce the skill taught in the lesson</a:t>
            </a:r>
            <a:endParaRPr lang="en-GB" b="1" dirty="0"/>
          </a:p>
          <a:p>
            <a:pPr marL="285750" indent="-285750">
              <a:buAutoNum type="arabicPeriod"/>
            </a:pPr>
            <a:r>
              <a:rPr lang="en-GB" b="1" dirty="0"/>
              <a:t>A supplementary worksheet </a:t>
            </a:r>
            <a:r>
              <a:rPr lang="en-GB" dirty="0"/>
              <a:t>available as a part of Teacher's Resources for every </a:t>
            </a:r>
            <a:r>
              <a:rPr lang="en-GB" i="1" dirty="0"/>
              <a:t>Set for Life</a:t>
            </a:r>
            <a:r>
              <a:rPr lang="en-GB" dirty="0"/>
              <a:t> lesson</a:t>
            </a:r>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9142602F-81AA-405D-8C7D-E96B13FE7A1D}" type="slidenum">
              <a:rPr lang="pl-PL" smtClean="0"/>
              <a:t>51</a:t>
            </a:fld>
            <a:endParaRPr lang="pl-PL"/>
          </a:p>
        </p:txBody>
      </p:sp>
    </p:spTree>
    <p:extLst>
      <p:ext uri="{BB962C8B-B14F-4D97-AF65-F5344CB8AC3E}">
        <p14:creationId xmlns:p14="http://schemas.microsoft.com/office/powerpoint/2010/main" val="28280508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BBC lessons (every two units) </a:t>
            </a:r>
            <a:r>
              <a:rPr lang="en-GB" dirty="0"/>
              <a:t>provide opportunity to work with authentic videos and real-life content</a:t>
            </a:r>
            <a:endParaRPr lang="en-US" dirty="0"/>
          </a:p>
          <a:p>
            <a:r>
              <a:rPr lang="en-GB" dirty="0"/>
              <a:t>1. </a:t>
            </a:r>
            <a:r>
              <a:rPr lang="en-GB" b="1" dirty="0"/>
              <a:t>Culture topics</a:t>
            </a:r>
            <a:r>
              <a:rPr lang="en-GB" dirty="0"/>
              <a:t> linked to unit themes introduced in reading texts</a:t>
            </a:r>
            <a:endParaRPr lang="en-US" dirty="0">
              <a:cs typeface="Calibri"/>
            </a:endParaRPr>
          </a:p>
          <a:p>
            <a:r>
              <a:rPr lang="en-GB" dirty="0">
                <a:cs typeface="Calibri"/>
              </a:rPr>
              <a:t>2. </a:t>
            </a:r>
            <a:r>
              <a:rPr lang="en-GB" dirty="0"/>
              <a:t>Activities based on </a:t>
            </a:r>
            <a:r>
              <a:rPr lang="en-GB" b="1" dirty="0"/>
              <a:t>Visible Thinking routines</a:t>
            </a:r>
            <a:r>
              <a:rPr lang="en-GB" dirty="0"/>
              <a:t> to help students understand the topics</a:t>
            </a:r>
            <a:endParaRPr lang="en-GB" dirty="0">
              <a:cs typeface="Calibri"/>
            </a:endParaRPr>
          </a:p>
          <a:p>
            <a:r>
              <a:rPr lang="en-GB" dirty="0">
                <a:cs typeface="Calibri"/>
              </a:rPr>
              <a:t>3. </a:t>
            </a:r>
            <a:r>
              <a:rPr lang="en-GB" b="1" dirty="0"/>
              <a:t>Glossary</a:t>
            </a:r>
            <a:r>
              <a:rPr lang="en-GB" dirty="0"/>
              <a:t> of the most difficult words in the texts</a:t>
            </a:r>
            <a:endParaRPr lang="en-GB" dirty="0">
              <a:cs typeface="Calibri"/>
            </a:endParaRPr>
          </a:p>
          <a:p>
            <a:r>
              <a:rPr lang="en-GB" dirty="0"/>
              <a:t>4. </a:t>
            </a:r>
            <a:r>
              <a:rPr lang="en-GB" b="1" dirty="0"/>
              <a:t>BBC documentaries</a:t>
            </a:r>
            <a:r>
              <a:rPr lang="en-GB" dirty="0"/>
              <a:t> providing fascinating real world information</a:t>
            </a:r>
            <a:endParaRPr lang="en-US" dirty="0"/>
          </a:p>
          <a:p>
            <a:r>
              <a:rPr lang="en-GB" dirty="0">
                <a:cs typeface="Calibri"/>
              </a:rPr>
              <a:t>5. </a:t>
            </a:r>
            <a:r>
              <a:rPr lang="en-GB" b="1" dirty="0"/>
              <a:t>Step-by-step digital pro</a:t>
            </a:r>
            <a:r>
              <a:rPr lang="en-GB" dirty="0"/>
              <a:t>jects to allow learners to follow their own interests while developing team work and ICT skills</a:t>
            </a:r>
            <a:endParaRPr lang="en-GB" dirty="0">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9142602F-81AA-405D-8C7D-E96B13FE7A1D}" type="slidenum">
              <a:rPr lang="pl-PL" smtClean="0"/>
              <a:t>52</a:t>
            </a:fld>
            <a:endParaRPr lang="pl-PL"/>
          </a:p>
        </p:txBody>
      </p:sp>
    </p:spTree>
    <p:extLst>
      <p:ext uri="{BB962C8B-B14F-4D97-AF65-F5344CB8AC3E}">
        <p14:creationId xmlns:p14="http://schemas.microsoft.com/office/powerpoint/2010/main" val="18240493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Grammar Time section with additional grammar practice for each grammar lesson</a:t>
            </a:r>
          </a:p>
        </p:txBody>
      </p:sp>
      <p:sp>
        <p:nvSpPr>
          <p:cNvPr id="4" name="Slide Number Placeholder 3"/>
          <p:cNvSpPr>
            <a:spLocks noGrp="1"/>
          </p:cNvSpPr>
          <p:nvPr>
            <p:ph type="sldNum" sz="quarter" idx="5"/>
          </p:nvPr>
        </p:nvSpPr>
        <p:spPr/>
        <p:txBody>
          <a:bodyPr/>
          <a:lstStyle/>
          <a:p>
            <a:fld id="{9142602F-81AA-405D-8C7D-E96B13FE7A1D}" type="slidenum">
              <a:rPr lang="pl-PL" smtClean="0"/>
              <a:t>53</a:t>
            </a:fld>
            <a:endParaRPr lang="pl-PL"/>
          </a:p>
        </p:txBody>
      </p:sp>
    </p:spTree>
    <p:extLst>
      <p:ext uri="{BB962C8B-B14F-4D97-AF65-F5344CB8AC3E}">
        <p14:creationId xmlns:p14="http://schemas.microsoft.com/office/powerpoint/2010/main" val="23446780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9142602F-81AA-405D-8C7D-E96B13FE7A1D}" type="slidenum">
              <a:rPr lang="pl-PL" smtClean="0"/>
              <a:t>54</a:t>
            </a:fld>
            <a:endParaRPr lang="pl-PL"/>
          </a:p>
        </p:txBody>
      </p:sp>
    </p:spTree>
    <p:extLst>
      <p:ext uri="{BB962C8B-B14F-4D97-AF65-F5344CB8AC3E}">
        <p14:creationId xmlns:p14="http://schemas.microsoft.com/office/powerpoint/2010/main" val="32642534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9142602F-81AA-405D-8C7D-E96B13FE7A1D}" type="slidenum">
              <a:rPr lang="pl-PL" smtClean="0"/>
              <a:t>55</a:t>
            </a:fld>
            <a:endParaRPr lang="pl-PL"/>
          </a:p>
        </p:txBody>
      </p:sp>
    </p:spTree>
    <p:extLst>
      <p:ext uri="{BB962C8B-B14F-4D97-AF65-F5344CB8AC3E}">
        <p14:creationId xmlns:p14="http://schemas.microsoft.com/office/powerpoint/2010/main" val="17320272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9142602F-81AA-405D-8C7D-E96B13FE7A1D}" type="slidenum">
              <a:rPr lang="pl-PL" smtClean="0"/>
              <a:t>56</a:t>
            </a:fld>
            <a:endParaRPr lang="pl-PL"/>
          </a:p>
        </p:txBody>
      </p:sp>
    </p:spTree>
    <p:extLst>
      <p:ext uri="{BB962C8B-B14F-4D97-AF65-F5344CB8AC3E}">
        <p14:creationId xmlns:p14="http://schemas.microsoft.com/office/powerpoint/2010/main" val="31017140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9142602F-81AA-405D-8C7D-E96B13FE7A1D}" type="slidenum">
              <a:rPr lang="pl-PL" smtClean="0"/>
              <a:t>57</a:t>
            </a:fld>
            <a:endParaRPr lang="pl-PL"/>
          </a:p>
        </p:txBody>
      </p:sp>
    </p:spTree>
    <p:extLst>
      <p:ext uri="{BB962C8B-B14F-4D97-AF65-F5344CB8AC3E}">
        <p14:creationId xmlns:p14="http://schemas.microsoft.com/office/powerpoint/2010/main" val="10430516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9142602F-81AA-405D-8C7D-E96B13FE7A1D}" type="slidenum">
              <a:rPr lang="pl-PL" smtClean="0"/>
              <a:t>58</a:t>
            </a:fld>
            <a:endParaRPr lang="pl-PL"/>
          </a:p>
        </p:txBody>
      </p:sp>
    </p:spTree>
    <p:extLst>
      <p:ext uri="{BB962C8B-B14F-4D97-AF65-F5344CB8AC3E}">
        <p14:creationId xmlns:p14="http://schemas.microsoft.com/office/powerpoint/2010/main" val="3342084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9142602F-81AA-405D-8C7D-E96B13FE7A1D}" type="slidenum">
              <a:rPr lang="pl-PL" smtClean="0"/>
              <a:t>59</a:t>
            </a:fld>
            <a:endParaRPr lang="pl-PL"/>
          </a:p>
        </p:txBody>
      </p:sp>
    </p:spTree>
    <p:extLst>
      <p:ext uri="{BB962C8B-B14F-4D97-AF65-F5344CB8AC3E}">
        <p14:creationId xmlns:p14="http://schemas.microsoft.com/office/powerpoint/2010/main" val="3967132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There are two versions of the Workbook available as well:</a:t>
            </a:r>
          </a:p>
          <a:p>
            <a:r>
              <a:rPr lang="en-US" dirty="0"/>
              <a:t>- a </a:t>
            </a:r>
            <a:r>
              <a:rPr lang="en-US" b="1" dirty="0"/>
              <a:t>Workbook with a code, which gives access to the App </a:t>
            </a:r>
            <a:endParaRPr lang="en-US" b="1">
              <a:cs typeface="Calibri"/>
            </a:endParaRPr>
          </a:p>
          <a:p>
            <a:r>
              <a:rPr lang="en-US" dirty="0">
                <a:cs typeface="Calibri" panose="020F0502020204030204"/>
              </a:rPr>
              <a:t>- a </a:t>
            </a:r>
            <a:r>
              <a:rPr lang="en-US" b="1" dirty="0">
                <a:cs typeface="Calibri" panose="020F0502020204030204"/>
              </a:rPr>
              <a:t>Workbook</a:t>
            </a:r>
            <a:r>
              <a:rPr lang="en-US" b="1" dirty="0"/>
              <a:t> with a code, which gives access to the App and Online Practice. </a:t>
            </a:r>
            <a:endParaRPr lang="pl-PL" b="1" dirty="0">
              <a:cs typeface="Calibri" panose="020F0502020204030204"/>
            </a:endParaRPr>
          </a:p>
          <a:p>
            <a:endParaRPr lang="en-US"/>
          </a:p>
        </p:txBody>
      </p:sp>
      <p:sp>
        <p:nvSpPr>
          <p:cNvPr id="4" name="Symbol zastępczy numeru slajdu 3"/>
          <p:cNvSpPr>
            <a:spLocks noGrp="1"/>
          </p:cNvSpPr>
          <p:nvPr>
            <p:ph type="sldNum" sz="quarter" idx="5"/>
          </p:nvPr>
        </p:nvSpPr>
        <p:spPr/>
        <p:txBody>
          <a:bodyPr/>
          <a:lstStyle/>
          <a:p>
            <a:fld id="{9142602F-81AA-405D-8C7D-E96B13FE7A1D}" type="slidenum">
              <a:rPr lang="pl-PL" smtClean="0"/>
              <a:t>6</a:t>
            </a:fld>
            <a:endParaRPr lang="pl-PL"/>
          </a:p>
        </p:txBody>
      </p:sp>
    </p:spTree>
    <p:extLst>
      <p:ext uri="{BB962C8B-B14F-4D97-AF65-F5344CB8AC3E}">
        <p14:creationId xmlns:p14="http://schemas.microsoft.com/office/powerpoint/2010/main" val="2840594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9142602F-81AA-405D-8C7D-E96B13FE7A1D}" type="slidenum">
              <a:rPr lang="pl-PL" smtClean="0"/>
              <a:t>60</a:t>
            </a:fld>
            <a:endParaRPr lang="pl-PL"/>
          </a:p>
        </p:txBody>
      </p:sp>
    </p:spTree>
    <p:extLst>
      <p:ext uri="{BB962C8B-B14F-4D97-AF65-F5344CB8AC3E}">
        <p14:creationId xmlns:p14="http://schemas.microsoft.com/office/powerpoint/2010/main" val="16511706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9142602F-81AA-405D-8C7D-E96B13FE7A1D}" type="slidenum">
              <a:rPr lang="pl-PL" smtClean="0"/>
              <a:t>61</a:t>
            </a:fld>
            <a:endParaRPr lang="pl-PL"/>
          </a:p>
        </p:txBody>
      </p:sp>
    </p:spTree>
    <p:extLst>
      <p:ext uri="{BB962C8B-B14F-4D97-AF65-F5344CB8AC3E}">
        <p14:creationId xmlns:p14="http://schemas.microsoft.com/office/powerpoint/2010/main" val="16077453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9142602F-81AA-405D-8C7D-E96B13FE7A1D}" type="slidenum">
              <a:rPr lang="pl-PL" smtClean="0"/>
              <a:t>62</a:t>
            </a:fld>
            <a:endParaRPr lang="pl-PL"/>
          </a:p>
        </p:txBody>
      </p:sp>
    </p:spTree>
    <p:extLst>
      <p:ext uri="{BB962C8B-B14F-4D97-AF65-F5344CB8AC3E}">
        <p14:creationId xmlns:p14="http://schemas.microsoft.com/office/powerpoint/2010/main" val="31225019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9142602F-81AA-405D-8C7D-E96B13FE7A1D}" type="slidenum">
              <a:rPr lang="pl-PL" smtClean="0"/>
              <a:t>63</a:t>
            </a:fld>
            <a:endParaRPr lang="pl-PL"/>
          </a:p>
        </p:txBody>
      </p:sp>
    </p:spTree>
    <p:extLst>
      <p:ext uri="{BB962C8B-B14F-4D97-AF65-F5344CB8AC3E}">
        <p14:creationId xmlns:p14="http://schemas.microsoft.com/office/powerpoint/2010/main" val="2516791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b="1"/>
              <a:t>Teacher's Book:</a:t>
            </a:r>
            <a:endParaRPr lang="en-US"/>
          </a:p>
          <a:p>
            <a:pPr marL="285750" indent="-285750">
              <a:buFont typeface="Arial,Sans-Serif"/>
              <a:buChar char="•"/>
            </a:pPr>
            <a:r>
              <a:rPr lang="en-US"/>
              <a:t>Student's Book pages with overwritten answers</a:t>
            </a:r>
          </a:p>
          <a:p>
            <a:pPr marL="285750" indent="-285750">
              <a:buFont typeface="Arial,Sans-Serif"/>
              <a:buChar char="•"/>
            </a:pPr>
            <a:r>
              <a:rPr lang="en-US"/>
              <a:t>Teaching notes</a:t>
            </a:r>
          </a:p>
          <a:p>
            <a:pPr marL="285750" indent="-285750">
              <a:buFont typeface="Arial,Sans-Serif"/>
              <a:buChar char="•"/>
            </a:pPr>
            <a:r>
              <a:rPr lang="en-US"/>
              <a:t>Need support? Worksheets for lower achieving students (easier versions of selected activities from Student's Book, 4 per unit)</a:t>
            </a:r>
            <a:endParaRPr lang="en-US">
              <a:cs typeface="Calibri"/>
            </a:endParaRPr>
          </a:p>
          <a:p>
            <a:pPr marL="285750" indent="-285750">
              <a:buFont typeface="Arial,Sans-Serif"/>
              <a:buChar char="•"/>
            </a:pPr>
            <a:r>
              <a:rPr lang="en-US"/>
              <a:t>SB audio/</a:t>
            </a:r>
            <a:r>
              <a:rPr lang="en-US" err="1"/>
              <a:t>videoscripts</a:t>
            </a:r>
            <a:endParaRPr lang="en-US">
              <a:cs typeface="Calibri"/>
            </a:endParaRPr>
          </a:p>
          <a:p>
            <a:pPr marL="285750" indent="-285750">
              <a:buFont typeface="Arial,Sans-Serif"/>
              <a:buChar char="•"/>
            </a:pPr>
            <a:r>
              <a:rPr lang="en-US"/>
              <a:t>WB </a:t>
            </a:r>
            <a:r>
              <a:rPr lang="en-US" err="1"/>
              <a:t>audioscripts</a:t>
            </a:r>
            <a:endParaRPr lang="en-US">
              <a:cs typeface="Calibri"/>
            </a:endParaRPr>
          </a:p>
          <a:p>
            <a:pPr marL="285750" indent="-285750">
              <a:buFont typeface="Arial,Sans-Serif"/>
              <a:buChar char="•"/>
            </a:pPr>
            <a:r>
              <a:rPr lang="en-US"/>
              <a:t>WB answer </a:t>
            </a:r>
            <a:r>
              <a:rPr lang="en-US" err="1"/>
              <a:t>ke</a:t>
            </a:r>
            <a:endParaRPr lang="en-US">
              <a:cs typeface="Calibri" panose="020F0502020204030204"/>
            </a:endParaRPr>
          </a:p>
          <a:p>
            <a:endParaRPr lang="en-US">
              <a:cs typeface="Calibri" panose="020F0502020204030204"/>
            </a:endParaRPr>
          </a:p>
          <a:p>
            <a:pPr marL="285750" indent="-285750">
              <a:spcBef>
                <a:spcPts val="600"/>
              </a:spcBef>
              <a:buFont typeface="Arial,Sans-Serif"/>
              <a:buChar char="•"/>
            </a:pPr>
            <a:endParaRPr lang="en-US"/>
          </a:p>
          <a:p>
            <a:pPr>
              <a:spcBef>
                <a:spcPts val="600"/>
              </a:spcBef>
            </a:pPr>
            <a:r>
              <a:rPr lang="en-US" b="1"/>
              <a:t>On the Portal:</a:t>
            </a:r>
            <a:endParaRPr lang="en-US"/>
          </a:p>
        </p:txBody>
      </p:sp>
      <p:sp>
        <p:nvSpPr>
          <p:cNvPr id="4" name="Slide Number Placeholder 3"/>
          <p:cNvSpPr>
            <a:spLocks noGrp="1"/>
          </p:cNvSpPr>
          <p:nvPr>
            <p:ph type="sldNum" sz="quarter" idx="5"/>
          </p:nvPr>
        </p:nvSpPr>
        <p:spPr/>
        <p:txBody>
          <a:bodyPr/>
          <a:lstStyle/>
          <a:p>
            <a:fld id="{9142602F-81AA-405D-8C7D-E96B13FE7A1D}" type="slidenum">
              <a:rPr lang="pl-PL" smtClean="0"/>
              <a:t>64</a:t>
            </a:fld>
            <a:endParaRPr lang="pl-PL"/>
          </a:p>
        </p:txBody>
      </p:sp>
    </p:spTree>
    <p:extLst>
      <p:ext uri="{BB962C8B-B14F-4D97-AF65-F5344CB8AC3E}">
        <p14:creationId xmlns:p14="http://schemas.microsoft.com/office/powerpoint/2010/main" val="9694268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b="1" dirty="0"/>
              <a:t>Teacher's Book:</a:t>
            </a:r>
            <a:endParaRPr lang="en-US"/>
          </a:p>
          <a:p>
            <a:pPr marL="285750" indent="-285750">
              <a:buFont typeface="Arial,Sans-Serif"/>
              <a:buChar char="•"/>
            </a:pPr>
            <a:r>
              <a:rPr lang="en-US" dirty="0"/>
              <a:t>Student's Book pages with overwritten answers</a:t>
            </a:r>
          </a:p>
          <a:p>
            <a:pPr marL="285750" indent="-285750">
              <a:buFont typeface="Arial,Sans-Serif"/>
              <a:buChar char="•"/>
            </a:pPr>
            <a:r>
              <a:rPr lang="en-US" dirty="0"/>
              <a:t>Teaching notes</a:t>
            </a:r>
          </a:p>
          <a:p>
            <a:pPr marL="285750" indent="-285750">
              <a:buFont typeface="Arial,Sans-Serif"/>
              <a:buChar char="•"/>
            </a:pPr>
            <a:r>
              <a:rPr lang="en-US" dirty="0"/>
              <a:t>Need support? Worksheets for lower achieving students (easier versions of selected activities from Student's Book, 4 per unit)</a:t>
            </a:r>
            <a:endParaRPr lang="en-US">
              <a:cs typeface="Calibri"/>
            </a:endParaRPr>
          </a:p>
          <a:p>
            <a:pPr marL="285750" indent="-285750">
              <a:buFont typeface="Arial,Sans-Serif"/>
              <a:buChar char="•"/>
            </a:pPr>
            <a:r>
              <a:rPr lang="en-US" dirty="0"/>
              <a:t>SB audio/</a:t>
            </a:r>
            <a:r>
              <a:rPr lang="en-US" dirty="0" err="1"/>
              <a:t>videoscripts</a:t>
            </a:r>
            <a:endParaRPr lang="en-US">
              <a:cs typeface="Calibri"/>
            </a:endParaRPr>
          </a:p>
          <a:p>
            <a:pPr marL="285750" indent="-285750">
              <a:buFont typeface="Arial,Sans-Serif"/>
              <a:buChar char="•"/>
            </a:pPr>
            <a:r>
              <a:rPr lang="en-US" dirty="0"/>
              <a:t>WB </a:t>
            </a:r>
            <a:r>
              <a:rPr lang="en-US" dirty="0" err="1"/>
              <a:t>audioscripts</a:t>
            </a:r>
            <a:endParaRPr lang="en-US">
              <a:cs typeface="Calibri"/>
            </a:endParaRPr>
          </a:p>
          <a:p>
            <a:pPr marL="285750" indent="-285750">
              <a:buFont typeface="Arial,Sans-Serif"/>
              <a:buChar char="•"/>
            </a:pPr>
            <a:r>
              <a:rPr lang="en-US" dirty="0"/>
              <a:t>WB answer </a:t>
            </a:r>
            <a:r>
              <a:rPr lang="en-US" dirty="0" err="1"/>
              <a:t>ke</a:t>
            </a:r>
            <a:endParaRPr lang="en-US">
              <a:cs typeface="Calibri" panose="020F0502020204030204"/>
            </a:endParaRPr>
          </a:p>
          <a:p>
            <a:endParaRPr lang="en-US">
              <a:cs typeface="Calibri" panose="020F0502020204030204"/>
            </a:endParaRPr>
          </a:p>
          <a:p>
            <a:pPr marL="285750" indent="-285750">
              <a:spcBef>
                <a:spcPts val="600"/>
              </a:spcBef>
              <a:buFont typeface="Arial,Sans-Serif"/>
              <a:buChar char="•"/>
            </a:pPr>
            <a:endParaRPr lang="en-US"/>
          </a:p>
          <a:p>
            <a:pPr>
              <a:spcBef>
                <a:spcPts val="600"/>
              </a:spcBef>
            </a:pPr>
            <a:r>
              <a:rPr lang="en-US" b="1" dirty="0"/>
              <a:t>On the Portal:</a:t>
            </a:r>
            <a:endParaRPr lang="en-US" dirty="0"/>
          </a:p>
        </p:txBody>
      </p:sp>
      <p:sp>
        <p:nvSpPr>
          <p:cNvPr id="4" name="Slide Number Placeholder 3"/>
          <p:cNvSpPr>
            <a:spLocks noGrp="1"/>
          </p:cNvSpPr>
          <p:nvPr>
            <p:ph type="sldNum" sz="quarter" idx="5"/>
          </p:nvPr>
        </p:nvSpPr>
        <p:spPr/>
        <p:txBody>
          <a:bodyPr/>
          <a:lstStyle/>
          <a:p>
            <a:fld id="{9142602F-81AA-405D-8C7D-E96B13FE7A1D}" type="slidenum">
              <a:rPr lang="pl-PL" smtClean="0"/>
              <a:t>65</a:t>
            </a:fld>
            <a:endParaRPr lang="pl-PL"/>
          </a:p>
        </p:txBody>
      </p:sp>
    </p:spTree>
    <p:extLst>
      <p:ext uri="{BB962C8B-B14F-4D97-AF65-F5344CB8AC3E}">
        <p14:creationId xmlns:p14="http://schemas.microsoft.com/office/powerpoint/2010/main" val="36965710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b="1" dirty="0"/>
              <a:t>Teacher's Book:</a:t>
            </a:r>
            <a:endParaRPr lang="en-US"/>
          </a:p>
          <a:p>
            <a:pPr marL="285750" indent="-285750">
              <a:buFont typeface="Arial,Sans-Serif"/>
              <a:buChar char="•"/>
            </a:pPr>
            <a:r>
              <a:rPr lang="en-US" dirty="0"/>
              <a:t>Student's Book pages with overwritten answers</a:t>
            </a:r>
          </a:p>
          <a:p>
            <a:pPr marL="285750" indent="-285750">
              <a:buFont typeface="Arial,Sans-Serif"/>
              <a:buChar char="•"/>
            </a:pPr>
            <a:r>
              <a:rPr lang="en-US" dirty="0"/>
              <a:t>Teaching notes</a:t>
            </a:r>
          </a:p>
          <a:p>
            <a:pPr marL="285750" indent="-285750">
              <a:buFont typeface="Arial,Sans-Serif"/>
              <a:buChar char="•"/>
            </a:pPr>
            <a:r>
              <a:rPr lang="en-US" dirty="0"/>
              <a:t>Need support? Worksheets for lower achieving students (easier versions of selected activities from Student's Book, 4 per unit)</a:t>
            </a:r>
            <a:endParaRPr lang="en-US" dirty="0">
              <a:cs typeface="Calibri"/>
            </a:endParaRPr>
          </a:p>
          <a:p>
            <a:pPr marL="285750" indent="-285750">
              <a:buFont typeface="Arial,Sans-Serif"/>
              <a:buChar char="•"/>
            </a:pPr>
            <a:r>
              <a:rPr lang="en-US" dirty="0"/>
              <a:t>SB audio/</a:t>
            </a:r>
            <a:r>
              <a:rPr lang="en-US" dirty="0" err="1"/>
              <a:t>videoscripts</a:t>
            </a:r>
            <a:endParaRPr lang="en-US">
              <a:cs typeface="Calibri"/>
            </a:endParaRPr>
          </a:p>
          <a:p>
            <a:pPr marL="285750" indent="-285750">
              <a:buFont typeface="Arial,Sans-Serif"/>
              <a:buChar char="•"/>
            </a:pPr>
            <a:r>
              <a:rPr lang="en-US" dirty="0"/>
              <a:t>WB </a:t>
            </a:r>
            <a:r>
              <a:rPr lang="en-US" dirty="0" err="1"/>
              <a:t>audioscripts</a:t>
            </a:r>
            <a:endParaRPr lang="en-US">
              <a:cs typeface="Calibri"/>
            </a:endParaRPr>
          </a:p>
          <a:p>
            <a:pPr marL="285750" indent="-285750">
              <a:buFont typeface="Arial,Sans-Serif"/>
              <a:buChar char="•"/>
            </a:pPr>
            <a:r>
              <a:rPr lang="en-US" dirty="0"/>
              <a:t>WB answer </a:t>
            </a:r>
            <a:r>
              <a:rPr lang="en-US" dirty="0" err="1"/>
              <a:t>ke</a:t>
            </a:r>
            <a:endParaRPr lang="en-US">
              <a:cs typeface="Calibri" panose="020F0502020204030204"/>
            </a:endParaRPr>
          </a:p>
          <a:p>
            <a:endParaRPr lang="en-US">
              <a:cs typeface="Calibri" panose="020F0502020204030204"/>
            </a:endParaRPr>
          </a:p>
          <a:p>
            <a:pPr marL="285750" indent="-285750">
              <a:spcBef>
                <a:spcPts val="600"/>
              </a:spcBef>
              <a:buFont typeface="Arial,Sans-Serif"/>
              <a:buChar char="•"/>
            </a:pPr>
            <a:endParaRPr lang="en-US"/>
          </a:p>
          <a:p>
            <a:pPr>
              <a:spcBef>
                <a:spcPts val="600"/>
              </a:spcBef>
            </a:pPr>
            <a:r>
              <a:rPr lang="en-US" b="1" dirty="0"/>
              <a:t>On the Portal:</a:t>
            </a:r>
            <a:endParaRPr lang="en-US" dirty="0"/>
          </a:p>
        </p:txBody>
      </p:sp>
      <p:sp>
        <p:nvSpPr>
          <p:cNvPr id="4" name="Slide Number Placeholder 3"/>
          <p:cNvSpPr>
            <a:spLocks noGrp="1"/>
          </p:cNvSpPr>
          <p:nvPr>
            <p:ph type="sldNum" sz="quarter" idx="5"/>
          </p:nvPr>
        </p:nvSpPr>
        <p:spPr/>
        <p:txBody>
          <a:bodyPr/>
          <a:lstStyle/>
          <a:p>
            <a:fld id="{9142602F-81AA-405D-8C7D-E96B13FE7A1D}" type="slidenum">
              <a:rPr lang="pl-PL" smtClean="0"/>
              <a:t>66</a:t>
            </a:fld>
            <a:endParaRPr lang="pl-PL"/>
          </a:p>
        </p:txBody>
      </p:sp>
    </p:spTree>
    <p:extLst>
      <p:ext uri="{BB962C8B-B14F-4D97-AF65-F5344CB8AC3E}">
        <p14:creationId xmlns:p14="http://schemas.microsoft.com/office/powerpoint/2010/main" val="28975872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b="1" dirty="0"/>
              <a:t>Teacher's Book:</a:t>
            </a:r>
            <a:endParaRPr lang="en-US" dirty="0"/>
          </a:p>
          <a:p>
            <a:pPr marL="285750" indent="-285750">
              <a:buFont typeface="Arial,Sans-Serif"/>
              <a:buChar char="•"/>
            </a:pPr>
            <a:r>
              <a:rPr lang="en-US" dirty="0"/>
              <a:t>Student's Book pages with overwritten answers</a:t>
            </a:r>
          </a:p>
          <a:p>
            <a:pPr marL="285750" indent="-285750">
              <a:buFont typeface="Arial,Sans-Serif"/>
              <a:buChar char="•"/>
            </a:pPr>
            <a:r>
              <a:rPr lang="en-US" dirty="0"/>
              <a:t>Teaching notes</a:t>
            </a:r>
          </a:p>
          <a:p>
            <a:pPr marL="285750" indent="-285750">
              <a:buFont typeface="Arial,Sans-Serif"/>
              <a:buChar char="•"/>
            </a:pPr>
            <a:r>
              <a:rPr lang="en-US" dirty="0"/>
              <a:t>Need support? Worksheets for lower achieving students (easier versions of selected activities from Student's Book, 4 per unit)</a:t>
            </a:r>
            <a:endParaRPr lang="en-US">
              <a:cs typeface="Calibri"/>
            </a:endParaRPr>
          </a:p>
          <a:p>
            <a:pPr marL="285750" indent="-285750">
              <a:buFont typeface="Arial,Sans-Serif"/>
              <a:buChar char="•"/>
            </a:pPr>
            <a:r>
              <a:rPr lang="en-US" dirty="0"/>
              <a:t>SB audio/</a:t>
            </a:r>
            <a:r>
              <a:rPr lang="en-US" dirty="0" err="1"/>
              <a:t>videoscripts</a:t>
            </a:r>
            <a:endParaRPr lang="en-US">
              <a:cs typeface="Calibri"/>
            </a:endParaRPr>
          </a:p>
          <a:p>
            <a:pPr marL="285750" indent="-285750">
              <a:buFont typeface="Arial,Sans-Serif"/>
              <a:buChar char="•"/>
            </a:pPr>
            <a:r>
              <a:rPr lang="en-US" dirty="0"/>
              <a:t>WB </a:t>
            </a:r>
            <a:r>
              <a:rPr lang="en-US" dirty="0" err="1"/>
              <a:t>audioscripts</a:t>
            </a:r>
            <a:endParaRPr lang="en-US">
              <a:cs typeface="Calibri"/>
            </a:endParaRPr>
          </a:p>
          <a:p>
            <a:pPr marL="285750" indent="-285750">
              <a:buFont typeface="Arial,Sans-Serif"/>
              <a:buChar char="•"/>
            </a:pPr>
            <a:r>
              <a:rPr lang="en-US" dirty="0"/>
              <a:t>WB answer </a:t>
            </a:r>
            <a:r>
              <a:rPr lang="en-US" dirty="0" err="1"/>
              <a:t>ke</a:t>
            </a:r>
            <a:endParaRPr lang="en-US">
              <a:cs typeface="Calibri" panose="020F0502020204030204"/>
            </a:endParaRPr>
          </a:p>
          <a:p>
            <a:endParaRPr lang="en-US">
              <a:cs typeface="Calibri" panose="020F0502020204030204"/>
            </a:endParaRPr>
          </a:p>
          <a:p>
            <a:pPr marL="285750" indent="-285750">
              <a:spcBef>
                <a:spcPts val="600"/>
              </a:spcBef>
              <a:buFont typeface="Arial,Sans-Serif"/>
              <a:buChar char="•"/>
            </a:pPr>
            <a:endParaRPr lang="en-US"/>
          </a:p>
          <a:p>
            <a:pPr>
              <a:spcBef>
                <a:spcPts val="600"/>
              </a:spcBef>
            </a:pPr>
            <a:r>
              <a:rPr lang="en-US" b="1" dirty="0"/>
              <a:t>On the Portal:</a:t>
            </a:r>
            <a:endParaRPr lang="en-US" dirty="0"/>
          </a:p>
        </p:txBody>
      </p:sp>
      <p:sp>
        <p:nvSpPr>
          <p:cNvPr id="4" name="Slide Number Placeholder 3"/>
          <p:cNvSpPr>
            <a:spLocks noGrp="1"/>
          </p:cNvSpPr>
          <p:nvPr>
            <p:ph type="sldNum" sz="quarter" idx="5"/>
          </p:nvPr>
        </p:nvSpPr>
        <p:spPr/>
        <p:txBody>
          <a:bodyPr/>
          <a:lstStyle/>
          <a:p>
            <a:fld id="{9142602F-81AA-405D-8C7D-E96B13FE7A1D}" type="slidenum">
              <a:rPr lang="pl-PL" smtClean="0"/>
              <a:t>67</a:t>
            </a:fld>
            <a:endParaRPr lang="pl-PL"/>
          </a:p>
        </p:txBody>
      </p:sp>
    </p:spTree>
    <p:extLst>
      <p:ext uri="{BB962C8B-B14F-4D97-AF65-F5344CB8AC3E}">
        <p14:creationId xmlns:p14="http://schemas.microsoft.com/office/powerpoint/2010/main" val="964501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err="1">
                <a:cs typeface="Calibri"/>
              </a:rPr>
              <a:t>Teacher's</a:t>
            </a:r>
            <a:r>
              <a:rPr lang="pl-PL" dirty="0">
                <a:cs typeface="Calibri"/>
              </a:rPr>
              <a:t> </a:t>
            </a:r>
            <a:r>
              <a:rPr lang="pl-PL" dirty="0" err="1">
                <a:cs typeface="Calibri"/>
              </a:rPr>
              <a:t>components</a:t>
            </a:r>
            <a:r>
              <a:rPr lang="pl-PL" dirty="0">
                <a:cs typeface="Calibri"/>
              </a:rPr>
              <a:t> </a:t>
            </a:r>
            <a:r>
              <a:rPr lang="pl-PL" dirty="0" err="1">
                <a:cs typeface="Calibri"/>
              </a:rPr>
              <a:t>include</a:t>
            </a:r>
            <a:r>
              <a:rPr lang="pl-PL" dirty="0">
                <a:cs typeface="Calibri"/>
              </a:rPr>
              <a:t>:</a:t>
            </a:r>
          </a:p>
          <a:p>
            <a:r>
              <a:rPr lang="pl-PL" dirty="0">
                <a:cs typeface="Calibri"/>
              </a:rPr>
              <a:t>- a </a:t>
            </a:r>
            <a:r>
              <a:rPr lang="pl-PL" dirty="0" err="1">
                <a:cs typeface="Calibri"/>
              </a:rPr>
              <a:t>printed</a:t>
            </a:r>
            <a:r>
              <a:rPr lang="pl-PL" dirty="0">
                <a:cs typeface="Calibri"/>
              </a:rPr>
              <a:t> version of the </a:t>
            </a:r>
            <a:r>
              <a:rPr lang="pl-PL" b="1" dirty="0" err="1">
                <a:cs typeface="Calibri"/>
              </a:rPr>
              <a:t>Teacher's</a:t>
            </a:r>
            <a:r>
              <a:rPr lang="pl-PL" b="1" dirty="0">
                <a:cs typeface="Calibri"/>
              </a:rPr>
              <a:t> </a:t>
            </a:r>
            <a:r>
              <a:rPr lang="pl-PL" b="1" dirty="0" err="1">
                <a:cs typeface="Calibri"/>
              </a:rPr>
              <a:t>Book</a:t>
            </a:r>
            <a:r>
              <a:rPr lang="pl-PL" dirty="0">
                <a:cs typeface="Calibri"/>
              </a:rPr>
              <a:t> with </a:t>
            </a:r>
            <a:r>
              <a:rPr lang="pl-PL" dirty="0" err="1">
                <a:cs typeface="Calibri"/>
              </a:rPr>
              <a:t>full</a:t>
            </a:r>
            <a:r>
              <a:rPr lang="pl-PL" dirty="0">
                <a:cs typeface="Calibri"/>
              </a:rPr>
              <a:t> </a:t>
            </a:r>
            <a:r>
              <a:rPr lang="pl-PL" dirty="0" err="1">
                <a:cs typeface="Calibri"/>
              </a:rPr>
              <a:t>lessons</a:t>
            </a:r>
            <a:r>
              <a:rPr lang="pl-PL" dirty="0">
                <a:cs typeface="Calibri"/>
              </a:rPr>
              <a:t> notes </a:t>
            </a:r>
            <a:r>
              <a:rPr lang="pl-PL" dirty="0" err="1">
                <a:cs typeface="Calibri"/>
              </a:rPr>
              <a:t>overwritten</a:t>
            </a:r>
            <a:r>
              <a:rPr lang="pl-PL" dirty="0">
                <a:cs typeface="Calibri"/>
              </a:rPr>
              <a:t> on </a:t>
            </a:r>
            <a:r>
              <a:rPr lang="pl-PL" dirty="0" err="1">
                <a:cs typeface="Calibri"/>
              </a:rPr>
              <a:t>Student's</a:t>
            </a:r>
            <a:r>
              <a:rPr lang="pl-PL" dirty="0">
                <a:cs typeface="Calibri"/>
              </a:rPr>
              <a:t> </a:t>
            </a:r>
            <a:r>
              <a:rPr lang="pl-PL" dirty="0" err="1">
                <a:cs typeface="Calibri"/>
              </a:rPr>
              <a:t>Book</a:t>
            </a:r>
            <a:r>
              <a:rPr lang="pl-PL" dirty="0">
                <a:cs typeface="Calibri"/>
              </a:rPr>
              <a:t> </a:t>
            </a:r>
            <a:r>
              <a:rPr lang="pl-PL" dirty="0" err="1">
                <a:cs typeface="Calibri"/>
              </a:rPr>
              <a:t>bakes</a:t>
            </a:r>
            <a:endParaRPr lang="pl-PL" dirty="0">
              <a:cs typeface="Calibri"/>
            </a:endParaRPr>
          </a:p>
          <a:p>
            <a:r>
              <a:rPr lang="pl-PL" dirty="0">
                <a:cs typeface="Calibri"/>
              </a:rPr>
              <a:t>- </a:t>
            </a:r>
            <a:r>
              <a:rPr lang="pl-PL" b="1" dirty="0" err="1">
                <a:cs typeface="Calibri"/>
              </a:rPr>
              <a:t>Teacher's</a:t>
            </a:r>
            <a:r>
              <a:rPr lang="pl-PL" b="1" dirty="0">
                <a:cs typeface="Calibri"/>
              </a:rPr>
              <a:t> Digital </a:t>
            </a:r>
            <a:r>
              <a:rPr lang="pl-PL" b="1" dirty="0" err="1">
                <a:cs typeface="Calibri"/>
              </a:rPr>
              <a:t>resources</a:t>
            </a:r>
            <a:r>
              <a:rPr lang="pl-PL" dirty="0">
                <a:cs typeface="Calibri"/>
              </a:rPr>
              <a:t> </a:t>
            </a:r>
            <a:r>
              <a:rPr lang="pl-PL" dirty="0" err="1">
                <a:cs typeface="Calibri"/>
              </a:rPr>
              <a:t>including</a:t>
            </a:r>
            <a:r>
              <a:rPr lang="pl-PL" dirty="0">
                <a:cs typeface="Calibri"/>
              </a:rPr>
              <a:t>: </a:t>
            </a:r>
          </a:p>
          <a:p>
            <a:r>
              <a:rPr lang="pl-PL" dirty="0">
                <a:cs typeface="Calibri"/>
              </a:rPr>
              <a:t>*</a:t>
            </a:r>
            <a:r>
              <a:rPr lang="pl-PL" dirty="0" err="1">
                <a:cs typeface="Calibri"/>
              </a:rPr>
              <a:t>access</a:t>
            </a:r>
            <a:r>
              <a:rPr lang="pl-PL" dirty="0">
                <a:cs typeface="Calibri"/>
              </a:rPr>
              <a:t> to </a:t>
            </a:r>
            <a:r>
              <a:rPr lang="pl-PL" dirty="0" err="1">
                <a:cs typeface="Calibri"/>
              </a:rPr>
              <a:t>Student's</a:t>
            </a:r>
            <a:r>
              <a:rPr lang="pl-PL" dirty="0">
                <a:cs typeface="Calibri"/>
              </a:rPr>
              <a:t> </a:t>
            </a:r>
            <a:r>
              <a:rPr lang="pl-PL" dirty="0" err="1">
                <a:cs typeface="Calibri"/>
              </a:rPr>
              <a:t>eBook</a:t>
            </a:r>
            <a:endParaRPr lang="pl-PL" dirty="0">
              <a:cs typeface="Calibri"/>
            </a:endParaRPr>
          </a:p>
          <a:p>
            <a:r>
              <a:rPr lang="pl-PL" dirty="0">
                <a:cs typeface="Calibri"/>
              </a:rPr>
              <a:t>*</a:t>
            </a:r>
            <a:r>
              <a:rPr lang="pl-PL" dirty="0" err="1">
                <a:cs typeface="Calibri"/>
              </a:rPr>
              <a:t>access</a:t>
            </a:r>
            <a:r>
              <a:rPr lang="pl-PL" dirty="0">
                <a:cs typeface="Calibri"/>
              </a:rPr>
              <a:t> to Online </a:t>
            </a:r>
            <a:r>
              <a:rPr lang="pl-PL" dirty="0" err="1">
                <a:cs typeface="Calibri"/>
              </a:rPr>
              <a:t>Practice</a:t>
            </a:r>
            <a:endParaRPr lang="pl-PL" dirty="0">
              <a:cs typeface="Calibri"/>
            </a:endParaRPr>
          </a:p>
          <a:p>
            <a:r>
              <a:rPr lang="pl-PL" dirty="0" err="1">
                <a:cs typeface="Calibri"/>
              </a:rPr>
              <a:t>cess</a:t>
            </a:r>
            <a:r>
              <a:rPr lang="pl-PL" dirty="0">
                <a:cs typeface="Calibri"/>
              </a:rPr>
              <a:t> to </a:t>
            </a:r>
            <a:r>
              <a:rPr lang="pl-PL" dirty="0" err="1">
                <a:cs typeface="Calibri"/>
              </a:rPr>
              <a:t>Student's</a:t>
            </a:r>
            <a:r>
              <a:rPr lang="pl-PL" dirty="0">
                <a:cs typeface="Calibri"/>
              </a:rPr>
              <a:t> </a:t>
            </a:r>
            <a:r>
              <a:rPr lang="pl-PL" dirty="0" err="1">
                <a:cs typeface="Calibri"/>
              </a:rPr>
              <a:t>App</a:t>
            </a:r>
            <a:endParaRPr lang="pl-PL" dirty="0">
              <a:cs typeface="Calibri"/>
            </a:endParaRPr>
          </a:p>
          <a:p>
            <a:r>
              <a:rPr lang="pl-PL" dirty="0">
                <a:cs typeface="Calibri"/>
              </a:rPr>
              <a:t>* Test Generator</a:t>
            </a:r>
          </a:p>
          <a:p>
            <a:r>
              <a:rPr lang="pl-PL" dirty="0">
                <a:cs typeface="Calibri"/>
              </a:rPr>
              <a:t>- </a:t>
            </a:r>
            <a:r>
              <a:rPr lang="pl-PL" b="1" dirty="0">
                <a:cs typeface="Calibri"/>
              </a:rPr>
              <a:t>Front-of-Class </a:t>
            </a:r>
            <a:r>
              <a:rPr lang="pl-PL" b="1" dirty="0" err="1">
                <a:cs typeface="Calibri"/>
              </a:rPr>
              <a:t>presentation</a:t>
            </a:r>
            <a:r>
              <a:rPr lang="pl-PL" b="1" dirty="0">
                <a:cs typeface="Calibri"/>
              </a:rPr>
              <a:t> </a:t>
            </a:r>
            <a:r>
              <a:rPr lang="pl-PL" b="1" dirty="0" err="1">
                <a:cs typeface="Calibri"/>
              </a:rPr>
              <a:t>tool</a:t>
            </a:r>
            <a:endParaRPr lang="pl-PL" b="1" dirty="0">
              <a:cs typeface="Calibri"/>
            </a:endParaRPr>
          </a:p>
        </p:txBody>
      </p:sp>
      <p:sp>
        <p:nvSpPr>
          <p:cNvPr id="4" name="Slide Number Placeholder 3"/>
          <p:cNvSpPr>
            <a:spLocks noGrp="1"/>
          </p:cNvSpPr>
          <p:nvPr>
            <p:ph type="sldNum" sz="quarter" idx="5"/>
          </p:nvPr>
        </p:nvSpPr>
        <p:spPr/>
        <p:txBody>
          <a:bodyPr/>
          <a:lstStyle/>
          <a:p>
            <a:fld id="{9142602F-81AA-405D-8C7D-E96B13FE7A1D}" type="slidenum">
              <a:rPr lang="pl-PL" smtClean="0"/>
              <a:t>8</a:t>
            </a:fld>
            <a:endParaRPr lang="pl-PL"/>
          </a:p>
        </p:txBody>
      </p:sp>
    </p:spTree>
    <p:extLst>
      <p:ext uri="{BB962C8B-B14F-4D97-AF65-F5344CB8AC3E}">
        <p14:creationId xmlns:p14="http://schemas.microsoft.com/office/powerpoint/2010/main" val="1190711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9142602F-81AA-405D-8C7D-E96B13FE7A1D}" type="slidenum">
              <a:rPr lang="pl-PL" smtClean="0"/>
              <a:t>14</a:t>
            </a:fld>
            <a:endParaRPr lang="pl-PL"/>
          </a:p>
        </p:txBody>
      </p:sp>
    </p:spTree>
    <p:extLst>
      <p:ext uri="{BB962C8B-B14F-4D97-AF65-F5344CB8AC3E}">
        <p14:creationId xmlns:p14="http://schemas.microsoft.com/office/powerpoint/2010/main" val="2345503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9142602F-81AA-405D-8C7D-E96B13FE7A1D}" type="slidenum">
              <a:rPr lang="pl-PL" smtClean="0"/>
              <a:t>15</a:t>
            </a:fld>
            <a:endParaRPr lang="pl-PL"/>
          </a:p>
        </p:txBody>
      </p:sp>
    </p:spTree>
    <p:extLst>
      <p:ext uri="{BB962C8B-B14F-4D97-AF65-F5344CB8AC3E}">
        <p14:creationId xmlns:p14="http://schemas.microsoft.com/office/powerpoint/2010/main" val="166924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1A320-F057-4D70-AC1F-D28EBA3A56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l-PL"/>
          </a:p>
        </p:txBody>
      </p:sp>
      <p:sp>
        <p:nvSpPr>
          <p:cNvPr id="3" name="Subtitle 2">
            <a:extLst>
              <a:ext uri="{FF2B5EF4-FFF2-40B4-BE49-F238E27FC236}">
                <a16:creationId xmlns:a16="http://schemas.microsoft.com/office/drawing/2014/main" id="{91C2EB78-1F21-4427-B6AD-06F31A90F6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l-PL"/>
          </a:p>
        </p:txBody>
      </p:sp>
      <p:sp>
        <p:nvSpPr>
          <p:cNvPr id="4" name="Date Placeholder 3">
            <a:extLst>
              <a:ext uri="{FF2B5EF4-FFF2-40B4-BE49-F238E27FC236}">
                <a16:creationId xmlns:a16="http://schemas.microsoft.com/office/drawing/2014/main" id="{6227EC96-51AD-46AF-9262-F014F1B56583}"/>
              </a:ext>
            </a:extLst>
          </p:cNvPr>
          <p:cNvSpPr>
            <a:spLocks noGrp="1"/>
          </p:cNvSpPr>
          <p:nvPr>
            <p:ph type="dt" sz="half" idx="10"/>
          </p:nvPr>
        </p:nvSpPr>
        <p:spPr/>
        <p:txBody>
          <a:bodyPr/>
          <a:lstStyle/>
          <a:p>
            <a:fld id="{5F8046AE-F0FC-4BF2-B32B-58153FE92023}" type="datetimeFigureOut">
              <a:rPr lang="pl-PL" smtClean="0"/>
              <a:t>02.02.2023</a:t>
            </a:fld>
            <a:endParaRPr lang="pl-PL"/>
          </a:p>
        </p:txBody>
      </p:sp>
      <p:sp>
        <p:nvSpPr>
          <p:cNvPr id="5" name="Footer Placeholder 4">
            <a:extLst>
              <a:ext uri="{FF2B5EF4-FFF2-40B4-BE49-F238E27FC236}">
                <a16:creationId xmlns:a16="http://schemas.microsoft.com/office/drawing/2014/main" id="{EAF65023-CAB3-4DA1-86AC-ED987F6281F1}"/>
              </a:ext>
            </a:extLst>
          </p:cNvPr>
          <p:cNvSpPr>
            <a:spLocks noGrp="1"/>
          </p:cNvSpPr>
          <p:nvPr>
            <p:ph type="ftr" sz="quarter" idx="11"/>
          </p:nvPr>
        </p:nvSpPr>
        <p:spPr/>
        <p:txBody>
          <a:bodyPr/>
          <a:lstStyle/>
          <a:p>
            <a:endParaRPr lang="pl-PL"/>
          </a:p>
        </p:txBody>
      </p:sp>
      <p:sp>
        <p:nvSpPr>
          <p:cNvPr id="6" name="Slide Number Placeholder 5">
            <a:extLst>
              <a:ext uri="{FF2B5EF4-FFF2-40B4-BE49-F238E27FC236}">
                <a16:creationId xmlns:a16="http://schemas.microsoft.com/office/drawing/2014/main" id="{9F1129DF-A744-449E-9C49-54E935D43D6E}"/>
              </a:ext>
            </a:extLst>
          </p:cNvPr>
          <p:cNvSpPr>
            <a:spLocks noGrp="1"/>
          </p:cNvSpPr>
          <p:nvPr>
            <p:ph type="sldNum" sz="quarter" idx="12"/>
          </p:nvPr>
        </p:nvSpPr>
        <p:spPr/>
        <p:txBody>
          <a:bodyPr/>
          <a:lstStyle/>
          <a:p>
            <a:fld id="{4A28B88E-D99C-46BB-B5F8-ABEB6DAFE647}" type="slidenum">
              <a:rPr lang="pl-PL" smtClean="0"/>
              <a:t>‹#›</a:t>
            </a:fld>
            <a:endParaRPr lang="pl-PL"/>
          </a:p>
        </p:txBody>
      </p:sp>
    </p:spTree>
    <p:extLst>
      <p:ext uri="{BB962C8B-B14F-4D97-AF65-F5344CB8AC3E}">
        <p14:creationId xmlns:p14="http://schemas.microsoft.com/office/powerpoint/2010/main" val="965085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BFCB-FAB3-4808-9BF5-2F51E4D5E6E6}"/>
              </a:ext>
            </a:extLst>
          </p:cNvPr>
          <p:cNvSpPr>
            <a:spLocks noGrp="1"/>
          </p:cNvSpPr>
          <p:nvPr>
            <p:ph type="title"/>
          </p:nvPr>
        </p:nvSpPr>
        <p:spPr/>
        <p:txBody>
          <a:bodyPr/>
          <a:lstStyle/>
          <a:p>
            <a:r>
              <a:rPr lang="en-US"/>
              <a:t>Click to edit Master title style</a:t>
            </a:r>
            <a:endParaRPr lang="pl-PL"/>
          </a:p>
        </p:txBody>
      </p:sp>
      <p:sp>
        <p:nvSpPr>
          <p:cNvPr id="3" name="Vertical Text Placeholder 2">
            <a:extLst>
              <a:ext uri="{FF2B5EF4-FFF2-40B4-BE49-F238E27FC236}">
                <a16:creationId xmlns:a16="http://schemas.microsoft.com/office/drawing/2014/main" id="{45D7EB4C-F303-4A57-A444-A503EDB24D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Date Placeholder 3">
            <a:extLst>
              <a:ext uri="{FF2B5EF4-FFF2-40B4-BE49-F238E27FC236}">
                <a16:creationId xmlns:a16="http://schemas.microsoft.com/office/drawing/2014/main" id="{225B290A-4E58-4F45-842D-6DC60EF99D5F}"/>
              </a:ext>
            </a:extLst>
          </p:cNvPr>
          <p:cNvSpPr>
            <a:spLocks noGrp="1"/>
          </p:cNvSpPr>
          <p:nvPr>
            <p:ph type="dt" sz="half" idx="10"/>
          </p:nvPr>
        </p:nvSpPr>
        <p:spPr/>
        <p:txBody>
          <a:bodyPr/>
          <a:lstStyle/>
          <a:p>
            <a:fld id="{5F8046AE-F0FC-4BF2-B32B-58153FE92023}" type="datetimeFigureOut">
              <a:rPr lang="pl-PL" smtClean="0"/>
              <a:t>02.02.2023</a:t>
            </a:fld>
            <a:endParaRPr lang="pl-PL"/>
          </a:p>
        </p:txBody>
      </p:sp>
      <p:sp>
        <p:nvSpPr>
          <p:cNvPr id="5" name="Footer Placeholder 4">
            <a:extLst>
              <a:ext uri="{FF2B5EF4-FFF2-40B4-BE49-F238E27FC236}">
                <a16:creationId xmlns:a16="http://schemas.microsoft.com/office/drawing/2014/main" id="{EB9E4B24-9C38-43B2-8B18-7BB636F777C2}"/>
              </a:ext>
            </a:extLst>
          </p:cNvPr>
          <p:cNvSpPr>
            <a:spLocks noGrp="1"/>
          </p:cNvSpPr>
          <p:nvPr>
            <p:ph type="ftr" sz="quarter" idx="11"/>
          </p:nvPr>
        </p:nvSpPr>
        <p:spPr/>
        <p:txBody>
          <a:bodyPr/>
          <a:lstStyle/>
          <a:p>
            <a:endParaRPr lang="pl-PL"/>
          </a:p>
        </p:txBody>
      </p:sp>
      <p:sp>
        <p:nvSpPr>
          <p:cNvPr id="6" name="Slide Number Placeholder 5">
            <a:extLst>
              <a:ext uri="{FF2B5EF4-FFF2-40B4-BE49-F238E27FC236}">
                <a16:creationId xmlns:a16="http://schemas.microsoft.com/office/drawing/2014/main" id="{CB39B283-FA29-4AFB-A65C-86EFD0E41435}"/>
              </a:ext>
            </a:extLst>
          </p:cNvPr>
          <p:cNvSpPr>
            <a:spLocks noGrp="1"/>
          </p:cNvSpPr>
          <p:nvPr>
            <p:ph type="sldNum" sz="quarter" idx="12"/>
          </p:nvPr>
        </p:nvSpPr>
        <p:spPr/>
        <p:txBody>
          <a:bodyPr/>
          <a:lstStyle/>
          <a:p>
            <a:fld id="{4A28B88E-D99C-46BB-B5F8-ABEB6DAFE647}" type="slidenum">
              <a:rPr lang="pl-PL" smtClean="0"/>
              <a:t>‹#›</a:t>
            </a:fld>
            <a:endParaRPr lang="pl-PL"/>
          </a:p>
        </p:txBody>
      </p:sp>
    </p:spTree>
    <p:extLst>
      <p:ext uri="{BB962C8B-B14F-4D97-AF65-F5344CB8AC3E}">
        <p14:creationId xmlns:p14="http://schemas.microsoft.com/office/powerpoint/2010/main" val="614070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FD3727-2D19-401E-8659-DE1D6A765DF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l-PL"/>
          </a:p>
        </p:txBody>
      </p:sp>
      <p:sp>
        <p:nvSpPr>
          <p:cNvPr id="3" name="Vertical Text Placeholder 2">
            <a:extLst>
              <a:ext uri="{FF2B5EF4-FFF2-40B4-BE49-F238E27FC236}">
                <a16:creationId xmlns:a16="http://schemas.microsoft.com/office/drawing/2014/main" id="{CBCFE51B-3EDA-411B-A6BE-82B4A6F33F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Date Placeholder 3">
            <a:extLst>
              <a:ext uri="{FF2B5EF4-FFF2-40B4-BE49-F238E27FC236}">
                <a16:creationId xmlns:a16="http://schemas.microsoft.com/office/drawing/2014/main" id="{476CD53D-C630-4F59-B818-617127027329}"/>
              </a:ext>
            </a:extLst>
          </p:cNvPr>
          <p:cNvSpPr>
            <a:spLocks noGrp="1"/>
          </p:cNvSpPr>
          <p:nvPr>
            <p:ph type="dt" sz="half" idx="10"/>
          </p:nvPr>
        </p:nvSpPr>
        <p:spPr/>
        <p:txBody>
          <a:bodyPr/>
          <a:lstStyle/>
          <a:p>
            <a:fld id="{5F8046AE-F0FC-4BF2-B32B-58153FE92023}" type="datetimeFigureOut">
              <a:rPr lang="pl-PL" smtClean="0"/>
              <a:t>02.02.2023</a:t>
            </a:fld>
            <a:endParaRPr lang="pl-PL"/>
          </a:p>
        </p:txBody>
      </p:sp>
      <p:sp>
        <p:nvSpPr>
          <p:cNvPr id="5" name="Footer Placeholder 4">
            <a:extLst>
              <a:ext uri="{FF2B5EF4-FFF2-40B4-BE49-F238E27FC236}">
                <a16:creationId xmlns:a16="http://schemas.microsoft.com/office/drawing/2014/main" id="{DFFCEEDB-CC7F-4736-B576-DE177B44F363}"/>
              </a:ext>
            </a:extLst>
          </p:cNvPr>
          <p:cNvSpPr>
            <a:spLocks noGrp="1"/>
          </p:cNvSpPr>
          <p:nvPr>
            <p:ph type="ftr" sz="quarter" idx="11"/>
          </p:nvPr>
        </p:nvSpPr>
        <p:spPr/>
        <p:txBody>
          <a:bodyPr/>
          <a:lstStyle/>
          <a:p>
            <a:endParaRPr lang="pl-PL"/>
          </a:p>
        </p:txBody>
      </p:sp>
      <p:sp>
        <p:nvSpPr>
          <p:cNvPr id="6" name="Slide Number Placeholder 5">
            <a:extLst>
              <a:ext uri="{FF2B5EF4-FFF2-40B4-BE49-F238E27FC236}">
                <a16:creationId xmlns:a16="http://schemas.microsoft.com/office/drawing/2014/main" id="{BD80B1A5-42C7-4B5A-A7CA-C9A886206172}"/>
              </a:ext>
            </a:extLst>
          </p:cNvPr>
          <p:cNvSpPr>
            <a:spLocks noGrp="1"/>
          </p:cNvSpPr>
          <p:nvPr>
            <p:ph type="sldNum" sz="quarter" idx="12"/>
          </p:nvPr>
        </p:nvSpPr>
        <p:spPr/>
        <p:txBody>
          <a:bodyPr/>
          <a:lstStyle/>
          <a:p>
            <a:fld id="{4A28B88E-D99C-46BB-B5F8-ABEB6DAFE647}" type="slidenum">
              <a:rPr lang="pl-PL" smtClean="0"/>
              <a:t>‹#›</a:t>
            </a:fld>
            <a:endParaRPr lang="pl-PL"/>
          </a:p>
        </p:txBody>
      </p:sp>
    </p:spTree>
    <p:extLst>
      <p:ext uri="{BB962C8B-B14F-4D97-AF65-F5344CB8AC3E}">
        <p14:creationId xmlns:p14="http://schemas.microsoft.com/office/powerpoint/2010/main" val="2685886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_ 2 column bulle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D6D37C-7584-E94F-BD5E-47BD8D71902C}"/>
              </a:ext>
            </a:extLst>
          </p:cNvPr>
          <p:cNvSpPr/>
          <p:nvPr/>
        </p:nvSpPr>
        <p:spPr>
          <a:xfrm>
            <a:off x="0" y="555625"/>
            <a:ext cx="1019175" cy="11588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77829038-C33E-E14F-A39E-A9A3AB5CFBF1}"/>
              </a:ext>
            </a:extLst>
          </p:cNvPr>
          <p:cNvCxnSpPr>
            <a:cxnSpLocks/>
          </p:cNvCxnSpPr>
          <p:nvPr/>
        </p:nvCxnSpPr>
        <p:spPr>
          <a:xfrm>
            <a:off x="1036638"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683BD36-B2E0-E34D-A0C0-77A7165923F9}"/>
              </a:ext>
            </a:extLst>
          </p:cNvPr>
          <p:cNvSpPr>
            <a:spLocks noGrp="1"/>
          </p:cNvSpPr>
          <p:nvPr>
            <p:ph type="sldNum" sz="quarter" idx="16"/>
          </p:nvPr>
        </p:nvSpPr>
        <p:spPr/>
        <p:txBody>
          <a:bodyPr/>
          <a:lstStyle>
            <a:lvl1pPr>
              <a:defRPr/>
            </a:lvl1pPr>
          </a:lstStyle>
          <a:p>
            <a:pPr>
              <a:defRPr/>
            </a:pPr>
            <a:fld id="{16F0F2AA-7572-DC4D-AB68-865F32F517C3}" type="slidenum">
              <a:rPr lang="en-US"/>
              <a:pPr>
                <a:defRPr/>
              </a:pPr>
              <a:t>‹#›</a:t>
            </a:fld>
            <a:endParaRPr lang="en-US"/>
          </a:p>
        </p:txBody>
      </p:sp>
      <p:sp>
        <p:nvSpPr>
          <p:cNvPr id="9" name="Text Placeholder 3"/>
          <p:cNvSpPr>
            <a:spLocks noGrp="1"/>
          </p:cNvSpPr>
          <p:nvPr>
            <p:ph type="body" sz="half" idx="15"/>
          </p:nvPr>
        </p:nvSpPr>
        <p:spPr>
          <a:xfrm>
            <a:off x="6096000" y="1828800"/>
            <a:ext cx="4748720" cy="3927978"/>
          </a:xfrm>
          <a:prstGeom prst="rect">
            <a:avLst/>
          </a:prstGeom>
        </p:spPr>
        <p:txBody>
          <a:bodyPr>
            <a:normAutofit/>
          </a:bodyPr>
          <a:lstStyle>
            <a:lvl1pPr marL="285750" marR="0" indent="-285750" algn="l" defTabSz="685800" rtl="0" eaLnBrk="1" fontAlgn="auto" latinLnBrk="0" hangingPunct="1">
              <a:lnSpc>
                <a:spcPct val="90000"/>
              </a:lnSpc>
              <a:spcBef>
                <a:spcPts val="750"/>
              </a:spcBef>
              <a:spcAft>
                <a:spcPts val="1200"/>
              </a:spcAft>
              <a:buClrTx/>
              <a:buSzTx/>
              <a:buFont typeface="Arial" panose="020B0604020202020204" pitchFamily="34" charset="0"/>
              <a:buChar char="•"/>
              <a:tabLst/>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285750" marR="0" lvl="0" indent="-285750" algn="l" defTabSz="685800" rtl="0" eaLnBrk="1" fontAlgn="auto" latinLnBrk="0" hangingPunct="1">
              <a:lnSpc>
                <a:spcPct val="90000"/>
              </a:lnSpc>
              <a:spcBef>
                <a:spcPts val="750"/>
              </a:spcBef>
              <a:spcAft>
                <a:spcPts val="1200"/>
              </a:spcAft>
              <a:buClrTx/>
              <a:buSzTx/>
              <a:buFont typeface="Arial" panose="020B0604020202020204" pitchFamily="34" charset="0"/>
              <a:buChar char="•"/>
              <a:tabLst/>
              <a:defRPr/>
            </a:pPr>
            <a:r>
              <a:rPr lang="en-US"/>
              <a:t>Click to edit Master text styles</a:t>
            </a:r>
          </a:p>
          <a:p>
            <a:pPr marL="285750" marR="0" lvl="0" indent="-285750" algn="l" defTabSz="685800" rtl="0" eaLnBrk="1" fontAlgn="auto" latinLnBrk="0" hangingPunct="1">
              <a:lnSpc>
                <a:spcPct val="90000"/>
              </a:lnSpc>
              <a:spcBef>
                <a:spcPts val="750"/>
              </a:spcBef>
              <a:spcAft>
                <a:spcPts val="1200"/>
              </a:spcAft>
              <a:buClrTx/>
              <a:buSzTx/>
              <a:buFont typeface="Arial" panose="020B0604020202020204" pitchFamily="34" charset="0"/>
              <a:buChar char="•"/>
              <a:tabLst/>
              <a:defRPr/>
            </a:pPr>
            <a:r>
              <a:rPr lang="en-US"/>
              <a:t>Click to edit Master text styles</a:t>
            </a:r>
          </a:p>
          <a:p>
            <a:pPr lvl="0"/>
            <a:endParaRPr lang="en-US"/>
          </a:p>
        </p:txBody>
      </p:sp>
      <p:sp>
        <p:nvSpPr>
          <p:cNvPr id="8" name="Text Placeholder 3"/>
          <p:cNvSpPr>
            <a:spLocks noGrp="1"/>
          </p:cNvSpPr>
          <p:nvPr>
            <p:ph type="body" sz="half" idx="14"/>
          </p:nvPr>
        </p:nvSpPr>
        <p:spPr>
          <a:xfrm>
            <a:off x="1183730" y="1828800"/>
            <a:ext cx="4748720" cy="3927978"/>
          </a:xfrm>
          <a:prstGeom prst="rect">
            <a:avLst/>
          </a:prstGeom>
        </p:spPr>
        <p:txBody>
          <a:bodyPr>
            <a:normAutofit/>
          </a:bodyPr>
          <a:lstStyle>
            <a:lvl1pPr marL="285750" marR="0" indent="-285750" algn="l" defTabSz="685800" rtl="0" eaLnBrk="1" fontAlgn="auto" latinLnBrk="0" hangingPunct="1">
              <a:lnSpc>
                <a:spcPct val="90000"/>
              </a:lnSpc>
              <a:spcBef>
                <a:spcPts val="750"/>
              </a:spcBef>
              <a:spcAft>
                <a:spcPts val="1200"/>
              </a:spcAft>
              <a:buClrTx/>
              <a:buSzTx/>
              <a:buFont typeface="Arial" panose="020B0604020202020204" pitchFamily="34" charset="0"/>
              <a:buChar char="•"/>
              <a:tabLst/>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a:p>
            <a:pPr marL="285750" marR="0" lvl="0" indent="-285750" algn="l" defTabSz="685800" rtl="0" eaLnBrk="1" fontAlgn="auto" latinLnBrk="0" hangingPunct="1">
              <a:lnSpc>
                <a:spcPct val="90000"/>
              </a:lnSpc>
              <a:spcBef>
                <a:spcPts val="750"/>
              </a:spcBef>
              <a:spcAft>
                <a:spcPts val="1200"/>
              </a:spcAft>
              <a:buClrTx/>
              <a:buSzTx/>
              <a:buFont typeface="Arial" panose="020B0604020202020204" pitchFamily="34" charset="0"/>
              <a:buChar char="•"/>
              <a:tabLst/>
              <a:defRPr/>
            </a:pPr>
            <a:r>
              <a:rPr lang="en-US"/>
              <a:t>Click to edit Master text styles</a:t>
            </a:r>
          </a:p>
          <a:p>
            <a:pPr lvl="0"/>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3417739770"/>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29EA-F8F5-4DBE-B650-EBF8B3937FB4}"/>
              </a:ext>
            </a:extLst>
          </p:cNvPr>
          <p:cNvSpPr>
            <a:spLocks noGrp="1"/>
          </p:cNvSpPr>
          <p:nvPr>
            <p:ph type="title"/>
          </p:nvPr>
        </p:nvSpPr>
        <p:spPr/>
        <p:txBody>
          <a:bodyPr/>
          <a:lstStyle/>
          <a:p>
            <a:r>
              <a:rPr lang="en-US"/>
              <a:t>Click to edit Master title style</a:t>
            </a:r>
            <a:endParaRPr lang="pl-PL"/>
          </a:p>
        </p:txBody>
      </p:sp>
      <p:sp>
        <p:nvSpPr>
          <p:cNvPr id="3" name="Content Placeholder 2">
            <a:extLst>
              <a:ext uri="{FF2B5EF4-FFF2-40B4-BE49-F238E27FC236}">
                <a16:creationId xmlns:a16="http://schemas.microsoft.com/office/drawing/2014/main" id="{792827C9-36AA-4849-BC43-CEB1BF0465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Date Placeholder 3">
            <a:extLst>
              <a:ext uri="{FF2B5EF4-FFF2-40B4-BE49-F238E27FC236}">
                <a16:creationId xmlns:a16="http://schemas.microsoft.com/office/drawing/2014/main" id="{56A8BBB3-7C78-49EA-AF55-0F7970B58981}"/>
              </a:ext>
            </a:extLst>
          </p:cNvPr>
          <p:cNvSpPr>
            <a:spLocks noGrp="1"/>
          </p:cNvSpPr>
          <p:nvPr>
            <p:ph type="dt" sz="half" idx="10"/>
          </p:nvPr>
        </p:nvSpPr>
        <p:spPr/>
        <p:txBody>
          <a:bodyPr/>
          <a:lstStyle/>
          <a:p>
            <a:fld id="{5F8046AE-F0FC-4BF2-B32B-58153FE92023}" type="datetimeFigureOut">
              <a:rPr lang="pl-PL" smtClean="0"/>
              <a:t>02.02.2023</a:t>
            </a:fld>
            <a:endParaRPr lang="pl-PL"/>
          </a:p>
        </p:txBody>
      </p:sp>
      <p:sp>
        <p:nvSpPr>
          <p:cNvPr id="5" name="Footer Placeholder 4">
            <a:extLst>
              <a:ext uri="{FF2B5EF4-FFF2-40B4-BE49-F238E27FC236}">
                <a16:creationId xmlns:a16="http://schemas.microsoft.com/office/drawing/2014/main" id="{FA4CF261-FB18-4A15-90BE-09615660309A}"/>
              </a:ext>
            </a:extLst>
          </p:cNvPr>
          <p:cNvSpPr>
            <a:spLocks noGrp="1"/>
          </p:cNvSpPr>
          <p:nvPr>
            <p:ph type="ftr" sz="quarter" idx="11"/>
          </p:nvPr>
        </p:nvSpPr>
        <p:spPr/>
        <p:txBody>
          <a:bodyPr/>
          <a:lstStyle/>
          <a:p>
            <a:endParaRPr lang="pl-PL"/>
          </a:p>
        </p:txBody>
      </p:sp>
      <p:sp>
        <p:nvSpPr>
          <p:cNvPr id="6" name="Slide Number Placeholder 5">
            <a:extLst>
              <a:ext uri="{FF2B5EF4-FFF2-40B4-BE49-F238E27FC236}">
                <a16:creationId xmlns:a16="http://schemas.microsoft.com/office/drawing/2014/main" id="{59223657-9F5F-486E-8489-43FB6E4813F9}"/>
              </a:ext>
            </a:extLst>
          </p:cNvPr>
          <p:cNvSpPr>
            <a:spLocks noGrp="1"/>
          </p:cNvSpPr>
          <p:nvPr>
            <p:ph type="sldNum" sz="quarter" idx="12"/>
          </p:nvPr>
        </p:nvSpPr>
        <p:spPr/>
        <p:txBody>
          <a:bodyPr/>
          <a:lstStyle/>
          <a:p>
            <a:fld id="{4A28B88E-D99C-46BB-B5F8-ABEB6DAFE647}" type="slidenum">
              <a:rPr lang="pl-PL" smtClean="0"/>
              <a:t>‹#›</a:t>
            </a:fld>
            <a:endParaRPr lang="pl-PL"/>
          </a:p>
        </p:txBody>
      </p:sp>
    </p:spTree>
    <p:extLst>
      <p:ext uri="{BB962C8B-B14F-4D97-AF65-F5344CB8AC3E}">
        <p14:creationId xmlns:p14="http://schemas.microsoft.com/office/powerpoint/2010/main" val="2985581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A38B9-3C26-43DB-A976-8F3E117204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l-PL"/>
          </a:p>
        </p:txBody>
      </p:sp>
      <p:sp>
        <p:nvSpPr>
          <p:cNvPr id="3" name="Text Placeholder 2">
            <a:extLst>
              <a:ext uri="{FF2B5EF4-FFF2-40B4-BE49-F238E27FC236}">
                <a16:creationId xmlns:a16="http://schemas.microsoft.com/office/drawing/2014/main" id="{F0729F2B-8B92-4B4F-A25D-760B9163E4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220961-4E92-414F-969D-3113C2E89B5E}"/>
              </a:ext>
            </a:extLst>
          </p:cNvPr>
          <p:cNvSpPr>
            <a:spLocks noGrp="1"/>
          </p:cNvSpPr>
          <p:nvPr>
            <p:ph type="dt" sz="half" idx="10"/>
          </p:nvPr>
        </p:nvSpPr>
        <p:spPr/>
        <p:txBody>
          <a:bodyPr/>
          <a:lstStyle/>
          <a:p>
            <a:fld id="{5F8046AE-F0FC-4BF2-B32B-58153FE92023}" type="datetimeFigureOut">
              <a:rPr lang="pl-PL" smtClean="0"/>
              <a:t>02.02.2023</a:t>
            </a:fld>
            <a:endParaRPr lang="pl-PL"/>
          </a:p>
        </p:txBody>
      </p:sp>
      <p:sp>
        <p:nvSpPr>
          <p:cNvPr id="5" name="Footer Placeholder 4">
            <a:extLst>
              <a:ext uri="{FF2B5EF4-FFF2-40B4-BE49-F238E27FC236}">
                <a16:creationId xmlns:a16="http://schemas.microsoft.com/office/drawing/2014/main" id="{CC689A0B-3F9E-411A-8F06-0D7491117AEB}"/>
              </a:ext>
            </a:extLst>
          </p:cNvPr>
          <p:cNvSpPr>
            <a:spLocks noGrp="1"/>
          </p:cNvSpPr>
          <p:nvPr>
            <p:ph type="ftr" sz="quarter" idx="11"/>
          </p:nvPr>
        </p:nvSpPr>
        <p:spPr/>
        <p:txBody>
          <a:bodyPr/>
          <a:lstStyle/>
          <a:p>
            <a:endParaRPr lang="pl-PL"/>
          </a:p>
        </p:txBody>
      </p:sp>
      <p:sp>
        <p:nvSpPr>
          <p:cNvPr id="6" name="Slide Number Placeholder 5">
            <a:extLst>
              <a:ext uri="{FF2B5EF4-FFF2-40B4-BE49-F238E27FC236}">
                <a16:creationId xmlns:a16="http://schemas.microsoft.com/office/drawing/2014/main" id="{DDC8CC93-FD61-42C7-B7E1-7E8DDE9CBF72}"/>
              </a:ext>
            </a:extLst>
          </p:cNvPr>
          <p:cNvSpPr>
            <a:spLocks noGrp="1"/>
          </p:cNvSpPr>
          <p:nvPr>
            <p:ph type="sldNum" sz="quarter" idx="12"/>
          </p:nvPr>
        </p:nvSpPr>
        <p:spPr/>
        <p:txBody>
          <a:bodyPr/>
          <a:lstStyle/>
          <a:p>
            <a:fld id="{4A28B88E-D99C-46BB-B5F8-ABEB6DAFE647}" type="slidenum">
              <a:rPr lang="pl-PL" smtClean="0"/>
              <a:t>‹#›</a:t>
            </a:fld>
            <a:endParaRPr lang="pl-PL"/>
          </a:p>
        </p:txBody>
      </p:sp>
    </p:spTree>
    <p:extLst>
      <p:ext uri="{BB962C8B-B14F-4D97-AF65-F5344CB8AC3E}">
        <p14:creationId xmlns:p14="http://schemas.microsoft.com/office/powerpoint/2010/main" val="3906211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58379-9445-4438-9EA6-9198DCB5979E}"/>
              </a:ext>
            </a:extLst>
          </p:cNvPr>
          <p:cNvSpPr>
            <a:spLocks noGrp="1"/>
          </p:cNvSpPr>
          <p:nvPr>
            <p:ph type="title"/>
          </p:nvPr>
        </p:nvSpPr>
        <p:spPr/>
        <p:txBody>
          <a:bodyPr/>
          <a:lstStyle/>
          <a:p>
            <a:r>
              <a:rPr lang="en-US"/>
              <a:t>Click to edit Master title style</a:t>
            </a:r>
            <a:endParaRPr lang="pl-PL"/>
          </a:p>
        </p:txBody>
      </p:sp>
      <p:sp>
        <p:nvSpPr>
          <p:cNvPr id="3" name="Content Placeholder 2">
            <a:extLst>
              <a:ext uri="{FF2B5EF4-FFF2-40B4-BE49-F238E27FC236}">
                <a16:creationId xmlns:a16="http://schemas.microsoft.com/office/drawing/2014/main" id="{F6CC5D06-3A93-4CCB-BCF2-8655F9340E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Content Placeholder 3">
            <a:extLst>
              <a:ext uri="{FF2B5EF4-FFF2-40B4-BE49-F238E27FC236}">
                <a16:creationId xmlns:a16="http://schemas.microsoft.com/office/drawing/2014/main" id="{047BB89E-7E92-4134-876D-0AC88596C5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5" name="Date Placeholder 4">
            <a:extLst>
              <a:ext uri="{FF2B5EF4-FFF2-40B4-BE49-F238E27FC236}">
                <a16:creationId xmlns:a16="http://schemas.microsoft.com/office/drawing/2014/main" id="{DCBE63D9-BA50-4759-B055-59CC2B9D190B}"/>
              </a:ext>
            </a:extLst>
          </p:cNvPr>
          <p:cNvSpPr>
            <a:spLocks noGrp="1"/>
          </p:cNvSpPr>
          <p:nvPr>
            <p:ph type="dt" sz="half" idx="10"/>
          </p:nvPr>
        </p:nvSpPr>
        <p:spPr/>
        <p:txBody>
          <a:bodyPr/>
          <a:lstStyle/>
          <a:p>
            <a:fld id="{5F8046AE-F0FC-4BF2-B32B-58153FE92023}" type="datetimeFigureOut">
              <a:rPr lang="pl-PL" smtClean="0"/>
              <a:t>02.02.2023</a:t>
            </a:fld>
            <a:endParaRPr lang="pl-PL"/>
          </a:p>
        </p:txBody>
      </p:sp>
      <p:sp>
        <p:nvSpPr>
          <p:cNvPr id="6" name="Footer Placeholder 5">
            <a:extLst>
              <a:ext uri="{FF2B5EF4-FFF2-40B4-BE49-F238E27FC236}">
                <a16:creationId xmlns:a16="http://schemas.microsoft.com/office/drawing/2014/main" id="{AA90C15C-34B2-4EAD-A24F-171731FD16B1}"/>
              </a:ext>
            </a:extLst>
          </p:cNvPr>
          <p:cNvSpPr>
            <a:spLocks noGrp="1"/>
          </p:cNvSpPr>
          <p:nvPr>
            <p:ph type="ftr" sz="quarter" idx="11"/>
          </p:nvPr>
        </p:nvSpPr>
        <p:spPr/>
        <p:txBody>
          <a:bodyPr/>
          <a:lstStyle/>
          <a:p>
            <a:endParaRPr lang="pl-PL"/>
          </a:p>
        </p:txBody>
      </p:sp>
      <p:sp>
        <p:nvSpPr>
          <p:cNvPr id="7" name="Slide Number Placeholder 6">
            <a:extLst>
              <a:ext uri="{FF2B5EF4-FFF2-40B4-BE49-F238E27FC236}">
                <a16:creationId xmlns:a16="http://schemas.microsoft.com/office/drawing/2014/main" id="{434AF4A9-A9EF-4BA3-83DF-717AE2CDCD1A}"/>
              </a:ext>
            </a:extLst>
          </p:cNvPr>
          <p:cNvSpPr>
            <a:spLocks noGrp="1"/>
          </p:cNvSpPr>
          <p:nvPr>
            <p:ph type="sldNum" sz="quarter" idx="12"/>
          </p:nvPr>
        </p:nvSpPr>
        <p:spPr/>
        <p:txBody>
          <a:bodyPr/>
          <a:lstStyle/>
          <a:p>
            <a:fld id="{4A28B88E-D99C-46BB-B5F8-ABEB6DAFE647}" type="slidenum">
              <a:rPr lang="pl-PL" smtClean="0"/>
              <a:t>‹#›</a:t>
            </a:fld>
            <a:endParaRPr lang="pl-PL"/>
          </a:p>
        </p:txBody>
      </p:sp>
    </p:spTree>
    <p:extLst>
      <p:ext uri="{BB962C8B-B14F-4D97-AF65-F5344CB8AC3E}">
        <p14:creationId xmlns:p14="http://schemas.microsoft.com/office/powerpoint/2010/main" val="3042830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1C090-6C1C-4EC0-A73D-F7CE684588B7}"/>
              </a:ext>
            </a:extLst>
          </p:cNvPr>
          <p:cNvSpPr>
            <a:spLocks noGrp="1"/>
          </p:cNvSpPr>
          <p:nvPr>
            <p:ph type="title"/>
          </p:nvPr>
        </p:nvSpPr>
        <p:spPr>
          <a:xfrm>
            <a:off x="839788" y="365125"/>
            <a:ext cx="10515600" cy="1325563"/>
          </a:xfrm>
        </p:spPr>
        <p:txBody>
          <a:bodyPr/>
          <a:lstStyle/>
          <a:p>
            <a:r>
              <a:rPr lang="en-US"/>
              <a:t>Click to edit Master title style</a:t>
            </a:r>
            <a:endParaRPr lang="pl-PL"/>
          </a:p>
        </p:txBody>
      </p:sp>
      <p:sp>
        <p:nvSpPr>
          <p:cNvPr id="3" name="Text Placeholder 2">
            <a:extLst>
              <a:ext uri="{FF2B5EF4-FFF2-40B4-BE49-F238E27FC236}">
                <a16:creationId xmlns:a16="http://schemas.microsoft.com/office/drawing/2014/main" id="{38C91158-1BE8-4569-B405-9E61133713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A45DBA-3573-4FA0-8DBF-700136ED07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5" name="Text Placeholder 4">
            <a:extLst>
              <a:ext uri="{FF2B5EF4-FFF2-40B4-BE49-F238E27FC236}">
                <a16:creationId xmlns:a16="http://schemas.microsoft.com/office/drawing/2014/main" id="{87BC2811-1B34-4F6E-BDFC-69E7F7C43D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52B246-9197-40E1-95C7-E0BE14F5D5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7" name="Date Placeholder 6">
            <a:extLst>
              <a:ext uri="{FF2B5EF4-FFF2-40B4-BE49-F238E27FC236}">
                <a16:creationId xmlns:a16="http://schemas.microsoft.com/office/drawing/2014/main" id="{1B099DCB-CFEE-4D64-9E8F-585F0233650F}"/>
              </a:ext>
            </a:extLst>
          </p:cNvPr>
          <p:cNvSpPr>
            <a:spLocks noGrp="1"/>
          </p:cNvSpPr>
          <p:nvPr>
            <p:ph type="dt" sz="half" idx="10"/>
          </p:nvPr>
        </p:nvSpPr>
        <p:spPr/>
        <p:txBody>
          <a:bodyPr/>
          <a:lstStyle/>
          <a:p>
            <a:fld id="{5F8046AE-F0FC-4BF2-B32B-58153FE92023}" type="datetimeFigureOut">
              <a:rPr lang="pl-PL" smtClean="0"/>
              <a:t>02.02.2023</a:t>
            </a:fld>
            <a:endParaRPr lang="pl-PL"/>
          </a:p>
        </p:txBody>
      </p:sp>
      <p:sp>
        <p:nvSpPr>
          <p:cNvPr id="8" name="Footer Placeholder 7">
            <a:extLst>
              <a:ext uri="{FF2B5EF4-FFF2-40B4-BE49-F238E27FC236}">
                <a16:creationId xmlns:a16="http://schemas.microsoft.com/office/drawing/2014/main" id="{5268B8B4-7A8D-4BE4-91E7-1F1A0A640B6D}"/>
              </a:ext>
            </a:extLst>
          </p:cNvPr>
          <p:cNvSpPr>
            <a:spLocks noGrp="1"/>
          </p:cNvSpPr>
          <p:nvPr>
            <p:ph type="ftr" sz="quarter" idx="11"/>
          </p:nvPr>
        </p:nvSpPr>
        <p:spPr/>
        <p:txBody>
          <a:bodyPr/>
          <a:lstStyle/>
          <a:p>
            <a:endParaRPr lang="pl-PL"/>
          </a:p>
        </p:txBody>
      </p:sp>
      <p:sp>
        <p:nvSpPr>
          <p:cNvPr id="9" name="Slide Number Placeholder 8">
            <a:extLst>
              <a:ext uri="{FF2B5EF4-FFF2-40B4-BE49-F238E27FC236}">
                <a16:creationId xmlns:a16="http://schemas.microsoft.com/office/drawing/2014/main" id="{F7727048-F98E-4B8C-8EEE-7E4D750F51BC}"/>
              </a:ext>
            </a:extLst>
          </p:cNvPr>
          <p:cNvSpPr>
            <a:spLocks noGrp="1"/>
          </p:cNvSpPr>
          <p:nvPr>
            <p:ph type="sldNum" sz="quarter" idx="12"/>
          </p:nvPr>
        </p:nvSpPr>
        <p:spPr/>
        <p:txBody>
          <a:bodyPr/>
          <a:lstStyle/>
          <a:p>
            <a:fld id="{4A28B88E-D99C-46BB-B5F8-ABEB6DAFE647}" type="slidenum">
              <a:rPr lang="pl-PL" smtClean="0"/>
              <a:t>‹#›</a:t>
            </a:fld>
            <a:endParaRPr lang="pl-PL"/>
          </a:p>
        </p:txBody>
      </p:sp>
    </p:spTree>
    <p:extLst>
      <p:ext uri="{BB962C8B-B14F-4D97-AF65-F5344CB8AC3E}">
        <p14:creationId xmlns:p14="http://schemas.microsoft.com/office/powerpoint/2010/main" val="2102822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2DD46-B893-4406-BEE3-599923536A26}"/>
              </a:ext>
            </a:extLst>
          </p:cNvPr>
          <p:cNvSpPr>
            <a:spLocks noGrp="1"/>
          </p:cNvSpPr>
          <p:nvPr>
            <p:ph type="title"/>
          </p:nvPr>
        </p:nvSpPr>
        <p:spPr/>
        <p:txBody>
          <a:bodyPr/>
          <a:lstStyle/>
          <a:p>
            <a:r>
              <a:rPr lang="en-US"/>
              <a:t>Click to edit Master title style</a:t>
            </a:r>
            <a:endParaRPr lang="pl-PL"/>
          </a:p>
        </p:txBody>
      </p:sp>
      <p:sp>
        <p:nvSpPr>
          <p:cNvPr id="3" name="Date Placeholder 2">
            <a:extLst>
              <a:ext uri="{FF2B5EF4-FFF2-40B4-BE49-F238E27FC236}">
                <a16:creationId xmlns:a16="http://schemas.microsoft.com/office/drawing/2014/main" id="{84B7C07E-81C1-46E1-A7A3-60AB62C35087}"/>
              </a:ext>
            </a:extLst>
          </p:cNvPr>
          <p:cNvSpPr>
            <a:spLocks noGrp="1"/>
          </p:cNvSpPr>
          <p:nvPr>
            <p:ph type="dt" sz="half" idx="10"/>
          </p:nvPr>
        </p:nvSpPr>
        <p:spPr/>
        <p:txBody>
          <a:bodyPr/>
          <a:lstStyle/>
          <a:p>
            <a:fld id="{5F8046AE-F0FC-4BF2-B32B-58153FE92023}" type="datetimeFigureOut">
              <a:rPr lang="pl-PL" smtClean="0"/>
              <a:t>02.02.2023</a:t>
            </a:fld>
            <a:endParaRPr lang="pl-PL"/>
          </a:p>
        </p:txBody>
      </p:sp>
      <p:sp>
        <p:nvSpPr>
          <p:cNvPr id="4" name="Footer Placeholder 3">
            <a:extLst>
              <a:ext uri="{FF2B5EF4-FFF2-40B4-BE49-F238E27FC236}">
                <a16:creationId xmlns:a16="http://schemas.microsoft.com/office/drawing/2014/main" id="{51579A5C-D9A5-4EDC-9722-1EB87441DD91}"/>
              </a:ext>
            </a:extLst>
          </p:cNvPr>
          <p:cNvSpPr>
            <a:spLocks noGrp="1"/>
          </p:cNvSpPr>
          <p:nvPr>
            <p:ph type="ftr" sz="quarter" idx="11"/>
          </p:nvPr>
        </p:nvSpPr>
        <p:spPr/>
        <p:txBody>
          <a:bodyPr/>
          <a:lstStyle/>
          <a:p>
            <a:endParaRPr lang="pl-PL"/>
          </a:p>
        </p:txBody>
      </p:sp>
      <p:sp>
        <p:nvSpPr>
          <p:cNvPr id="5" name="Slide Number Placeholder 4">
            <a:extLst>
              <a:ext uri="{FF2B5EF4-FFF2-40B4-BE49-F238E27FC236}">
                <a16:creationId xmlns:a16="http://schemas.microsoft.com/office/drawing/2014/main" id="{FFAD749F-7574-40DE-960A-925E36367B6F}"/>
              </a:ext>
            </a:extLst>
          </p:cNvPr>
          <p:cNvSpPr>
            <a:spLocks noGrp="1"/>
          </p:cNvSpPr>
          <p:nvPr>
            <p:ph type="sldNum" sz="quarter" idx="12"/>
          </p:nvPr>
        </p:nvSpPr>
        <p:spPr/>
        <p:txBody>
          <a:bodyPr/>
          <a:lstStyle/>
          <a:p>
            <a:fld id="{4A28B88E-D99C-46BB-B5F8-ABEB6DAFE647}" type="slidenum">
              <a:rPr lang="pl-PL" smtClean="0"/>
              <a:t>‹#›</a:t>
            </a:fld>
            <a:endParaRPr lang="pl-PL"/>
          </a:p>
        </p:txBody>
      </p:sp>
    </p:spTree>
    <p:extLst>
      <p:ext uri="{BB962C8B-B14F-4D97-AF65-F5344CB8AC3E}">
        <p14:creationId xmlns:p14="http://schemas.microsoft.com/office/powerpoint/2010/main" val="1623002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A88BFB-911B-4EAE-8E7A-88289F1B7CD9}"/>
              </a:ext>
            </a:extLst>
          </p:cNvPr>
          <p:cNvSpPr>
            <a:spLocks noGrp="1"/>
          </p:cNvSpPr>
          <p:nvPr>
            <p:ph type="dt" sz="half" idx="10"/>
          </p:nvPr>
        </p:nvSpPr>
        <p:spPr/>
        <p:txBody>
          <a:bodyPr/>
          <a:lstStyle/>
          <a:p>
            <a:fld id="{5F8046AE-F0FC-4BF2-B32B-58153FE92023}" type="datetimeFigureOut">
              <a:rPr lang="pl-PL" smtClean="0"/>
              <a:t>02.02.2023</a:t>
            </a:fld>
            <a:endParaRPr lang="pl-PL"/>
          </a:p>
        </p:txBody>
      </p:sp>
      <p:sp>
        <p:nvSpPr>
          <p:cNvPr id="3" name="Footer Placeholder 2">
            <a:extLst>
              <a:ext uri="{FF2B5EF4-FFF2-40B4-BE49-F238E27FC236}">
                <a16:creationId xmlns:a16="http://schemas.microsoft.com/office/drawing/2014/main" id="{A343552B-D3C0-43B2-81F8-39FB65B0423E}"/>
              </a:ext>
            </a:extLst>
          </p:cNvPr>
          <p:cNvSpPr>
            <a:spLocks noGrp="1"/>
          </p:cNvSpPr>
          <p:nvPr>
            <p:ph type="ftr" sz="quarter" idx="11"/>
          </p:nvPr>
        </p:nvSpPr>
        <p:spPr/>
        <p:txBody>
          <a:bodyPr/>
          <a:lstStyle/>
          <a:p>
            <a:endParaRPr lang="pl-PL"/>
          </a:p>
        </p:txBody>
      </p:sp>
      <p:sp>
        <p:nvSpPr>
          <p:cNvPr id="4" name="Slide Number Placeholder 3">
            <a:extLst>
              <a:ext uri="{FF2B5EF4-FFF2-40B4-BE49-F238E27FC236}">
                <a16:creationId xmlns:a16="http://schemas.microsoft.com/office/drawing/2014/main" id="{9A569619-B144-4664-AB51-010EE1F3D696}"/>
              </a:ext>
            </a:extLst>
          </p:cNvPr>
          <p:cNvSpPr>
            <a:spLocks noGrp="1"/>
          </p:cNvSpPr>
          <p:nvPr>
            <p:ph type="sldNum" sz="quarter" idx="12"/>
          </p:nvPr>
        </p:nvSpPr>
        <p:spPr/>
        <p:txBody>
          <a:bodyPr/>
          <a:lstStyle/>
          <a:p>
            <a:fld id="{4A28B88E-D99C-46BB-B5F8-ABEB6DAFE647}" type="slidenum">
              <a:rPr lang="pl-PL" smtClean="0"/>
              <a:t>‹#›</a:t>
            </a:fld>
            <a:endParaRPr lang="pl-PL"/>
          </a:p>
        </p:txBody>
      </p:sp>
    </p:spTree>
    <p:extLst>
      <p:ext uri="{BB962C8B-B14F-4D97-AF65-F5344CB8AC3E}">
        <p14:creationId xmlns:p14="http://schemas.microsoft.com/office/powerpoint/2010/main" val="2636969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2E91-D00A-4224-8500-17FC932D98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l-PL"/>
          </a:p>
        </p:txBody>
      </p:sp>
      <p:sp>
        <p:nvSpPr>
          <p:cNvPr id="3" name="Content Placeholder 2">
            <a:extLst>
              <a:ext uri="{FF2B5EF4-FFF2-40B4-BE49-F238E27FC236}">
                <a16:creationId xmlns:a16="http://schemas.microsoft.com/office/drawing/2014/main" id="{56711090-9109-417C-87B1-209BD7EA8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Text Placeholder 3">
            <a:extLst>
              <a:ext uri="{FF2B5EF4-FFF2-40B4-BE49-F238E27FC236}">
                <a16:creationId xmlns:a16="http://schemas.microsoft.com/office/drawing/2014/main" id="{5C1D1949-A3EE-4EFD-BBEF-24CBE6A4D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98BEA9-AFC8-458E-A8EF-73DF2C3E42A8}"/>
              </a:ext>
            </a:extLst>
          </p:cNvPr>
          <p:cNvSpPr>
            <a:spLocks noGrp="1"/>
          </p:cNvSpPr>
          <p:nvPr>
            <p:ph type="dt" sz="half" idx="10"/>
          </p:nvPr>
        </p:nvSpPr>
        <p:spPr/>
        <p:txBody>
          <a:bodyPr/>
          <a:lstStyle/>
          <a:p>
            <a:fld id="{5F8046AE-F0FC-4BF2-B32B-58153FE92023}" type="datetimeFigureOut">
              <a:rPr lang="pl-PL" smtClean="0"/>
              <a:t>02.02.2023</a:t>
            </a:fld>
            <a:endParaRPr lang="pl-PL"/>
          </a:p>
        </p:txBody>
      </p:sp>
      <p:sp>
        <p:nvSpPr>
          <p:cNvPr id="6" name="Footer Placeholder 5">
            <a:extLst>
              <a:ext uri="{FF2B5EF4-FFF2-40B4-BE49-F238E27FC236}">
                <a16:creationId xmlns:a16="http://schemas.microsoft.com/office/drawing/2014/main" id="{5DA0274B-B31E-4388-BE5B-D6B8BAE1C0AC}"/>
              </a:ext>
            </a:extLst>
          </p:cNvPr>
          <p:cNvSpPr>
            <a:spLocks noGrp="1"/>
          </p:cNvSpPr>
          <p:nvPr>
            <p:ph type="ftr" sz="quarter" idx="11"/>
          </p:nvPr>
        </p:nvSpPr>
        <p:spPr/>
        <p:txBody>
          <a:bodyPr/>
          <a:lstStyle/>
          <a:p>
            <a:endParaRPr lang="pl-PL"/>
          </a:p>
        </p:txBody>
      </p:sp>
      <p:sp>
        <p:nvSpPr>
          <p:cNvPr id="7" name="Slide Number Placeholder 6">
            <a:extLst>
              <a:ext uri="{FF2B5EF4-FFF2-40B4-BE49-F238E27FC236}">
                <a16:creationId xmlns:a16="http://schemas.microsoft.com/office/drawing/2014/main" id="{A060E2E0-24B5-4B60-A0EB-F1897396F2B7}"/>
              </a:ext>
            </a:extLst>
          </p:cNvPr>
          <p:cNvSpPr>
            <a:spLocks noGrp="1"/>
          </p:cNvSpPr>
          <p:nvPr>
            <p:ph type="sldNum" sz="quarter" idx="12"/>
          </p:nvPr>
        </p:nvSpPr>
        <p:spPr/>
        <p:txBody>
          <a:bodyPr/>
          <a:lstStyle/>
          <a:p>
            <a:fld id="{4A28B88E-D99C-46BB-B5F8-ABEB6DAFE647}" type="slidenum">
              <a:rPr lang="pl-PL" smtClean="0"/>
              <a:t>‹#›</a:t>
            </a:fld>
            <a:endParaRPr lang="pl-PL"/>
          </a:p>
        </p:txBody>
      </p:sp>
    </p:spTree>
    <p:extLst>
      <p:ext uri="{BB962C8B-B14F-4D97-AF65-F5344CB8AC3E}">
        <p14:creationId xmlns:p14="http://schemas.microsoft.com/office/powerpoint/2010/main" val="3131144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AAA53-0563-4C63-A829-9DF49FB2C2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l-PL"/>
          </a:p>
        </p:txBody>
      </p:sp>
      <p:sp>
        <p:nvSpPr>
          <p:cNvPr id="3" name="Picture Placeholder 2">
            <a:extLst>
              <a:ext uri="{FF2B5EF4-FFF2-40B4-BE49-F238E27FC236}">
                <a16:creationId xmlns:a16="http://schemas.microsoft.com/office/drawing/2014/main" id="{21CA937A-B8DC-4DC4-AE9C-B8E603FAEE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Text Placeholder 3">
            <a:extLst>
              <a:ext uri="{FF2B5EF4-FFF2-40B4-BE49-F238E27FC236}">
                <a16:creationId xmlns:a16="http://schemas.microsoft.com/office/drawing/2014/main" id="{2E5D099B-1C81-48E0-BE2C-0F3158265D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006753-F56E-4678-997C-2C205E3248F7}"/>
              </a:ext>
            </a:extLst>
          </p:cNvPr>
          <p:cNvSpPr>
            <a:spLocks noGrp="1"/>
          </p:cNvSpPr>
          <p:nvPr>
            <p:ph type="dt" sz="half" idx="10"/>
          </p:nvPr>
        </p:nvSpPr>
        <p:spPr/>
        <p:txBody>
          <a:bodyPr/>
          <a:lstStyle/>
          <a:p>
            <a:fld id="{5F8046AE-F0FC-4BF2-B32B-58153FE92023}" type="datetimeFigureOut">
              <a:rPr lang="pl-PL" smtClean="0"/>
              <a:t>02.02.2023</a:t>
            </a:fld>
            <a:endParaRPr lang="pl-PL"/>
          </a:p>
        </p:txBody>
      </p:sp>
      <p:sp>
        <p:nvSpPr>
          <p:cNvPr id="6" name="Footer Placeholder 5">
            <a:extLst>
              <a:ext uri="{FF2B5EF4-FFF2-40B4-BE49-F238E27FC236}">
                <a16:creationId xmlns:a16="http://schemas.microsoft.com/office/drawing/2014/main" id="{3894E676-EACD-44AB-8578-7CD6C4EEBB44}"/>
              </a:ext>
            </a:extLst>
          </p:cNvPr>
          <p:cNvSpPr>
            <a:spLocks noGrp="1"/>
          </p:cNvSpPr>
          <p:nvPr>
            <p:ph type="ftr" sz="quarter" idx="11"/>
          </p:nvPr>
        </p:nvSpPr>
        <p:spPr/>
        <p:txBody>
          <a:bodyPr/>
          <a:lstStyle/>
          <a:p>
            <a:endParaRPr lang="pl-PL"/>
          </a:p>
        </p:txBody>
      </p:sp>
      <p:sp>
        <p:nvSpPr>
          <p:cNvPr id="7" name="Slide Number Placeholder 6">
            <a:extLst>
              <a:ext uri="{FF2B5EF4-FFF2-40B4-BE49-F238E27FC236}">
                <a16:creationId xmlns:a16="http://schemas.microsoft.com/office/drawing/2014/main" id="{FA97BFC1-36AA-4D43-B27A-8E7E70462A24}"/>
              </a:ext>
            </a:extLst>
          </p:cNvPr>
          <p:cNvSpPr>
            <a:spLocks noGrp="1"/>
          </p:cNvSpPr>
          <p:nvPr>
            <p:ph type="sldNum" sz="quarter" idx="12"/>
          </p:nvPr>
        </p:nvSpPr>
        <p:spPr/>
        <p:txBody>
          <a:bodyPr/>
          <a:lstStyle/>
          <a:p>
            <a:fld id="{4A28B88E-D99C-46BB-B5F8-ABEB6DAFE647}" type="slidenum">
              <a:rPr lang="pl-PL" smtClean="0"/>
              <a:t>‹#›</a:t>
            </a:fld>
            <a:endParaRPr lang="pl-PL"/>
          </a:p>
        </p:txBody>
      </p:sp>
    </p:spTree>
    <p:extLst>
      <p:ext uri="{BB962C8B-B14F-4D97-AF65-F5344CB8AC3E}">
        <p14:creationId xmlns:p14="http://schemas.microsoft.com/office/powerpoint/2010/main" val="3432923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21E208-D807-4A59-8BCD-32E9566B10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l-PL"/>
          </a:p>
        </p:txBody>
      </p:sp>
      <p:sp>
        <p:nvSpPr>
          <p:cNvPr id="3" name="Text Placeholder 2">
            <a:extLst>
              <a:ext uri="{FF2B5EF4-FFF2-40B4-BE49-F238E27FC236}">
                <a16:creationId xmlns:a16="http://schemas.microsoft.com/office/drawing/2014/main" id="{3DBED1D1-F20E-412E-957B-D92410608F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Date Placeholder 3">
            <a:extLst>
              <a:ext uri="{FF2B5EF4-FFF2-40B4-BE49-F238E27FC236}">
                <a16:creationId xmlns:a16="http://schemas.microsoft.com/office/drawing/2014/main" id="{6BE33124-2856-4079-9956-4A8CCC95E7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8046AE-F0FC-4BF2-B32B-58153FE92023}" type="datetimeFigureOut">
              <a:rPr lang="pl-PL" smtClean="0"/>
              <a:t>02.02.2023</a:t>
            </a:fld>
            <a:endParaRPr lang="pl-PL"/>
          </a:p>
        </p:txBody>
      </p:sp>
      <p:sp>
        <p:nvSpPr>
          <p:cNvPr id="5" name="Footer Placeholder 4">
            <a:extLst>
              <a:ext uri="{FF2B5EF4-FFF2-40B4-BE49-F238E27FC236}">
                <a16:creationId xmlns:a16="http://schemas.microsoft.com/office/drawing/2014/main" id="{2C62B4C9-5BF6-45D5-948C-F19A90913F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a:extLst>
              <a:ext uri="{FF2B5EF4-FFF2-40B4-BE49-F238E27FC236}">
                <a16:creationId xmlns:a16="http://schemas.microsoft.com/office/drawing/2014/main" id="{99475A9F-6711-4961-B970-3C8AB452A0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28B88E-D99C-46BB-B5F8-ABEB6DAFE647}" type="slidenum">
              <a:rPr lang="pl-PL" smtClean="0"/>
              <a:t>‹#›</a:t>
            </a:fld>
            <a:endParaRPr lang="pl-PL"/>
          </a:p>
        </p:txBody>
      </p:sp>
    </p:spTree>
    <p:extLst>
      <p:ext uri="{BB962C8B-B14F-4D97-AF65-F5344CB8AC3E}">
        <p14:creationId xmlns:p14="http://schemas.microsoft.com/office/powerpoint/2010/main" val="778281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3.png"/><Relationship Id="rId7"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png"/><Relationship Id="rId4" Type="http://schemas.openxmlformats.org/officeDocument/2006/relationships/image" Target="../media/image42.emf"/></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0.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3.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emf"/></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3.png"/><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6.png"/><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1.png"/><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4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3.png"/><Relationship Id="rId7" Type="http://schemas.openxmlformats.org/officeDocument/2006/relationships/image" Target="../media/image10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08.png"/><Relationship Id="rId7" Type="http://schemas.openxmlformats.org/officeDocument/2006/relationships/image" Target="../media/image11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4.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33.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5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08.png"/><Relationship Id="rId7" Type="http://schemas.openxmlformats.org/officeDocument/2006/relationships/image" Target="../media/image138.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08.png"/><Relationship Id="rId7" Type="http://schemas.openxmlformats.org/officeDocument/2006/relationships/image" Target="../media/image148.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150.png"/></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340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20E1-C574-46F6-8DCE-3244B2EC0BD9}"/>
              </a:ext>
            </a:extLst>
          </p:cNvPr>
          <p:cNvSpPr>
            <a:spLocks noGrp="1"/>
          </p:cNvSpPr>
          <p:nvPr>
            <p:ph type="title"/>
          </p:nvPr>
        </p:nvSpPr>
        <p:spPr>
          <a:xfrm>
            <a:off x="642891" y="133915"/>
            <a:ext cx="10515600" cy="1325563"/>
          </a:xfrm>
        </p:spPr>
        <p:txBody>
          <a:bodyPr/>
          <a:lstStyle/>
          <a:p>
            <a:r>
              <a:rPr lang="pl-PL" dirty="0" err="1"/>
              <a:t>What's</a:t>
            </a:r>
            <a:r>
              <a:rPr lang="pl-PL" dirty="0"/>
              <a:t> NEW</a:t>
            </a:r>
          </a:p>
        </p:txBody>
      </p:sp>
      <p:sp>
        <p:nvSpPr>
          <p:cNvPr id="3" name="Content Placeholder 2">
            <a:extLst>
              <a:ext uri="{FF2B5EF4-FFF2-40B4-BE49-F238E27FC236}">
                <a16:creationId xmlns:a16="http://schemas.microsoft.com/office/drawing/2014/main" id="{67B1AD7A-96AD-4DDF-9D1D-F15C4F2E37D6}"/>
              </a:ext>
            </a:extLst>
          </p:cNvPr>
          <p:cNvSpPr>
            <a:spLocks noGrp="1"/>
          </p:cNvSpPr>
          <p:nvPr>
            <p:ph idx="1"/>
          </p:nvPr>
        </p:nvSpPr>
        <p:spPr>
          <a:xfrm>
            <a:off x="387233" y="1543696"/>
            <a:ext cx="6645676" cy="4910369"/>
          </a:xfrm>
          <a:solidFill>
            <a:schemeClr val="accent6"/>
          </a:solidFill>
        </p:spPr>
        <p:txBody>
          <a:bodyPr vert="horz" lIns="91440" tIns="45720" rIns="91440" bIns="45720" rtlCol="0" anchor="t">
            <a:noAutofit/>
          </a:bodyPr>
          <a:lstStyle/>
          <a:p>
            <a:pPr marL="457200" indent="-298450">
              <a:lnSpc>
                <a:spcPct val="150000"/>
              </a:lnSpc>
              <a:spcBef>
                <a:spcPts val="0"/>
              </a:spcBef>
            </a:pPr>
            <a:r>
              <a:rPr lang="pl" sz="2000" dirty="0">
                <a:solidFill>
                  <a:schemeClr val="bg1"/>
                </a:solidFill>
                <a:latin typeface="Open Sans"/>
                <a:ea typeface="Open Sans Light"/>
                <a:cs typeface="Open Sans Light"/>
              </a:rPr>
              <a:t>New modern design</a:t>
            </a:r>
            <a:endParaRPr lang="en-US" sz="2000" dirty="0">
              <a:solidFill>
                <a:schemeClr val="bg1"/>
              </a:solidFill>
              <a:latin typeface="Open Sans"/>
              <a:ea typeface="+mn-lt"/>
              <a:cs typeface="+mn-lt"/>
            </a:endParaRPr>
          </a:p>
          <a:p>
            <a:pPr marL="457200" indent="-298450">
              <a:lnSpc>
                <a:spcPct val="150000"/>
              </a:lnSpc>
              <a:spcBef>
                <a:spcPts val="0"/>
              </a:spcBef>
            </a:pPr>
            <a:r>
              <a:rPr lang="pl" sz="2000" dirty="0">
                <a:solidFill>
                  <a:schemeClr val="bg1"/>
                </a:solidFill>
                <a:latin typeface="Open Sans"/>
                <a:ea typeface="Open Sans Light"/>
                <a:cs typeface="Open Sans Light"/>
              </a:rPr>
              <a:t>70% new content in levels 1-4</a:t>
            </a:r>
            <a:endParaRPr lang="en-US" sz="2000" dirty="0">
              <a:solidFill>
                <a:schemeClr val="bg1"/>
              </a:solidFill>
              <a:latin typeface="Open Sans"/>
              <a:ea typeface="+mn-lt"/>
              <a:cs typeface="+mn-lt"/>
            </a:endParaRPr>
          </a:p>
          <a:p>
            <a:pPr marL="457200" indent="-298450">
              <a:lnSpc>
                <a:spcPct val="150000"/>
              </a:lnSpc>
              <a:spcBef>
                <a:spcPts val="0"/>
              </a:spcBef>
            </a:pPr>
            <a:r>
              <a:rPr lang="en-US" sz="2000" dirty="0">
                <a:solidFill>
                  <a:schemeClr val="bg1"/>
                </a:solidFill>
                <a:latin typeface="Open Sans"/>
                <a:ea typeface="Open Sans Light"/>
                <a:cs typeface="Open Sans Light"/>
              </a:rPr>
              <a:t>Updated BBC content </a:t>
            </a:r>
            <a:r>
              <a:rPr lang="pl-PL" sz="2000" dirty="0">
                <a:solidFill>
                  <a:schemeClr val="bg1"/>
                </a:solidFill>
                <a:latin typeface="Open Sans"/>
                <a:ea typeface="Open Sans Light"/>
                <a:cs typeface="Open Sans Light"/>
              </a:rPr>
              <a:t>and </a:t>
            </a:r>
            <a:r>
              <a:rPr lang="pl-PL" sz="2000" dirty="0" err="1">
                <a:solidFill>
                  <a:schemeClr val="bg1"/>
                </a:solidFill>
                <a:latin typeface="Open Sans"/>
                <a:ea typeface="Open Sans Light"/>
                <a:cs typeface="Open Sans Light"/>
              </a:rPr>
              <a:t>new</a:t>
            </a:r>
            <a:r>
              <a:rPr lang="pl-PL" sz="2000" dirty="0">
                <a:solidFill>
                  <a:schemeClr val="bg1"/>
                </a:solidFill>
                <a:latin typeface="Open Sans"/>
                <a:ea typeface="Open Sans Light"/>
                <a:cs typeface="Open Sans Light"/>
              </a:rPr>
              <a:t> drama </a:t>
            </a:r>
            <a:r>
              <a:rPr lang="pl-PL" sz="2000" dirty="0" err="1">
                <a:solidFill>
                  <a:schemeClr val="bg1"/>
                </a:solidFill>
                <a:latin typeface="Open Sans"/>
                <a:ea typeface="Open Sans Light"/>
                <a:cs typeface="Open Sans Light"/>
              </a:rPr>
              <a:t>videos</a:t>
            </a:r>
            <a:endParaRPr lang="pl-PL" sz="2000" dirty="0">
              <a:solidFill>
                <a:schemeClr val="bg1"/>
              </a:solidFill>
              <a:latin typeface="Open Sans"/>
              <a:ea typeface="Open Sans Light"/>
              <a:cs typeface="Open Sans Light"/>
            </a:endParaRPr>
          </a:p>
          <a:p>
            <a:pPr marL="457200" indent="-298450">
              <a:lnSpc>
                <a:spcPct val="150000"/>
              </a:lnSpc>
              <a:spcBef>
                <a:spcPts val="0"/>
              </a:spcBef>
            </a:pPr>
            <a:r>
              <a:rPr lang="pl-PL" sz="2000" dirty="0" err="1">
                <a:solidFill>
                  <a:schemeClr val="bg1"/>
                </a:solidFill>
                <a:latin typeface="Open Sans"/>
                <a:ea typeface="Open Sans Light"/>
                <a:cs typeface="Open Sans Light"/>
              </a:rPr>
              <a:t>More</a:t>
            </a:r>
            <a:r>
              <a:rPr lang="pl-PL" sz="2000" dirty="0">
                <a:solidFill>
                  <a:schemeClr val="bg1"/>
                </a:solidFill>
                <a:latin typeface="Open Sans"/>
                <a:ea typeface="Open Sans Light"/>
                <a:cs typeface="Open Sans Light"/>
              </a:rPr>
              <a:t> </a:t>
            </a:r>
            <a:r>
              <a:rPr lang="pl-PL" sz="2000" dirty="0" err="1">
                <a:solidFill>
                  <a:schemeClr val="bg1"/>
                </a:solidFill>
                <a:latin typeface="Open Sans"/>
                <a:ea typeface="Open Sans Light"/>
                <a:cs typeface="Open Sans Light"/>
              </a:rPr>
              <a:t>interaction</a:t>
            </a:r>
            <a:r>
              <a:rPr lang="pl-PL" sz="2000" dirty="0">
                <a:solidFill>
                  <a:schemeClr val="bg1"/>
                </a:solidFill>
                <a:latin typeface="Open Sans"/>
                <a:ea typeface="Open Sans Light"/>
                <a:cs typeface="Open Sans Light"/>
              </a:rPr>
              <a:t> with </a:t>
            </a:r>
            <a:r>
              <a:rPr lang="pl-PL" sz="2000" dirty="0" err="1">
                <a:solidFill>
                  <a:schemeClr val="bg1"/>
                </a:solidFill>
                <a:latin typeface="Open Sans"/>
                <a:ea typeface="Open Sans Light"/>
                <a:cs typeface="Open Sans Light"/>
              </a:rPr>
              <a:t>Vox</a:t>
            </a:r>
            <a:r>
              <a:rPr lang="pl-PL" sz="2000" dirty="0">
                <a:solidFill>
                  <a:schemeClr val="bg1"/>
                </a:solidFill>
                <a:latin typeface="Open Sans"/>
                <a:ea typeface="Open Sans Light"/>
                <a:cs typeface="Open Sans Light"/>
              </a:rPr>
              <a:t> Pop </a:t>
            </a:r>
            <a:r>
              <a:rPr lang="pl-PL" sz="2000" dirty="0" err="1">
                <a:solidFill>
                  <a:schemeClr val="bg1"/>
                </a:solidFill>
                <a:latin typeface="Open Sans"/>
                <a:ea typeface="Open Sans Light"/>
                <a:cs typeface="Open Sans Light"/>
              </a:rPr>
              <a:t>videos</a:t>
            </a:r>
            <a:endParaRPr lang="en-US" sz="2000" dirty="0">
              <a:solidFill>
                <a:schemeClr val="bg1"/>
              </a:solidFill>
              <a:latin typeface="Open Sans"/>
              <a:ea typeface="+mn-lt"/>
              <a:cs typeface="+mn-lt"/>
            </a:endParaRPr>
          </a:p>
          <a:p>
            <a:pPr marL="457200" indent="-298450">
              <a:lnSpc>
                <a:spcPct val="150000"/>
              </a:lnSpc>
              <a:spcBef>
                <a:spcPts val="0"/>
              </a:spcBef>
            </a:pPr>
            <a:r>
              <a:rPr lang="pl" sz="2000" dirty="0">
                <a:solidFill>
                  <a:schemeClr val="bg1"/>
                </a:solidFill>
                <a:latin typeface="Open Sans"/>
                <a:ea typeface="Open Sans Light"/>
                <a:cs typeface="Open Sans Light"/>
              </a:rPr>
              <a:t>Integrated </a:t>
            </a:r>
            <a:r>
              <a:rPr lang="pl" sz="2000" i="1" dirty="0">
                <a:solidFill>
                  <a:schemeClr val="bg1"/>
                </a:solidFill>
                <a:latin typeface="Open Sans"/>
                <a:ea typeface="Open Sans Light"/>
                <a:cs typeface="Open Sans Light"/>
              </a:rPr>
              <a:t>Set for Life</a:t>
            </a:r>
            <a:r>
              <a:rPr lang="pl" sz="2000" dirty="0">
                <a:solidFill>
                  <a:schemeClr val="bg1"/>
                </a:solidFill>
                <a:latin typeface="Open Sans"/>
                <a:ea typeface="Open Sans Light"/>
                <a:cs typeface="Open Sans Light"/>
              </a:rPr>
              <a:t> future-skills programme  </a:t>
            </a:r>
            <a:endParaRPr lang="en-US" sz="2000" dirty="0">
              <a:solidFill>
                <a:schemeClr val="bg1"/>
              </a:solidFill>
              <a:latin typeface="Open Sans"/>
              <a:ea typeface="+mn-lt"/>
              <a:cs typeface="+mn-lt"/>
            </a:endParaRPr>
          </a:p>
          <a:p>
            <a:pPr marL="457200" indent="-298450">
              <a:lnSpc>
                <a:spcPct val="150000"/>
              </a:lnSpc>
              <a:spcBef>
                <a:spcPts val="0"/>
              </a:spcBef>
            </a:pPr>
            <a:r>
              <a:rPr lang="pl" sz="2000" dirty="0">
                <a:solidFill>
                  <a:schemeClr val="bg1"/>
                </a:solidFill>
                <a:latin typeface="Open Sans"/>
                <a:ea typeface="Open Sans Light"/>
                <a:cs typeface="Open Sans Light"/>
              </a:rPr>
              <a:t>Extended reading and writing programme</a:t>
            </a:r>
          </a:p>
          <a:p>
            <a:pPr marL="457200" indent="-298450">
              <a:lnSpc>
                <a:spcPct val="150000"/>
              </a:lnSpc>
              <a:spcBef>
                <a:spcPts val="0"/>
              </a:spcBef>
            </a:pPr>
            <a:r>
              <a:rPr lang="pl" sz="2000" dirty="0">
                <a:solidFill>
                  <a:schemeClr val="bg1"/>
                </a:solidFill>
                <a:latin typeface="Open Sans"/>
                <a:ea typeface="Open Sans Light"/>
                <a:cs typeface="Open Sans Light"/>
              </a:rPr>
              <a:t>More tools to respond to SEN Ss needs</a:t>
            </a:r>
          </a:p>
          <a:p>
            <a:pPr marL="457200" indent="-298450">
              <a:lnSpc>
                <a:spcPct val="150000"/>
              </a:lnSpc>
              <a:spcBef>
                <a:spcPts val="0"/>
              </a:spcBef>
            </a:pPr>
            <a:r>
              <a:rPr lang="pl" sz="2000" dirty="0">
                <a:solidFill>
                  <a:schemeClr val="bg1"/>
                </a:solidFill>
                <a:latin typeface="Open Sans"/>
                <a:ea typeface="Open Sans Light"/>
                <a:cs typeface="Open Sans Light"/>
              </a:rPr>
              <a:t>Support for effective distance teaching </a:t>
            </a:r>
            <a:endParaRPr lang="en-US" sz="2000" dirty="0">
              <a:solidFill>
                <a:schemeClr val="bg1"/>
              </a:solidFill>
              <a:latin typeface="Open Sans"/>
              <a:ea typeface="+mn-lt"/>
              <a:cs typeface="+mn-lt"/>
            </a:endParaRPr>
          </a:p>
          <a:p>
            <a:pPr marL="457200" indent="-298450">
              <a:lnSpc>
                <a:spcPct val="150000"/>
              </a:lnSpc>
              <a:spcBef>
                <a:spcPts val="0"/>
              </a:spcBef>
            </a:pPr>
            <a:r>
              <a:rPr lang="pl" sz="2000" dirty="0">
                <a:solidFill>
                  <a:schemeClr val="bg1"/>
                </a:solidFill>
                <a:latin typeface="Open Sans"/>
                <a:ea typeface="Open Sans Light"/>
                <a:cs typeface="Open Sans Light"/>
              </a:rPr>
              <a:t>Diversity and Inclusion principles covered</a:t>
            </a:r>
          </a:p>
          <a:p>
            <a:pPr marL="457200" indent="-298450">
              <a:lnSpc>
                <a:spcPct val="150000"/>
              </a:lnSpc>
              <a:spcBef>
                <a:spcPts val="0"/>
              </a:spcBef>
            </a:pPr>
            <a:r>
              <a:rPr lang="pl" sz="2000" dirty="0">
                <a:solidFill>
                  <a:schemeClr val="bg1"/>
                </a:solidFill>
                <a:latin typeface="Open Sans"/>
                <a:ea typeface="Open Sans Light"/>
                <a:cs typeface="Open Sans Light"/>
              </a:rPr>
              <a:t>New digital environment (PEC)</a:t>
            </a:r>
          </a:p>
        </p:txBody>
      </p:sp>
      <p:pic>
        <p:nvPicPr>
          <p:cNvPr id="6" name="Obraz 6" descr="Obraz zawierający tekst&#10;&#10;Opis wygenerowany automatycznie">
            <a:extLst>
              <a:ext uri="{FF2B5EF4-FFF2-40B4-BE49-F238E27FC236}">
                <a16:creationId xmlns:a16="http://schemas.microsoft.com/office/drawing/2014/main" id="{76C673F6-1BF8-4978-8765-3892F7F3B06D}"/>
              </a:ext>
            </a:extLst>
          </p:cNvPr>
          <p:cNvPicPr>
            <a:picLocks noChangeAspect="1"/>
          </p:cNvPicPr>
          <p:nvPr/>
        </p:nvPicPr>
        <p:blipFill>
          <a:blip r:embed="rId4"/>
          <a:stretch>
            <a:fillRect/>
          </a:stretch>
        </p:blipFill>
        <p:spPr>
          <a:xfrm>
            <a:off x="8839830" y="1303079"/>
            <a:ext cx="1808672" cy="2573196"/>
          </a:xfrm>
          <a:prstGeom prst="rect">
            <a:avLst/>
          </a:prstGeom>
        </p:spPr>
      </p:pic>
      <p:pic>
        <p:nvPicPr>
          <p:cNvPr id="7" name="Obraz 7" descr="Obraz zawierający tekst, znak&#10;&#10;Opis wygenerowany automatycznie">
            <a:extLst>
              <a:ext uri="{FF2B5EF4-FFF2-40B4-BE49-F238E27FC236}">
                <a16:creationId xmlns:a16="http://schemas.microsoft.com/office/drawing/2014/main" id="{CD1842B3-9FC4-4D2F-93E1-CE09DED25083}"/>
              </a:ext>
            </a:extLst>
          </p:cNvPr>
          <p:cNvPicPr>
            <a:picLocks noChangeAspect="1"/>
          </p:cNvPicPr>
          <p:nvPr/>
        </p:nvPicPr>
        <p:blipFill>
          <a:blip r:embed="rId5"/>
          <a:stretch>
            <a:fillRect/>
          </a:stretch>
        </p:blipFill>
        <p:spPr>
          <a:xfrm>
            <a:off x="10107492" y="1800677"/>
            <a:ext cx="1851805" cy="2601951"/>
          </a:xfrm>
          <a:prstGeom prst="rect">
            <a:avLst/>
          </a:prstGeom>
        </p:spPr>
      </p:pic>
      <p:pic>
        <p:nvPicPr>
          <p:cNvPr id="5" name="Obraz 5" descr="Obraz zawierający mapa&#10;&#10;Opis wygenerowany automatycznie">
            <a:extLst>
              <a:ext uri="{FF2B5EF4-FFF2-40B4-BE49-F238E27FC236}">
                <a16:creationId xmlns:a16="http://schemas.microsoft.com/office/drawing/2014/main" id="{8D54F200-E020-45DD-A81B-ED66694EDD29}"/>
              </a:ext>
            </a:extLst>
          </p:cNvPr>
          <p:cNvPicPr>
            <a:picLocks noChangeAspect="1"/>
          </p:cNvPicPr>
          <p:nvPr/>
        </p:nvPicPr>
        <p:blipFill>
          <a:blip r:embed="rId6"/>
          <a:stretch>
            <a:fillRect/>
          </a:stretch>
        </p:blipFill>
        <p:spPr>
          <a:xfrm>
            <a:off x="7532719" y="2492895"/>
            <a:ext cx="1708030" cy="2429422"/>
          </a:xfrm>
          <a:prstGeom prst="rect">
            <a:avLst/>
          </a:prstGeom>
        </p:spPr>
      </p:pic>
      <p:pic>
        <p:nvPicPr>
          <p:cNvPr id="4" name="Obraz 4">
            <a:extLst>
              <a:ext uri="{FF2B5EF4-FFF2-40B4-BE49-F238E27FC236}">
                <a16:creationId xmlns:a16="http://schemas.microsoft.com/office/drawing/2014/main" id="{3B9F2EC6-D3F6-47B0-802F-95FA6FA5070E}"/>
              </a:ext>
            </a:extLst>
          </p:cNvPr>
          <p:cNvPicPr>
            <a:picLocks noChangeAspect="1"/>
          </p:cNvPicPr>
          <p:nvPr/>
        </p:nvPicPr>
        <p:blipFill>
          <a:blip r:embed="rId7"/>
          <a:stretch>
            <a:fillRect/>
          </a:stretch>
        </p:blipFill>
        <p:spPr>
          <a:xfrm>
            <a:off x="9939522" y="3305741"/>
            <a:ext cx="1746779" cy="2480794"/>
          </a:xfrm>
          <a:prstGeom prst="rect">
            <a:avLst/>
          </a:prstGeom>
        </p:spPr>
      </p:pic>
      <p:pic>
        <p:nvPicPr>
          <p:cNvPr id="8" name="Obraz 8" descr="Obraz zawierający tekst&#10;&#10;Opis wygenerowany automatycznie">
            <a:extLst>
              <a:ext uri="{FF2B5EF4-FFF2-40B4-BE49-F238E27FC236}">
                <a16:creationId xmlns:a16="http://schemas.microsoft.com/office/drawing/2014/main" id="{8A027291-15B4-4546-8277-F1CF483203B6}"/>
              </a:ext>
            </a:extLst>
          </p:cNvPr>
          <p:cNvPicPr>
            <a:picLocks noChangeAspect="1"/>
          </p:cNvPicPr>
          <p:nvPr/>
        </p:nvPicPr>
        <p:blipFill>
          <a:blip r:embed="rId8"/>
          <a:stretch>
            <a:fillRect/>
          </a:stretch>
        </p:blipFill>
        <p:spPr>
          <a:xfrm>
            <a:off x="8562802" y="3672539"/>
            <a:ext cx="1708031" cy="2400668"/>
          </a:xfrm>
          <a:prstGeom prst="rect">
            <a:avLst/>
          </a:prstGeom>
        </p:spPr>
      </p:pic>
    </p:spTree>
    <p:extLst>
      <p:ext uri="{BB962C8B-B14F-4D97-AF65-F5344CB8AC3E}">
        <p14:creationId xmlns:p14="http://schemas.microsoft.com/office/powerpoint/2010/main" val="3652553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20E1-C574-46F6-8DCE-3244B2EC0BD9}"/>
              </a:ext>
            </a:extLst>
          </p:cNvPr>
          <p:cNvSpPr>
            <a:spLocks noGrp="1"/>
          </p:cNvSpPr>
          <p:nvPr>
            <p:ph type="title"/>
          </p:nvPr>
        </p:nvSpPr>
        <p:spPr/>
        <p:txBody>
          <a:bodyPr/>
          <a:lstStyle/>
          <a:p>
            <a:r>
              <a:rPr lang="pl-PL" dirty="0"/>
              <a:t>NEW modern design</a:t>
            </a:r>
          </a:p>
        </p:txBody>
      </p:sp>
      <p:sp>
        <p:nvSpPr>
          <p:cNvPr id="3" name="Content Placeholder 2">
            <a:extLst>
              <a:ext uri="{FF2B5EF4-FFF2-40B4-BE49-F238E27FC236}">
                <a16:creationId xmlns:a16="http://schemas.microsoft.com/office/drawing/2014/main" id="{67B1AD7A-96AD-4DDF-9D1D-F15C4F2E37D6}"/>
              </a:ext>
            </a:extLst>
          </p:cNvPr>
          <p:cNvSpPr>
            <a:spLocks noGrp="1"/>
          </p:cNvSpPr>
          <p:nvPr>
            <p:ph idx="1"/>
          </p:nvPr>
        </p:nvSpPr>
        <p:spPr>
          <a:xfrm>
            <a:off x="651294" y="1969398"/>
            <a:ext cx="10515600" cy="4351338"/>
          </a:xfrm>
        </p:spPr>
        <p:txBody>
          <a:bodyPr vert="horz" lIns="91440" tIns="45720" rIns="91440" bIns="45720" rtlCol="0" anchor="t">
            <a:normAutofit/>
          </a:bodyPr>
          <a:lstStyle/>
          <a:p>
            <a:r>
              <a:rPr lang="pl-PL" dirty="0"/>
              <a:t>New, </a:t>
            </a:r>
            <a:r>
              <a:rPr lang="pl-PL" dirty="0" err="1"/>
              <a:t>fresh</a:t>
            </a:r>
            <a:r>
              <a:rPr lang="pl-PL" dirty="0"/>
              <a:t> and modern design </a:t>
            </a:r>
            <a:r>
              <a:rPr lang="pl-PL" dirty="0" err="1"/>
              <a:t>across</a:t>
            </a:r>
            <a:r>
              <a:rPr lang="pl-PL" dirty="0"/>
              <a:t> </a:t>
            </a:r>
            <a:r>
              <a:rPr lang="pl-PL" dirty="0" err="1"/>
              <a:t>all</a:t>
            </a:r>
            <a:r>
              <a:rPr lang="pl-PL" dirty="0"/>
              <a:t> </a:t>
            </a:r>
            <a:r>
              <a:rPr lang="pl-PL" dirty="0" err="1"/>
              <a:t>components</a:t>
            </a:r>
            <a:endParaRPr lang="pl-PL" dirty="0">
              <a:ea typeface="Open Sans"/>
              <a:cs typeface="Open Sans"/>
            </a:endParaRPr>
          </a:p>
          <a:p>
            <a:r>
              <a:rPr lang="pl-PL" dirty="0" err="1"/>
              <a:t>Clear</a:t>
            </a:r>
            <a:r>
              <a:rPr lang="pl-PL" dirty="0"/>
              <a:t> </a:t>
            </a:r>
            <a:r>
              <a:rPr lang="pl-PL" dirty="0" err="1"/>
              <a:t>colour-coded</a:t>
            </a:r>
            <a:r>
              <a:rPr lang="pl-PL" dirty="0"/>
              <a:t> </a:t>
            </a:r>
            <a:r>
              <a:rPr lang="pl-PL" dirty="0" err="1"/>
              <a:t>lessons</a:t>
            </a:r>
            <a:endParaRPr lang="pl-PL" dirty="0"/>
          </a:p>
        </p:txBody>
      </p:sp>
      <p:pic>
        <p:nvPicPr>
          <p:cNvPr id="4" name="Picture 12" descr="Diagram&#10;&#10;Description automatically generated">
            <a:extLst>
              <a:ext uri="{FF2B5EF4-FFF2-40B4-BE49-F238E27FC236}">
                <a16:creationId xmlns:a16="http://schemas.microsoft.com/office/drawing/2014/main" id="{14DE5E49-9183-4F42-8182-057042F027F4}"/>
              </a:ext>
            </a:extLst>
          </p:cNvPr>
          <p:cNvPicPr>
            <a:picLocks noChangeAspect="1"/>
          </p:cNvPicPr>
          <p:nvPr/>
        </p:nvPicPr>
        <p:blipFill>
          <a:blip r:embed="rId4"/>
          <a:stretch>
            <a:fillRect/>
          </a:stretch>
        </p:blipFill>
        <p:spPr>
          <a:xfrm>
            <a:off x="102726" y="3481581"/>
            <a:ext cx="4493284" cy="3171236"/>
          </a:xfrm>
          <a:prstGeom prst="rect">
            <a:avLst/>
          </a:prstGeom>
          <a:ln>
            <a:noFill/>
          </a:ln>
          <a:effectLst>
            <a:outerShdw blurRad="292100" dist="139700" dir="2700000" algn="tl" rotWithShape="0">
              <a:srgbClr val="333333">
                <a:alpha val="65000"/>
              </a:srgbClr>
            </a:outerShdw>
          </a:effectLst>
        </p:spPr>
      </p:pic>
      <p:pic>
        <p:nvPicPr>
          <p:cNvPr id="5" name="Obraz 2">
            <a:extLst>
              <a:ext uri="{FF2B5EF4-FFF2-40B4-BE49-F238E27FC236}">
                <a16:creationId xmlns:a16="http://schemas.microsoft.com/office/drawing/2014/main" id="{5C1C7CDC-931E-44C9-B88E-6CFDF575BF3B}"/>
              </a:ext>
            </a:extLst>
          </p:cNvPr>
          <p:cNvPicPr>
            <a:picLocks noChangeAspect="1"/>
          </p:cNvPicPr>
          <p:nvPr/>
        </p:nvPicPr>
        <p:blipFill>
          <a:blip r:embed="rId5"/>
          <a:stretch>
            <a:fillRect/>
          </a:stretch>
        </p:blipFill>
        <p:spPr>
          <a:xfrm>
            <a:off x="6664330" y="2535748"/>
            <a:ext cx="4711880" cy="3319195"/>
          </a:xfrm>
          <a:prstGeom prst="rect">
            <a:avLst/>
          </a:prstGeom>
          <a:ln>
            <a:noFill/>
          </a:ln>
          <a:effectLst>
            <a:outerShdw blurRad="292100" dist="139700" dir="2700000" algn="tl" rotWithShape="0">
              <a:srgbClr val="333333">
                <a:alpha val="65000"/>
              </a:srgbClr>
            </a:outerShdw>
          </a:effectLst>
        </p:spPr>
      </p:pic>
      <p:pic>
        <p:nvPicPr>
          <p:cNvPr id="6" name="Obraz 3">
            <a:extLst>
              <a:ext uri="{FF2B5EF4-FFF2-40B4-BE49-F238E27FC236}">
                <a16:creationId xmlns:a16="http://schemas.microsoft.com/office/drawing/2014/main" id="{2F0E669D-B364-4397-BF7D-5E3DA3F7681F}"/>
              </a:ext>
            </a:extLst>
          </p:cNvPr>
          <p:cNvPicPr>
            <a:picLocks noChangeAspect="1"/>
          </p:cNvPicPr>
          <p:nvPr/>
        </p:nvPicPr>
        <p:blipFill>
          <a:blip r:embed="rId6"/>
          <a:stretch>
            <a:fillRect/>
          </a:stretch>
        </p:blipFill>
        <p:spPr>
          <a:xfrm>
            <a:off x="4291250" y="3025987"/>
            <a:ext cx="2635955" cy="3691137"/>
          </a:xfrm>
          <a:prstGeom prst="rect">
            <a:avLst/>
          </a:prstGeom>
          <a:ln>
            <a:noFill/>
          </a:ln>
          <a:effectLst>
            <a:outerShdw blurRad="292100" dist="139700" dir="2700000" algn="tl" rotWithShape="0">
              <a:srgbClr val="333333">
                <a:alpha val="65000"/>
              </a:srgbClr>
            </a:outerShdw>
          </a:effectLst>
        </p:spPr>
      </p:pic>
      <p:pic>
        <p:nvPicPr>
          <p:cNvPr id="7" name="Obraz 7">
            <a:extLst>
              <a:ext uri="{FF2B5EF4-FFF2-40B4-BE49-F238E27FC236}">
                <a16:creationId xmlns:a16="http://schemas.microsoft.com/office/drawing/2014/main" id="{77C29501-EA21-49E8-9859-06BFF992EA27}"/>
              </a:ext>
            </a:extLst>
          </p:cNvPr>
          <p:cNvPicPr>
            <a:picLocks noChangeAspect="1"/>
          </p:cNvPicPr>
          <p:nvPr/>
        </p:nvPicPr>
        <p:blipFill>
          <a:blip r:embed="rId7"/>
          <a:stretch>
            <a:fillRect/>
          </a:stretch>
        </p:blipFill>
        <p:spPr>
          <a:xfrm>
            <a:off x="6252119" y="3021822"/>
            <a:ext cx="2616968" cy="36561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67237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20E1-C574-46F6-8DCE-3244B2EC0BD9}"/>
              </a:ext>
            </a:extLst>
          </p:cNvPr>
          <p:cNvSpPr>
            <a:spLocks noGrp="1"/>
          </p:cNvSpPr>
          <p:nvPr>
            <p:ph type="title"/>
          </p:nvPr>
        </p:nvSpPr>
        <p:spPr/>
        <p:txBody>
          <a:bodyPr/>
          <a:lstStyle/>
          <a:p>
            <a:r>
              <a:rPr lang="pl-PL" dirty="0"/>
              <a:t>NEW </a:t>
            </a:r>
            <a:r>
              <a:rPr lang="pl-PL" dirty="0" err="1"/>
              <a:t>content</a:t>
            </a:r>
            <a:r>
              <a:rPr lang="pl-PL" dirty="0"/>
              <a:t>:</a:t>
            </a:r>
            <a:br>
              <a:rPr lang="pl-PL" dirty="0"/>
            </a:br>
            <a:r>
              <a:rPr lang="pl-PL" dirty="0" err="1">
                <a:latin typeface="Open Sans"/>
                <a:ea typeface="Open Sans"/>
                <a:cs typeface="Open Sans"/>
              </a:rPr>
              <a:t>Student’s</a:t>
            </a:r>
            <a:r>
              <a:rPr lang="pl-PL" dirty="0">
                <a:latin typeface="Open Sans"/>
                <a:ea typeface="Open Sans"/>
                <a:cs typeface="Open Sans"/>
              </a:rPr>
              <a:t> </a:t>
            </a:r>
            <a:r>
              <a:rPr lang="pl-PL" dirty="0" err="1">
                <a:latin typeface="Open Sans"/>
                <a:ea typeface="Open Sans"/>
                <a:cs typeface="Open Sans"/>
              </a:rPr>
              <a:t>Book</a:t>
            </a:r>
            <a:endParaRPr lang="pl-PL" dirty="0">
              <a:latin typeface="Open Sans"/>
              <a:ea typeface="Open Sans"/>
              <a:cs typeface="Open Sans"/>
            </a:endParaRPr>
          </a:p>
        </p:txBody>
      </p:sp>
      <p:sp>
        <p:nvSpPr>
          <p:cNvPr id="4" name="TextBox 1">
            <a:extLst>
              <a:ext uri="{FF2B5EF4-FFF2-40B4-BE49-F238E27FC236}">
                <a16:creationId xmlns:a16="http://schemas.microsoft.com/office/drawing/2014/main" id="{45CB659F-FBD5-4330-85AC-C6E9BB821BA9}"/>
              </a:ext>
            </a:extLst>
          </p:cNvPr>
          <p:cNvSpPr txBox="1"/>
          <p:nvPr/>
        </p:nvSpPr>
        <p:spPr>
          <a:xfrm>
            <a:off x="895530" y="1964119"/>
            <a:ext cx="5132524" cy="3746347"/>
          </a:xfrm>
          <a:prstGeom prst="rect">
            <a:avLst/>
          </a:prstGeom>
          <a:solidFill>
            <a:srgbClr val="8EAF3A"/>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444500" indent="-285750">
              <a:lnSpc>
                <a:spcPct val="150000"/>
              </a:lnSpc>
              <a:spcBef>
                <a:spcPts val="0"/>
              </a:spcBef>
              <a:spcAft>
                <a:spcPts val="0"/>
              </a:spcAft>
              <a:buFont typeface="Arial" panose="020B0604020202020204" pitchFamily="34" charset="0"/>
              <a:buChar char="•"/>
            </a:pPr>
            <a:r>
              <a:rPr lang="pl" sz="1600">
                <a:solidFill>
                  <a:schemeClr val="bg1"/>
                </a:solidFill>
                <a:latin typeface="+mn-lt"/>
                <a:ea typeface="Open Sans Light"/>
                <a:cs typeface="Open Sans Light"/>
              </a:rPr>
              <a:t>70% of </a:t>
            </a:r>
            <a:r>
              <a:rPr lang="pl" sz="1600" err="1">
                <a:solidFill>
                  <a:schemeClr val="bg1"/>
                </a:solidFill>
                <a:latin typeface="+mn-lt"/>
                <a:ea typeface="Open Sans Light"/>
                <a:cs typeface="Open Sans Light"/>
              </a:rPr>
              <a:t>new</a:t>
            </a:r>
            <a:r>
              <a:rPr lang="pl" sz="1600">
                <a:solidFill>
                  <a:schemeClr val="bg1"/>
                </a:solidFill>
                <a:latin typeface="+mn-lt"/>
                <a:ea typeface="Open Sans Light"/>
                <a:cs typeface="Open Sans Light"/>
              </a:rPr>
              <a:t> </a:t>
            </a:r>
            <a:r>
              <a:rPr lang="pl" sz="1600" err="1">
                <a:solidFill>
                  <a:schemeClr val="bg1"/>
                </a:solidFill>
                <a:latin typeface="+mn-lt"/>
                <a:ea typeface="Open Sans Light"/>
                <a:cs typeface="Open Sans Light"/>
              </a:rPr>
              <a:t>content</a:t>
            </a:r>
            <a:endParaRPr lang="pl" sz="1600">
              <a:solidFill>
                <a:schemeClr val="bg1"/>
              </a:solidFill>
              <a:latin typeface="+mn-lt"/>
              <a:ea typeface="Open Sans Light"/>
              <a:cs typeface="Open Sans Light"/>
            </a:endParaRPr>
          </a:p>
          <a:p>
            <a:pPr marL="444500" indent="-285750">
              <a:lnSpc>
                <a:spcPct val="150000"/>
              </a:lnSpc>
              <a:spcBef>
                <a:spcPts val="0"/>
              </a:spcBef>
              <a:spcAft>
                <a:spcPts val="0"/>
              </a:spcAft>
              <a:buFont typeface="Arial" panose="020B0604020202020204" pitchFamily="34" charset="0"/>
              <a:buChar char="•"/>
            </a:pPr>
            <a:r>
              <a:rPr lang="pl" sz="1600">
                <a:solidFill>
                  <a:schemeClr val="bg1"/>
                </a:solidFill>
                <a:latin typeface="+mn-lt"/>
                <a:ea typeface="Open Sans Light"/>
                <a:cs typeface="Open Sans Light"/>
              </a:rPr>
              <a:t>New </a:t>
            </a:r>
            <a:r>
              <a:rPr lang="pl" sz="1600" err="1">
                <a:solidFill>
                  <a:schemeClr val="bg1"/>
                </a:solidFill>
                <a:latin typeface="+mn-lt"/>
                <a:ea typeface="Open Sans Light"/>
                <a:cs typeface="Open Sans Light"/>
              </a:rPr>
              <a:t>opening</a:t>
            </a:r>
            <a:r>
              <a:rPr lang="pl" sz="1600">
                <a:solidFill>
                  <a:schemeClr val="bg1"/>
                </a:solidFill>
                <a:latin typeface="+mn-lt"/>
                <a:ea typeface="Open Sans Light"/>
                <a:cs typeface="Open Sans Light"/>
              </a:rPr>
              <a:t> </a:t>
            </a:r>
            <a:r>
              <a:rPr lang="pl" sz="1600" err="1">
                <a:solidFill>
                  <a:schemeClr val="bg1"/>
                </a:solidFill>
                <a:latin typeface="+mn-lt"/>
                <a:ea typeface="Open Sans Light"/>
                <a:cs typeface="Open Sans Light"/>
              </a:rPr>
              <a:t>spreads</a:t>
            </a:r>
            <a:endParaRPr lang="pl" sz="1600">
              <a:solidFill>
                <a:schemeClr val="bg1"/>
              </a:solidFill>
              <a:latin typeface="+mn-lt"/>
              <a:ea typeface="Open Sans Light"/>
              <a:cs typeface="Calibri"/>
            </a:endParaRPr>
          </a:p>
          <a:p>
            <a:pPr marL="444500" indent="-285750">
              <a:lnSpc>
                <a:spcPct val="150000"/>
              </a:lnSpc>
              <a:spcBef>
                <a:spcPts val="0"/>
              </a:spcBef>
              <a:spcAft>
                <a:spcPts val="0"/>
              </a:spcAft>
              <a:buFont typeface="Arial" panose="020B0604020202020204" pitchFamily="34" charset="0"/>
              <a:buChar char="•"/>
            </a:pPr>
            <a:r>
              <a:rPr lang="pl" sz="1600">
                <a:solidFill>
                  <a:schemeClr val="bg1"/>
                </a:solidFill>
                <a:latin typeface="+mn-lt"/>
                <a:ea typeface="Open Sans Light"/>
                <a:cs typeface="Open Sans Light"/>
              </a:rPr>
              <a:t>New drama video in </a:t>
            </a:r>
            <a:r>
              <a:rPr lang="pl" sz="1600" err="1">
                <a:solidFill>
                  <a:schemeClr val="bg1"/>
                </a:solidFill>
                <a:latin typeface="+mn-lt"/>
                <a:ea typeface="Open Sans Light"/>
                <a:cs typeface="Open Sans Light"/>
              </a:rPr>
              <a:t>levels</a:t>
            </a:r>
            <a:r>
              <a:rPr lang="pl" sz="1600">
                <a:solidFill>
                  <a:schemeClr val="bg1"/>
                </a:solidFill>
                <a:latin typeface="+mn-lt"/>
                <a:ea typeface="Open Sans Light"/>
                <a:cs typeface="Open Sans Light"/>
              </a:rPr>
              <a:t> 1-4 </a:t>
            </a:r>
            <a:endParaRPr lang="pl" sz="1600">
              <a:solidFill>
                <a:schemeClr val="bg1"/>
              </a:solidFill>
              <a:latin typeface="+mn-lt"/>
              <a:ea typeface="Open Sans Light"/>
              <a:cs typeface="Calibri"/>
            </a:endParaRPr>
          </a:p>
          <a:p>
            <a:pPr marL="444500" indent="-285750">
              <a:lnSpc>
                <a:spcPct val="150000"/>
              </a:lnSpc>
              <a:spcBef>
                <a:spcPts val="0"/>
              </a:spcBef>
              <a:spcAft>
                <a:spcPts val="0"/>
              </a:spcAft>
              <a:buFont typeface="Arial" panose="020B0604020202020204" pitchFamily="34" charset="0"/>
              <a:buChar char="•"/>
            </a:pPr>
            <a:r>
              <a:rPr lang="pl" sz="1600">
                <a:solidFill>
                  <a:schemeClr val="bg1"/>
                </a:solidFill>
                <a:latin typeface="+mn-lt"/>
                <a:ea typeface="Open Sans Light"/>
                <a:cs typeface="Open Sans Light"/>
              </a:rPr>
              <a:t>New drama video-</a:t>
            </a:r>
            <a:r>
              <a:rPr lang="pl" sz="1600" err="1">
                <a:solidFill>
                  <a:schemeClr val="bg1"/>
                </a:solidFill>
                <a:latin typeface="+mn-lt"/>
                <a:ea typeface="Open Sans Light"/>
                <a:cs typeface="Open Sans Light"/>
              </a:rPr>
              <a:t>based</a:t>
            </a:r>
            <a:r>
              <a:rPr lang="pl" sz="1600">
                <a:solidFill>
                  <a:schemeClr val="bg1"/>
                </a:solidFill>
                <a:latin typeface="+mn-lt"/>
                <a:ea typeface="Open Sans Light"/>
                <a:cs typeface="Open Sans Light"/>
              </a:rPr>
              <a:t> </a:t>
            </a:r>
            <a:r>
              <a:rPr lang="pl" sz="1600" err="1">
                <a:solidFill>
                  <a:schemeClr val="bg1"/>
                </a:solidFill>
                <a:latin typeface="+mn-lt"/>
                <a:ea typeface="Open Sans Light"/>
                <a:cs typeface="Open Sans Light"/>
              </a:rPr>
              <a:t>grammar</a:t>
            </a:r>
            <a:r>
              <a:rPr lang="pl" sz="1600">
                <a:solidFill>
                  <a:schemeClr val="bg1"/>
                </a:solidFill>
                <a:latin typeface="+mn-lt"/>
                <a:ea typeface="Open Sans Light"/>
                <a:cs typeface="Open Sans Light"/>
              </a:rPr>
              <a:t> and </a:t>
            </a:r>
            <a:r>
              <a:rPr lang="pl" sz="1600" err="1">
                <a:solidFill>
                  <a:schemeClr val="bg1"/>
                </a:solidFill>
                <a:latin typeface="+mn-lt"/>
                <a:ea typeface="Open Sans Light"/>
                <a:cs typeface="Open Sans Light"/>
              </a:rPr>
              <a:t>communication</a:t>
            </a:r>
            <a:r>
              <a:rPr lang="pl" sz="1600">
                <a:solidFill>
                  <a:schemeClr val="bg1"/>
                </a:solidFill>
                <a:latin typeface="+mn-lt"/>
                <a:ea typeface="Open Sans Light"/>
                <a:cs typeface="Open Sans Light"/>
              </a:rPr>
              <a:t> </a:t>
            </a:r>
            <a:r>
              <a:rPr lang="pl" sz="1600" err="1">
                <a:solidFill>
                  <a:schemeClr val="bg1"/>
                </a:solidFill>
                <a:latin typeface="+mn-lt"/>
                <a:ea typeface="Open Sans Light"/>
                <a:cs typeface="Open Sans Light"/>
              </a:rPr>
              <a:t>lessons</a:t>
            </a:r>
            <a:endParaRPr lang="pl" sz="1600" err="1">
              <a:solidFill>
                <a:schemeClr val="bg1"/>
              </a:solidFill>
              <a:latin typeface="+mn-lt"/>
              <a:ea typeface="Open Sans Light"/>
              <a:cs typeface="Calibri"/>
            </a:endParaRPr>
          </a:p>
          <a:p>
            <a:pPr marL="444500" indent="-285750">
              <a:lnSpc>
                <a:spcPct val="150000"/>
              </a:lnSpc>
              <a:spcBef>
                <a:spcPts val="0"/>
              </a:spcBef>
              <a:spcAft>
                <a:spcPts val="0"/>
              </a:spcAft>
              <a:buFont typeface="Arial" panose="020B0604020202020204" pitchFamily="34" charset="0"/>
              <a:buChar char="•"/>
            </a:pPr>
            <a:r>
              <a:rPr lang="pl" sz="1600">
                <a:solidFill>
                  <a:schemeClr val="bg1"/>
                </a:solidFill>
                <a:latin typeface="+mn-lt"/>
                <a:ea typeface="Open Sans Light"/>
                <a:cs typeface="Open Sans Light"/>
              </a:rPr>
              <a:t>New </a:t>
            </a:r>
            <a:r>
              <a:rPr lang="pl" sz="1600" err="1">
                <a:solidFill>
                  <a:schemeClr val="bg1"/>
                </a:solidFill>
                <a:latin typeface="+mn-lt"/>
                <a:ea typeface="Open Sans Light"/>
                <a:cs typeface="Open Sans Light"/>
              </a:rPr>
              <a:t>reading</a:t>
            </a:r>
            <a:r>
              <a:rPr lang="pl" sz="1600">
                <a:solidFill>
                  <a:schemeClr val="bg1"/>
                </a:solidFill>
                <a:latin typeface="+mn-lt"/>
                <a:ea typeface="Open Sans Light"/>
                <a:cs typeface="Open Sans Light"/>
              </a:rPr>
              <a:t> </a:t>
            </a:r>
            <a:r>
              <a:rPr lang="pl" sz="1600" err="1">
                <a:solidFill>
                  <a:schemeClr val="bg1"/>
                </a:solidFill>
                <a:latin typeface="+mn-lt"/>
                <a:ea typeface="Open Sans Light"/>
                <a:cs typeface="Open Sans Light"/>
              </a:rPr>
              <a:t>texts</a:t>
            </a:r>
            <a:r>
              <a:rPr lang="pl" sz="1600">
                <a:solidFill>
                  <a:schemeClr val="bg1"/>
                </a:solidFill>
                <a:latin typeface="+mn-lt"/>
                <a:ea typeface="Open Sans Light"/>
                <a:cs typeface="Open Sans Light"/>
              </a:rPr>
              <a:t> and </a:t>
            </a:r>
            <a:r>
              <a:rPr lang="pl" sz="1600" err="1">
                <a:solidFill>
                  <a:schemeClr val="bg1"/>
                </a:solidFill>
                <a:latin typeface="+mn-lt"/>
                <a:ea typeface="Open Sans Light"/>
                <a:cs typeface="Open Sans Light"/>
              </a:rPr>
              <a:t>lessons</a:t>
            </a:r>
            <a:endParaRPr lang="en-US" sz="1600" err="1">
              <a:solidFill>
                <a:schemeClr val="bg1"/>
              </a:solidFill>
              <a:latin typeface="+mn-lt"/>
              <a:ea typeface="Open Sans Light"/>
              <a:cs typeface="Calibri"/>
            </a:endParaRPr>
          </a:p>
          <a:p>
            <a:pPr marL="444500" indent="-285750">
              <a:lnSpc>
                <a:spcPct val="150000"/>
              </a:lnSpc>
              <a:spcBef>
                <a:spcPts val="0"/>
              </a:spcBef>
              <a:spcAft>
                <a:spcPts val="0"/>
              </a:spcAft>
              <a:buFont typeface="Arial" panose="020B0604020202020204" pitchFamily="34" charset="0"/>
              <a:buChar char="•"/>
            </a:pPr>
            <a:r>
              <a:rPr lang="pl" sz="1600">
                <a:solidFill>
                  <a:schemeClr val="bg1"/>
                </a:solidFill>
                <a:latin typeface="+mn-lt"/>
                <a:ea typeface="Open Sans Light"/>
                <a:cs typeface="Open Sans Light"/>
              </a:rPr>
              <a:t>Extended </a:t>
            </a:r>
            <a:r>
              <a:rPr lang="pl" sz="1600" err="1">
                <a:solidFill>
                  <a:schemeClr val="bg1"/>
                </a:solidFill>
                <a:latin typeface="+mn-lt"/>
                <a:ea typeface="Open Sans Light"/>
                <a:cs typeface="Open Sans Light"/>
              </a:rPr>
              <a:t>practice</a:t>
            </a:r>
            <a:r>
              <a:rPr lang="pl" sz="1600">
                <a:solidFill>
                  <a:schemeClr val="bg1"/>
                </a:solidFill>
                <a:latin typeface="+mn-lt"/>
                <a:ea typeface="Open Sans Light"/>
                <a:cs typeface="Open Sans Light"/>
              </a:rPr>
              <a:t> for </a:t>
            </a:r>
            <a:r>
              <a:rPr lang="pl" sz="1600" err="1">
                <a:solidFill>
                  <a:schemeClr val="bg1"/>
                </a:solidFill>
                <a:latin typeface="+mn-lt"/>
                <a:ea typeface="Open Sans Light"/>
                <a:cs typeface="Open Sans Light"/>
              </a:rPr>
              <a:t>Vox</a:t>
            </a:r>
            <a:r>
              <a:rPr lang="pl" sz="1600">
                <a:solidFill>
                  <a:schemeClr val="bg1"/>
                </a:solidFill>
                <a:latin typeface="+mn-lt"/>
                <a:ea typeface="Open Sans Light"/>
                <a:cs typeface="Open Sans Light"/>
              </a:rPr>
              <a:t> </a:t>
            </a:r>
            <a:r>
              <a:rPr lang="pl" sz="1600" err="1">
                <a:solidFill>
                  <a:schemeClr val="bg1"/>
                </a:solidFill>
                <a:latin typeface="+mn-lt"/>
                <a:ea typeface="Open Sans Light"/>
                <a:cs typeface="Open Sans Light"/>
              </a:rPr>
              <a:t>Pops</a:t>
            </a:r>
            <a:r>
              <a:rPr lang="pl" sz="1600">
                <a:solidFill>
                  <a:schemeClr val="bg1"/>
                </a:solidFill>
                <a:latin typeface="+mn-lt"/>
                <a:ea typeface="Open Sans Light"/>
                <a:cs typeface="Open Sans Light"/>
              </a:rPr>
              <a:t> </a:t>
            </a:r>
            <a:r>
              <a:rPr lang="pl" sz="1600" err="1">
                <a:solidFill>
                  <a:schemeClr val="bg1"/>
                </a:solidFill>
                <a:latin typeface="+mn-lt"/>
                <a:ea typeface="Open Sans Light"/>
                <a:cs typeface="Open Sans Light"/>
              </a:rPr>
              <a:t>clips</a:t>
            </a:r>
            <a:endParaRPr lang="pl" sz="1600" err="1">
              <a:solidFill>
                <a:schemeClr val="bg1"/>
              </a:solidFill>
              <a:latin typeface="+mn-lt"/>
              <a:ea typeface="Open Sans Light"/>
              <a:cs typeface="Calibri"/>
            </a:endParaRPr>
          </a:p>
          <a:p>
            <a:pPr marL="444500" indent="-285750">
              <a:lnSpc>
                <a:spcPct val="150000"/>
              </a:lnSpc>
              <a:spcBef>
                <a:spcPts val="0"/>
              </a:spcBef>
              <a:spcAft>
                <a:spcPts val="0"/>
              </a:spcAft>
              <a:buFont typeface="Arial" panose="020B0604020202020204" pitchFamily="34" charset="0"/>
              <a:buChar char="•"/>
            </a:pPr>
            <a:r>
              <a:rPr lang="pl" sz="1600" err="1">
                <a:solidFill>
                  <a:schemeClr val="bg1"/>
                </a:solidFill>
                <a:latin typeface="+mn-lt"/>
                <a:ea typeface="Open Sans Light"/>
                <a:cs typeface="Open Sans Light"/>
              </a:rPr>
              <a:t>Integrated</a:t>
            </a:r>
            <a:r>
              <a:rPr lang="pl" sz="1600" i="1">
                <a:solidFill>
                  <a:schemeClr val="bg1"/>
                </a:solidFill>
                <a:latin typeface="+mn-lt"/>
                <a:ea typeface="Open Sans Light"/>
                <a:cs typeface="Open Sans Light"/>
              </a:rPr>
              <a:t> Set for life </a:t>
            </a:r>
            <a:r>
              <a:rPr lang="pl" sz="1600" err="1">
                <a:solidFill>
                  <a:schemeClr val="bg1"/>
                </a:solidFill>
                <a:latin typeface="+mn-lt"/>
                <a:ea typeface="Open Sans Light"/>
                <a:cs typeface="Open Sans Light"/>
              </a:rPr>
              <a:t>programme</a:t>
            </a:r>
            <a:endParaRPr lang="pl" sz="1600">
              <a:solidFill>
                <a:schemeClr val="bg1"/>
              </a:solidFill>
              <a:latin typeface="+mn-lt"/>
              <a:ea typeface="Open Sans Light"/>
              <a:cs typeface="Open Sans Light"/>
            </a:endParaRPr>
          </a:p>
          <a:p>
            <a:pPr marL="444500" indent="-285750">
              <a:lnSpc>
                <a:spcPct val="150000"/>
              </a:lnSpc>
              <a:spcBef>
                <a:spcPts val="0"/>
              </a:spcBef>
              <a:spcAft>
                <a:spcPts val="0"/>
              </a:spcAft>
              <a:buFont typeface="Arial" panose="020B0604020202020204" pitchFamily="34" charset="0"/>
              <a:buChar char="•"/>
            </a:pPr>
            <a:r>
              <a:rPr lang="pl" sz="1600" err="1">
                <a:solidFill>
                  <a:schemeClr val="bg1"/>
                </a:solidFill>
                <a:latin typeface="+mn-lt"/>
                <a:ea typeface="Open Sans Light"/>
                <a:cs typeface="Open Sans Light"/>
              </a:rPr>
              <a:t>Cummulative</a:t>
            </a:r>
            <a:r>
              <a:rPr lang="pl" sz="1600">
                <a:solidFill>
                  <a:schemeClr val="bg1"/>
                </a:solidFill>
                <a:latin typeface="+mn-lt"/>
                <a:ea typeface="Open Sans Light"/>
                <a:cs typeface="Open Sans Light"/>
              </a:rPr>
              <a:t> </a:t>
            </a:r>
            <a:r>
              <a:rPr lang="pl" sz="1600" err="1">
                <a:solidFill>
                  <a:schemeClr val="bg1"/>
                </a:solidFill>
                <a:latin typeface="+mn-lt"/>
                <a:ea typeface="Open Sans Light"/>
                <a:cs typeface="Open Sans Light"/>
              </a:rPr>
              <a:t>exam-oriented</a:t>
            </a:r>
            <a:r>
              <a:rPr lang="pl" sz="1600">
                <a:solidFill>
                  <a:schemeClr val="bg1"/>
                </a:solidFill>
                <a:latin typeface="+mn-lt"/>
                <a:ea typeface="Open Sans Light"/>
                <a:cs typeface="Open Sans Light"/>
              </a:rPr>
              <a:t> </a:t>
            </a:r>
            <a:r>
              <a:rPr lang="pl" sz="1600" i="1">
                <a:solidFill>
                  <a:schemeClr val="bg1"/>
                </a:solidFill>
                <a:latin typeface="+mn-lt"/>
                <a:ea typeface="Open Sans Light"/>
                <a:cs typeface="Open Sans Light"/>
              </a:rPr>
              <a:t>Progress </a:t>
            </a:r>
            <a:r>
              <a:rPr lang="pl" sz="1600" i="1" err="1">
                <a:solidFill>
                  <a:schemeClr val="bg1"/>
                </a:solidFill>
                <a:latin typeface="+mn-lt"/>
                <a:ea typeface="Open Sans Light"/>
                <a:cs typeface="Open Sans Light"/>
              </a:rPr>
              <a:t>Checks</a:t>
            </a:r>
            <a:endParaRPr lang="en-US" sz="1600" i="1" err="1">
              <a:solidFill>
                <a:schemeClr val="bg1"/>
              </a:solidFill>
              <a:latin typeface="+mn-lt"/>
              <a:ea typeface="Open Sans Light"/>
              <a:cs typeface="Open Sans Light"/>
            </a:endParaRPr>
          </a:p>
          <a:p>
            <a:pPr marL="444500" indent="-285750">
              <a:lnSpc>
                <a:spcPct val="150000"/>
              </a:lnSpc>
              <a:spcBef>
                <a:spcPts val="0"/>
              </a:spcBef>
              <a:spcAft>
                <a:spcPts val="0"/>
              </a:spcAft>
              <a:buFont typeface="Arial" panose="020B0604020202020204" pitchFamily="34" charset="0"/>
              <a:buChar char="•"/>
            </a:pPr>
            <a:r>
              <a:rPr lang="pl" sz="1600">
                <a:solidFill>
                  <a:schemeClr val="bg1"/>
                </a:solidFill>
                <a:latin typeface="+mn-lt"/>
                <a:ea typeface="Open Sans"/>
                <a:cs typeface="Open Sans"/>
              </a:rPr>
              <a:t>New </a:t>
            </a:r>
            <a:r>
              <a:rPr lang="pl" sz="1600" i="1" err="1">
                <a:solidFill>
                  <a:schemeClr val="bg1"/>
                </a:solidFill>
                <a:latin typeface="+mn-lt"/>
                <a:ea typeface="Open Sans"/>
                <a:cs typeface="Open Sans"/>
              </a:rPr>
              <a:t>Review</a:t>
            </a:r>
            <a:r>
              <a:rPr lang="pl" sz="1600" i="1">
                <a:solidFill>
                  <a:schemeClr val="bg1"/>
                </a:solidFill>
                <a:latin typeface="+mn-lt"/>
                <a:ea typeface="Open Sans"/>
                <a:cs typeface="Open Sans"/>
              </a:rPr>
              <a:t> </a:t>
            </a:r>
            <a:r>
              <a:rPr lang="pl" sz="1600" err="1">
                <a:solidFill>
                  <a:schemeClr val="bg1"/>
                </a:solidFill>
                <a:latin typeface="+mn-lt"/>
                <a:ea typeface="Open Sans"/>
                <a:cs typeface="Open Sans"/>
              </a:rPr>
              <a:t>sections</a:t>
            </a:r>
            <a:endParaRPr lang="pl" sz="1600" i="1" err="1">
              <a:solidFill>
                <a:schemeClr val="bg1"/>
              </a:solidFill>
              <a:latin typeface="+mn-lt"/>
              <a:ea typeface="Open Sans Light"/>
              <a:cs typeface="Open Sans Light"/>
            </a:endParaRPr>
          </a:p>
        </p:txBody>
      </p:sp>
      <p:pic>
        <p:nvPicPr>
          <p:cNvPr id="3" name="Picture 4">
            <a:extLst>
              <a:ext uri="{FF2B5EF4-FFF2-40B4-BE49-F238E27FC236}">
                <a16:creationId xmlns:a16="http://schemas.microsoft.com/office/drawing/2014/main" id="{96AFD06D-1A01-486A-BF34-4E00DE6DC4A2}"/>
              </a:ext>
            </a:extLst>
          </p:cNvPr>
          <p:cNvPicPr>
            <a:picLocks noChangeAspect="1"/>
          </p:cNvPicPr>
          <p:nvPr/>
        </p:nvPicPr>
        <p:blipFill>
          <a:blip r:embed="rId4"/>
          <a:stretch>
            <a:fillRect/>
          </a:stretch>
        </p:blipFill>
        <p:spPr>
          <a:xfrm>
            <a:off x="6578844" y="2428875"/>
            <a:ext cx="3448050" cy="2438400"/>
          </a:xfrm>
          <a:prstGeom prst="rect">
            <a:avLst/>
          </a:prstGeom>
        </p:spPr>
      </p:pic>
      <p:pic>
        <p:nvPicPr>
          <p:cNvPr id="5" name="Picture 5">
            <a:extLst>
              <a:ext uri="{FF2B5EF4-FFF2-40B4-BE49-F238E27FC236}">
                <a16:creationId xmlns:a16="http://schemas.microsoft.com/office/drawing/2014/main" id="{E30EA6E6-D1EA-43FA-B9AE-5AF0E6E73754}"/>
              </a:ext>
            </a:extLst>
          </p:cNvPr>
          <p:cNvPicPr>
            <a:picLocks noChangeAspect="1"/>
          </p:cNvPicPr>
          <p:nvPr/>
        </p:nvPicPr>
        <p:blipFill>
          <a:blip r:embed="rId5"/>
          <a:stretch>
            <a:fillRect/>
          </a:stretch>
        </p:blipFill>
        <p:spPr>
          <a:xfrm>
            <a:off x="6346581" y="4177811"/>
            <a:ext cx="3457575" cy="2438400"/>
          </a:xfrm>
          <a:prstGeom prst="rect">
            <a:avLst/>
          </a:prstGeom>
        </p:spPr>
      </p:pic>
      <p:pic>
        <p:nvPicPr>
          <p:cNvPr id="6" name="Picture 6">
            <a:extLst>
              <a:ext uri="{FF2B5EF4-FFF2-40B4-BE49-F238E27FC236}">
                <a16:creationId xmlns:a16="http://schemas.microsoft.com/office/drawing/2014/main" id="{56B37AF1-9CC2-4B3B-B67B-8D10015B48A8}"/>
              </a:ext>
            </a:extLst>
          </p:cNvPr>
          <p:cNvPicPr>
            <a:picLocks noChangeAspect="1"/>
          </p:cNvPicPr>
          <p:nvPr/>
        </p:nvPicPr>
        <p:blipFill>
          <a:blip r:embed="rId6"/>
          <a:stretch>
            <a:fillRect/>
          </a:stretch>
        </p:blipFill>
        <p:spPr>
          <a:xfrm>
            <a:off x="10193948" y="3300779"/>
            <a:ext cx="1752600" cy="2457450"/>
          </a:xfrm>
          <a:prstGeom prst="rect">
            <a:avLst/>
          </a:prstGeom>
        </p:spPr>
      </p:pic>
      <p:pic>
        <p:nvPicPr>
          <p:cNvPr id="7" name="Picture 7">
            <a:extLst>
              <a:ext uri="{FF2B5EF4-FFF2-40B4-BE49-F238E27FC236}">
                <a16:creationId xmlns:a16="http://schemas.microsoft.com/office/drawing/2014/main" id="{70425909-0CF8-4560-AB70-77E01200D361}"/>
              </a:ext>
            </a:extLst>
          </p:cNvPr>
          <p:cNvPicPr>
            <a:picLocks noChangeAspect="1"/>
          </p:cNvPicPr>
          <p:nvPr/>
        </p:nvPicPr>
        <p:blipFill>
          <a:blip r:embed="rId7"/>
          <a:stretch>
            <a:fillRect/>
          </a:stretch>
        </p:blipFill>
        <p:spPr>
          <a:xfrm>
            <a:off x="8754207" y="3314700"/>
            <a:ext cx="1743075" cy="2438400"/>
          </a:xfrm>
          <a:prstGeom prst="rect">
            <a:avLst/>
          </a:prstGeom>
        </p:spPr>
      </p:pic>
      <p:pic>
        <p:nvPicPr>
          <p:cNvPr id="9" name="Picture 7">
            <a:extLst>
              <a:ext uri="{FF2B5EF4-FFF2-40B4-BE49-F238E27FC236}">
                <a16:creationId xmlns:a16="http://schemas.microsoft.com/office/drawing/2014/main" id="{725FA8CE-FF9E-484A-8FA7-F8C86FA1509F}"/>
              </a:ext>
            </a:extLst>
          </p:cNvPr>
          <p:cNvPicPr>
            <a:picLocks noChangeAspect="1"/>
          </p:cNvPicPr>
          <p:nvPr/>
        </p:nvPicPr>
        <p:blipFill>
          <a:blip r:embed="rId8"/>
          <a:stretch>
            <a:fillRect/>
          </a:stretch>
        </p:blipFill>
        <p:spPr>
          <a:xfrm>
            <a:off x="7739907" y="5185983"/>
            <a:ext cx="2371969" cy="13688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10">
            <a:extLst>
              <a:ext uri="{FF2B5EF4-FFF2-40B4-BE49-F238E27FC236}">
                <a16:creationId xmlns:a16="http://schemas.microsoft.com/office/drawing/2014/main" id="{E0987C74-D70C-4618-A62F-4A5C9B649416}"/>
              </a:ext>
            </a:extLst>
          </p:cNvPr>
          <p:cNvPicPr>
            <a:picLocks noChangeAspect="1"/>
          </p:cNvPicPr>
          <p:nvPr/>
        </p:nvPicPr>
        <p:blipFill>
          <a:blip r:embed="rId9"/>
          <a:stretch>
            <a:fillRect/>
          </a:stretch>
        </p:blipFill>
        <p:spPr>
          <a:xfrm>
            <a:off x="8194431" y="2195501"/>
            <a:ext cx="3657600" cy="978166"/>
          </a:xfrm>
          <a:prstGeom prst="rect">
            <a:avLst/>
          </a:prstGeom>
        </p:spPr>
      </p:pic>
    </p:spTree>
    <p:extLst>
      <p:ext uri="{BB962C8B-B14F-4D97-AF65-F5344CB8AC3E}">
        <p14:creationId xmlns:p14="http://schemas.microsoft.com/office/powerpoint/2010/main" val="837366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510BDFB4-34F7-4BA6-8F00-ED49B6658B73}"/>
              </a:ext>
            </a:extLst>
          </p:cNvPr>
          <p:cNvPicPr>
            <a:picLocks noChangeAspect="1"/>
          </p:cNvPicPr>
          <p:nvPr/>
        </p:nvPicPr>
        <p:blipFill>
          <a:blip r:embed="rId4"/>
          <a:stretch>
            <a:fillRect/>
          </a:stretch>
        </p:blipFill>
        <p:spPr>
          <a:xfrm>
            <a:off x="164051" y="4291888"/>
            <a:ext cx="3440573" cy="2425755"/>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7C9820E1-C574-46F6-8DCE-3244B2EC0BD9}"/>
              </a:ext>
            </a:extLst>
          </p:cNvPr>
          <p:cNvSpPr>
            <a:spLocks noGrp="1"/>
          </p:cNvSpPr>
          <p:nvPr>
            <p:ph type="title"/>
          </p:nvPr>
        </p:nvSpPr>
        <p:spPr>
          <a:xfrm>
            <a:off x="838200" y="150813"/>
            <a:ext cx="10515600" cy="1325563"/>
          </a:xfrm>
        </p:spPr>
        <p:txBody>
          <a:bodyPr/>
          <a:lstStyle/>
          <a:p>
            <a:r>
              <a:rPr lang="pl-PL"/>
              <a:t>NEW </a:t>
            </a:r>
            <a:r>
              <a:rPr lang="pl-PL" err="1"/>
              <a:t>content</a:t>
            </a:r>
            <a:r>
              <a:rPr lang="pl-PL"/>
              <a:t>:</a:t>
            </a:r>
            <a:br>
              <a:rPr lang="pl-PL"/>
            </a:br>
            <a:r>
              <a:rPr lang="pl-PL" err="1">
                <a:latin typeface="Open Sans"/>
                <a:ea typeface="Open Sans"/>
                <a:cs typeface="Open Sans"/>
              </a:rPr>
              <a:t>Workbook</a:t>
            </a:r>
            <a:r>
              <a:rPr lang="pl-PL">
                <a:latin typeface="Open Sans"/>
                <a:ea typeface="Open Sans"/>
                <a:cs typeface="Open Sans"/>
              </a:rPr>
              <a:t> </a:t>
            </a:r>
            <a:r>
              <a:rPr lang="pl-PL" err="1">
                <a:latin typeface="Open Sans"/>
                <a:ea typeface="Open Sans"/>
                <a:cs typeface="Open Sans"/>
              </a:rPr>
              <a:t>Book</a:t>
            </a:r>
            <a:endParaRPr lang="pl-PL">
              <a:latin typeface="Open Sans"/>
              <a:ea typeface="Open Sans"/>
              <a:cs typeface="Open Sans"/>
            </a:endParaRPr>
          </a:p>
        </p:txBody>
      </p:sp>
      <p:sp>
        <p:nvSpPr>
          <p:cNvPr id="4" name="TextBox 1">
            <a:extLst>
              <a:ext uri="{FF2B5EF4-FFF2-40B4-BE49-F238E27FC236}">
                <a16:creationId xmlns:a16="http://schemas.microsoft.com/office/drawing/2014/main" id="{68554965-059D-4A88-B992-FC7FBFC7CE91}"/>
              </a:ext>
            </a:extLst>
          </p:cNvPr>
          <p:cNvSpPr txBox="1"/>
          <p:nvPr/>
        </p:nvSpPr>
        <p:spPr>
          <a:xfrm>
            <a:off x="7706354" y="2135202"/>
            <a:ext cx="4482492" cy="4618572"/>
          </a:xfrm>
          <a:prstGeom prst="rect">
            <a:avLst/>
          </a:prstGeom>
          <a:solidFill>
            <a:srgbClr val="8EAF3A"/>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457200" indent="-298450">
              <a:lnSpc>
                <a:spcPct val="150000"/>
              </a:lnSpc>
              <a:spcBef>
                <a:spcPts val="0"/>
              </a:spcBef>
              <a:spcAft>
                <a:spcPts val="0"/>
              </a:spcAft>
              <a:buFont typeface="Arial" panose="020B0604020202020204" pitchFamily="34" charset="0"/>
              <a:buChar char="•"/>
            </a:pPr>
            <a:r>
              <a:rPr lang="pl" dirty="0">
                <a:solidFill>
                  <a:schemeClr val="bg1"/>
                </a:solidFill>
                <a:latin typeface="+mn-lt"/>
                <a:ea typeface="Open Sans Light"/>
                <a:cs typeface="Open Sans Light"/>
              </a:rPr>
              <a:t>70% of </a:t>
            </a:r>
            <a:r>
              <a:rPr lang="pl" dirty="0" err="1">
                <a:solidFill>
                  <a:schemeClr val="bg1"/>
                </a:solidFill>
                <a:latin typeface="+mn-lt"/>
                <a:ea typeface="Open Sans Light"/>
                <a:cs typeface="Open Sans Light"/>
              </a:rPr>
              <a:t>new</a:t>
            </a:r>
            <a:r>
              <a:rPr lang="pl" dirty="0">
                <a:solidFill>
                  <a:schemeClr val="bg1"/>
                </a:solidFill>
                <a:latin typeface="+mn-lt"/>
                <a:ea typeface="Open Sans Light"/>
                <a:cs typeface="Open Sans Light"/>
              </a:rPr>
              <a:t> </a:t>
            </a:r>
            <a:r>
              <a:rPr lang="pl" dirty="0" err="1">
                <a:solidFill>
                  <a:schemeClr val="bg1"/>
                </a:solidFill>
                <a:latin typeface="+mn-lt"/>
                <a:ea typeface="Open Sans Light"/>
                <a:cs typeface="Open Sans Light"/>
              </a:rPr>
              <a:t>content</a:t>
            </a:r>
            <a:endParaRPr lang="pl" dirty="0">
              <a:solidFill>
                <a:schemeClr val="bg1"/>
              </a:solidFill>
              <a:latin typeface="+mn-lt"/>
              <a:ea typeface="Open Sans Light"/>
              <a:cs typeface="Open Sans Light"/>
            </a:endParaRPr>
          </a:p>
          <a:p>
            <a:pPr marL="457200" indent="-298450">
              <a:lnSpc>
                <a:spcPct val="150000"/>
              </a:lnSpc>
              <a:spcBef>
                <a:spcPts val="0"/>
              </a:spcBef>
              <a:spcAft>
                <a:spcPts val="0"/>
              </a:spcAft>
              <a:buFont typeface="Arial" panose="020B0604020202020204" pitchFamily="34" charset="0"/>
              <a:buChar char="•"/>
            </a:pPr>
            <a:r>
              <a:rPr lang="pl" dirty="0">
                <a:solidFill>
                  <a:schemeClr val="bg1"/>
                </a:solidFill>
                <a:latin typeface="+mn-lt"/>
                <a:ea typeface="Open Sans Light"/>
                <a:cs typeface="Open Sans Light"/>
              </a:rPr>
              <a:t>New </a:t>
            </a:r>
            <a:r>
              <a:rPr lang="pl" dirty="0" err="1">
                <a:solidFill>
                  <a:schemeClr val="bg1"/>
                </a:solidFill>
                <a:latin typeface="+mn-lt"/>
                <a:ea typeface="Open Sans Light"/>
                <a:cs typeface="Open Sans Light"/>
              </a:rPr>
              <a:t>opening</a:t>
            </a:r>
            <a:r>
              <a:rPr lang="pl" dirty="0">
                <a:solidFill>
                  <a:schemeClr val="bg1"/>
                </a:solidFill>
                <a:latin typeface="+mn-lt"/>
                <a:ea typeface="Open Sans Light"/>
                <a:cs typeface="Open Sans Light"/>
              </a:rPr>
              <a:t> </a:t>
            </a:r>
            <a:r>
              <a:rPr lang="pl" dirty="0" err="1">
                <a:solidFill>
                  <a:schemeClr val="bg1"/>
                </a:solidFill>
                <a:latin typeface="+mn-lt"/>
                <a:ea typeface="Open Sans Light"/>
                <a:cs typeface="Open Sans Light"/>
              </a:rPr>
              <a:t>spreads</a:t>
            </a:r>
            <a:endParaRPr lang="pl" dirty="0">
              <a:solidFill>
                <a:schemeClr val="bg1"/>
              </a:solidFill>
              <a:latin typeface="+mn-lt"/>
              <a:ea typeface="Open Sans Light"/>
              <a:cs typeface="Open Sans Light"/>
            </a:endParaRPr>
          </a:p>
          <a:p>
            <a:pPr marL="457200" indent="-298450">
              <a:lnSpc>
                <a:spcPct val="150000"/>
              </a:lnSpc>
              <a:spcBef>
                <a:spcPts val="0"/>
              </a:spcBef>
              <a:spcAft>
                <a:spcPts val="0"/>
              </a:spcAft>
              <a:buFont typeface="Arial" panose="020B0604020202020204" pitchFamily="34" charset="0"/>
              <a:buChar char="•"/>
            </a:pPr>
            <a:r>
              <a:rPr lang="pl" dirty="0">
                <a:solidFill>
                  <a:schemeClr val="bg1"/>
                </a:solidFill>
                <a:latin typeface="+mn-lt"/>
                <a:ea typeface="Open Sans Light"/>
                <a:cs typeface="Open Sans Light"/>
              </a:rPr>
              <a:t>New </a:t>
            </a:r>
            <a:r>
              <a:rPr lang="pl" dirty="0" err="1">
                <a:solidFill>
                  <a:schemeClr val="bg1"/>
                </a:solidFill>
                <a:latin typeface="+mn-lt"/>
                <a:ea typeface="Open Sans Light"/>
                <a:cs typeface="Open Sans Light"/>
              </a:rPr>
              <a:t>reading</a:t>
            </a:r>
            <a:r>
              <a:rPr lang="pl" dirty="0">
                <a:solidFill>
                  <a:schemeClr val="bg1"/>
                </a:solidFill>
                <a:latin typeface="+mn-lt"/>
                <a:ea typeface="Open Sans Light"/>
                <a:cs typeface="Open Sans Light"/>
              </a:rPr>
              <a:t> </a:t>
            </a:r>
            <a:r>
              <a:rPr lang="pl" dirty="0" err="1">
                <a:solidFill>
                  <a:schemeClr val="bg1"/>
                </a:solidFill>
                <a:latin typeface="+mn-lt"/>
                <a:ea typeface="Open Sans Light"/>
                <a:cs typeface="Open Sans Light"/>
              </a:rPr>
              <a:t>texts</a:t>
            </a:r>
            <a:endParaRPr lang="pl" dirty="0">
              <a:solidFill>
                <a:schemeClr val="bg1"/>
              </a:solidFill>
              <a:latin typeface="+mn-lt"/>
              <a:ea typeface="Open Sans Light"/>
              <a:cs typeface="Open Sans Light"/>
            </a:endParaRPr>
          </a:p>
          <a:p>
            <a:pPr marL="457200" indent="-298450">
              <a:lnSpc>
                <a:spcPct val="150000"/>
              </a:lnSpc>
              <a:spcBef>
                <a:spcPts val="0"/>
              </a:spcBef>
              <a:spcAft>
                <a:spcPts val="0"/>
              </a:spcAft>
              <a:buFont typeface="Arial" panose="020B0604020202020204" pitchFamily="34" charset="0"/>
              <a:buChar char="•"/>
            </a:pPr>
            <a:r>
              <a:rPr lang="pl" dirty="0">
                <a:solidFill>
                  <a:schemeClr val="bg1"/>
                </a:solidFill>
                <a:latin typeface="+mn-lt"/>
                <a:ea typeface="Open Sans Light"/>
                <a:cs typeface="Open Sans Light"/>
              </a:rPr>
              <a:t>New Readers-</a:t>
            </a:r>
            <a:r>
              <a:rPr lang="pl" dirty="0" err="1">
                <a:solidFill>
                  <a:schemeClr val="bg1"/>
                </a:solidFill>
                <a:latin typeface="+mn-lt"/>
                <a:ea typeface="Open Sans Light"/>
                <a:cs typeface="Open Sans Light"/>
              </a:rPr>
              <a:t>based</a:t>
            </a:r>
            <a:r>
              <a:rPr lang="pl" b="1" dirty="0">
                <a:solidFill>
                  <a:schemeClr val="bg1"/>
                </a:solidFill>
                <a:latin typeface="+mn-lt"/>
                <a:ea typeface="Open Sans Light"/>
                <a:cs typeface="Open Sans Light"/>
              </a:rPr>
              <a:t> Reading Time</a:t>
            </a:r>
            <a:r>
              <a:rPr lang="pl" dirty="0">
                <a:solidFill>
                  <a:schemeClr val="bg1"/>
                </a:solidFill>
                <a:latin typeface="+mn-lt"/>
                <a:ea typeface="Open Sans Light"/>
                <a:cs typeface="Open Sans Light"/>
              </a:rPr>
              <a:t> </a:t>
            </a:r>
            <a:r>
              <a:rPr lang="pl" dirty="0" err="1">
                <a:solidFill>
                  <a:schemeClr val="bg1"/>
                </a:solidFill>
                <a:latin typeface="+mn-lt"/>
                <a:ea typeface="Open Sans Light"/>
                <a:cs typeface="Open Sans Light"/>
              </a:rPr>
              <a:t>sections</a:t>
            </a:r>
            <a:endParaRPr lang="pl" dirty="0">
              <a:solidFill>
                <a:schemeClr val="bg1"/>
              </a:solidFill>
              <a:latin typeface="+mn-lt"/>
              <a:ea typeface="Open Sans Light"/>
              <a:cs typeface="Open Sans Light"/>
            </a:endParaRPr>
          </a:p>
          <a:p>
            <a:pPr marL="457200" indent="-298450">
              <a:lnSpc>
                <a:spcPct val="150000"/>
              </a:lnSpc>
              <a:spcBef>
                <a:spcPts val="0"/>
              </a:spcBef>
              <a:spcAft>
                <a:spcPts val="0"/>
              </a:spcAft>
              <a:buFont typeface="Arial" panose="020B0604020202020204" pitchFamily="34" charset="0"/>
              <a:buChar char="•"/>
            </a:pPr>
            <a:r>
              <a:rPr lang="pl" dirty="0">
                <a:solidFill>
                  <a:schemeClr val="bg1"/>
                </a:solidFill>
                <a:latin typeface="+mn-lt"/>
                <a:ea typeface="Open Sans Light"/>
                <a:cs typeface="Open Sans Light"/>
              </a:rPr>
              <a:t>New </a:t>
            </a:r>
            <a:r>
              <a:rPr lang="pl" b="1" dirty="0" err="1">
                <a:solidFill>
                  <a:schemeClr val="bg1"/>
                </a:solidFill>
                <a:latin typeface="+mn-lt"/>
                <a:ea typeface="Open Sans Light"/>
                <a:cs typeface="Open Sans Light"/>
              </a:rPr>
              <a:t>Self-check</a:t>
            </a:r>
            <a:r>
              <a:rPr lang="pl" dirty="0">
                <a:solidFill>
                  <a:schemeClr val="bg1"/>
                </a:solidFill>
                <a:latin typeface="+mn-lt"/>
                <a:ea typeface="Open Sans Light"/>
                <a:cs typeface="Open Sans Light"/>
              </a:rPr>
              <a:t> </a:t>
            </a:r>
            <a:r>
              <a:rPr lang="pl" dirty="0" err="1">
                <a:solidFill>
                  <a:schemeClr val="bg1"/>
                </a:solidFill>
                <a:latin typeface="+mn-lt"/>
                <a:ea typeface="Open Sans Light"/>
                <a:cs typeface="Open Sans Light"/>
              </a:rPr>
              <a:t>sections</a:t>
            </a:r>
            <a:endParaRPr lang="pl" dirty="0">
              <a:solidFill>
                <a:schemeClr val="bg1"/>
              </a:solidFill>
              <a:latin typeface="+mn-lt"/>
              <a:ea typeface="Open Sans Light"/>
              <a:cs typeface="Open Sans Light"/>
            </a:endParaRPr>
          </a:p>
          <a:p>
            <a:pPr marL="457200" indent="-298450">
              <a:lnSpc>
                <a:spcPct val="150000"/>
              </a:lnSpc>
              <a:spcBef>
                <a:spcPts val="0"/>
              </a:spcBef>
              <a:spcAft>
                <a:spcPts val="0"/>
              </a:spcAft>
              <a:buFont typeface="Arial" panose="020B0604020202020204" pitchFamily="34" charset="0"/>
              <a:buChar char="•"/>
            </a:pPr>
            <a:r>
              <a:rPr lang="pl" dirty="0">
                <a:solidFill>
                  <a:schemeClr val="bg1"/>
                </a:solidFill>
                <a:latin typeface="+mn-lt"/>
                <a:ea typeface="Open Sans Light"/>
                <a:cs typeface="Open Sans Light"/>
              </a:rPr>
              <a:t>New </a:t>
            </a:r>
            <a:r>
              <a:rPr lang="pl" b="1" dirty="0">
                <a:solidFill>
                  <a:schemeClr val="bg1"/>
                </a:solidFill>
                <a:latin typeface="+mn-lt"/>
                <a:ea typeface="Open Sans Light"/>
                <a:cs typeface="Open Sans Light"/>
              </a:rPr>
              <a:t>My Language File</a:t>
            </a:r>
            <a:r>
              <a:rPr lang="pl" dirty="0">
                <a:solidFill>
                  <a:schemeClr val="bg1"/>
                </a:solidFill>
                <a:latin typeface="+mn-lt"/>
                <a:ea typeface="Open Sans Light"/>
                <a:cs typeface="Open Sans Light"/>
              </a:rPr>
              <a:t> </a:t>
            </a:r>
            <a:r>
              <a:rPr lang="pl" dirty="0" err="1">
                <a:solidFill>
                  <a:schemeClr val="bg1"/>
                </a:solidFill>
                <a:latin typeface="+mn-lt"/>
                <a:ea typeface="Open Sans Light"/>
                <a:cs typeface="Open Sans Light"/>
              </a:rPr>
              <a:t>sections</a:t>
            </a:r>
            <a:endParaRPr lang="en-US" dirty="0">
              <a:solidFill>
                <a:schemeClr val="bg1"/>
              </a:solidFill>
              <a:latin typeface="+mn-lt"/>
              <a:ea typeface="Open Sans Light"/>
              <a:cs typeface="Open Sans Light"/>
            </a:endParaRPr>
          </a:p>
          <a:p>
            <a:pPr marL="457200" indent="-298450">
              <a:lnSpc>
                <a:spcPct val="150000"/>
              </a:lnSpc>
              <a:spcBef>
                <a:spcPts val="0"/>
              </a:spcBef>
              <a:spcAft>
                <a:spcPts val="0"/>
              </a:spcAft>
              <a:buFont typeface="Arial" panose="020B0604020202020204" pitchFamily="34" charset="0"/>
              <a:buChar char="•"/>
            </a:pPr>
            <a:r>
              <a:rPr lang="pl" dirty="0">
                <a:solidFill>
                  <a:schemeClr val="bg1"/>
                </a:solidFill>
                <a:latin typeface="+mn-lt"/>
                <a:ea typeface="Open Sans Light"/>
                <a:cs typeface="Open Sans Light"/>
              </a:rPr>
              <a:t>New </a:t>
            </a:r>
            <a:r>
              <a:rPr lang="pl" b="1" dirty="0" err="1">
                <a:solidFill>
                  <a:schemeClr val="bg1"/>
                </a:solidFill>
                <a:latin typeface="+mn-lt"/>
                <a:ea typeface="Open Sans Light"/>
                <a:cs typeface="Open Sans Light"/>
              </a:rPr>
              <a:t>Exam</a:t>
            </a:r>
            <a:r>
              <a:rPr lang="pl" b="1" dirty="0">
                <a:solidFill>
                  <a:schemeClr val="bg1"/>
                </a:solidFill>
                <a:latin typeface="+mn-lt"/>
                <a:ea typeface="Open Sans Light"/>
                <a:cs typeface="Open Sans Light"/>
              </a:rPr>
              <a:t> Time </a:t>
            </a:r>
            <a:r>
              <a:rPr lang="pl" dirty="0" err="1">
                <a:solidFill>
                  <a:schemeClr val="bg1"/>
                </a:solidFill>
                <a:latin typeface="+mn-lt"/>
                <a:ea typeface="Open Sans Light"/>
                <a:cs typeface="Open Sans Light"/>
              </a:rPr>
              <a:t>section</a:t>
            </a:r>
            <a:r>
              <a:rPr lang="pl" dirty="0">
                <a:solidFill>
                  <a:schemeClr val="bg1"/>
                </a:solidFill>
                <a:latin typeface="+mn-lt"/>
                <a:ea typeface="Open Sans Light"/>
                <a:cs typeface="Open Sans Light"/>
              </a:rPr>
              <a:t> with </a:t>
            </a:r>
            <a:r>
              <a:rPr lang="pl" b="1" dirty="0" err="1">
                <a:solidFill>
                  <a:schemeClr val="bg1"/>
                </a:solidFill>
                <a:latin typeface="+mn-lt"/>
                <a:ea typeface="Open Sans Light"/>
                <a:cs typeface="Open Sans Light"/>
              </a:rPr>
              <a:t>exam</a:t>
            </a:r>
            <a:r>
              <a:rPr lang="pl" b="1" dirty="0">
                <a:solidFill>
                  <a:schemeClr val="bg1"/>
                </a:solidFill>
                <a:latin typeface="+mn-lt"/>
                <a:ea typeface="Open Sans Light"/>
                <a:cs typeface="Open Sans Light"/>
              </a:rPr>
              <a:t> </a:t>
            </a:r>
            <a:r>
              <a:rPr lang="pl" b="1" dirty="0" err="1">
                <a:solidFill>
                  <a:schemeClr val="bg1"/>
                </a:solidFill>
                <a:latin typeface="+mn-lt"/>
                <a:ea typeface="Open Sans Light"/>
                <a:cs typeface="Open Sans Light"/>
              </a:rPr>
              <a:t>study</a:t>
            </a:r>
            <a:r>
              <a:rPr lang="pl" b="1" dirty="0">
                <a:solidFill>
                  <a:schemeClr val="bg1"/>
                </a:solidFill>
                <a:latin typeface="+mn-lt"/>
                <a:ea typeface="Open Sans Light"/>
                <a:cs typeface="Open Sans Light"/>
              </a:rPr>
              <a:t> </a:t>
            </a:r>
            <a:r>
              <a:rPr lang="pl" b="1" dirty="0" err="1">
                <a:solidFill>
                  <a:schemeClr val="bg1"/>
                </a:solidFill>
                <a:latin typeface="+mn-lt"/>
                <a:ea typeface="Open Sans Light"/>
                <a:cs typeface="Open Sans Light"/>
              </a:rPr>
              <a:t>tip</a:t>
            </a:r>
            <a:r>
              <a:rPr lang="pl" dirty="0" err="1">
                <a:solidFill>
                  <a:schemeClr val="bg1"/>
                </a:solidFill>
                <a:latin typeface="+mn-lt"/>
                <a:ea typeface="Open Sans Light"/>
                <a:cs typeface="Open Sans Light"/>
              </a:rPr>
              <a:t>s</a:t>
            </a:r>
            <a:r>
              <a:rPr lang="pl" dirty="0">
                <a:solidFill>
                  <a:schemeClr val="bg1"/>
                </a:solidFill>
                <a:latin typeface="+mn-lt"/>
                <a:ea typeface="Open Sans Light"/>
                <a:cs typeface="Open Sans Light"/>
              </a:rPr>
              <a:t> </a:t>
            </a:r>
            <a:r>
              <a:rPr lang="pl" dirty="0" err="1">
                <a:solidFill>
                  <a:schemeClr val="bg1"/>
                </a:solidFill>
                <a:latin typeface="+mn-lt"/>
                <a:ea typeface="Open Sans Light"/>
                <a:cs typeface="Open Sans Light"/>
              </a:rPr>
              <a:t>at</a:t>
            </a:r>
            <a:r>
              <a:rPr lang="pl" dirty="0">
                <a:solidFill>
                  <a:schemeClr val="bg1"/>
                </a:solidFill>
                <a:latin typeface="+mn-lt"/>
                <a:ea typeface="Open Sans Light"/>
                <a:cs typeface="Open Sans Light"/>
              </a:rPr>
              <a:t> the </a:t>
            </a:r>
            <a:r>
              <a:rPr lang="pl" dirty="0" err="1">
                <a:solidFill>
                  <a:schemeClr val="bg1"/>
                </a:solidFill>
                <a:latin typeface="+mn-lt"/>
                <a:ea typeface="Open Sans Light"/>
                <a:cs typeface="Open Sans Light"/>
              </a:rPr>
              <a:t>back</a:t>
            </a:r>
            <a:r>
              <a:rPr lang="pl" dirty="0">
                <a:solidFill>
                  <a:schemeClr val="bg1"/>
                </a:solidFill>
                <a:latin typeface="+mn-lt"/>
                <a:ea typeface="Open Sans Light"/>
                <a:cs typeface="Open Sans Light"/>
              </a:rPr>
              <a:t> of the </a:t>
            </a:r>
            <a:r>
              <a:rPr lang="pl" dirty="0" err="1">
                <a:solidFill>
                  <a:schemeClr val="bg1"/>
                </a:solidFill>
                <a:latin typeface="+mn-lt"/>
                <a:ea typeface="Open Sans Light"/>
                <a:cs typeface="Open Sans Light"/>
              </a:rPr>
              <a:t>book</a:t>
            </a:r>
            <a:endParaRPr lang="pl" dirty="0">
              <a:solidFill>
                <a:schemeClr val="bg1"/>
              </a:solidFill>
              <a:latin typeface="+mn-lt"/>
              <a:ea typeface="Open Sans Light"/>
              <a:cs typeface="Open Sans Light"/>
            </a:endParaRPr>
          </a:p>
          <a:p>
            <a:pPr marL="457200" indent="-298450">
              <a:lnSpc>
                <a:spcPct val="150000"/>
              </a:lnSpc>
              <a:spcBef>
                <a:spcPts val="0"/>
              </a:spcBef>
              <a:spcAft>
                <a:spcPts val="0"/>
              </a:spcAft>
              <a:buFont typeface="Arial" panose="020B0604020202020204" pitchFamily="34" charset="0"/>
              <a:buChar char="•"/>
            </a:pPr>
            <a:r>
              <a:rPr lang="pl-PL" dirty="0" err="1">
                <a:solidFill>
                  <a:schemeClr val="bg1"/>
                </a:solidFill>
                <a:latin typeface="+mn-lt"/>
                <a:ea typeface="Open Sans Light"/>
                <a:cs typeface="Open Sans Light"/>
              </a:rPr>
              <a:t>Sign-posted</a:t>
            </a:r>
            <a:r>
              <a:rPr lang="pl" dirty="0">
                <a:solidFill>
                  <a:schemeClr val="bg1"/>
                </a:solidFill>
                <a:latin typeface="+mn-lt"/>
                <a:ea typeface="Open Sans Light"/>
                <a:cs typeface="Open Sans Light"/>
              </a:rPr>
              <a:t> </a:t>
            </a:r>
            <a:r>
              <a:rPr lang="pl" dirty="0" err="1">
                <a:solidFill>
                  <a:schemeClr val="bg1"/>
                </a:solidFill>
                <a:latin typeface="+mn-lt"/>
                <a:ea typeface="Open Sans Light"/>
                <a:cs typeface="Open Sans Light"/>
              </a:rPr>
              <a:t>additional</a:t>
            </a:r>
            <a:r>
              <a:rPr lang="pl" dirty="0">
                <a:solidFill>
                  <a:schemeClr val="bg1"/>
                </a:solidFill>
                <a:latin typeface="+mn-lt"/>
                <a:ea typeface="Open Sans Light"/>
                <a:cs typeface="Open Sans Light"/>
              </a:rPr>
              <a:t> online </a:t>
            </a:r>
            <a:r>
              <a:rPr lang="pl" dirty="0" err="1">
                <a:solidFill>
                  <a:schemeClr val="bg1"/>
                </a:solidFill>
                <a:latin typeface="+mn-lt"/>
                <a:ea typeface="Open Sans Light"/>
                <a:cs typeface="Open Sans Light"/>
              </a:rPr>
              <a:t>practice</a:t>
            </a:r>
            <a:r>
              <a:rPr lang="pl" dirty="0">
                <a:solidFill>
                  <a:schemeClr val="bg1"/>
                </a:solidFill>
                <a:latin typeface="+mn-lt"/>
                <a:ea typeface="Open Sans Light"/>
                <a:cs typeface="Open Sans Light"/>
              </a:rPr>
              <a:t> </a:t>
            </a:r>
            <a:r>
              <a:rPr lang="pl" sz="1600" dirty="0">
                <a:solidFill>
                  <a:schemeClr val="bg1"/>
                </a:solidFill>
                <a:latin typeface="+mn-lt"/>
                <a:ea typeface="Open Sans Light"/>
                <a:cs typeface="Open Sans Light"/>
              </a:rPr>
              <a:t>  </a:t>
            </a:r>
          </a:p>
        </p:txBody>
      </p:sp>
      <p:pic>
        <p:nvPicPr>
          <p:cNvPr id="5" name="Picture 6" descr="Timeline&#10;&#10;Description automatically generated">
            <a:extLst>
              <a:ext uri="{FF2B5EF4-FFF2-40B4-BE49-F238E27FC236}">
                <a16:creationId xmlns:a16="http://schemas.microsoft.com/office/drawing/2014/main" id="{46A8FAA6-7C25-4355-9D1F-06B8025B0CCB}"/>
              </a:ext>
            </a:extLst>
          </p:cNvPr>
          <p:cNvPicPr>
            <a:picLocks noChangeAspect="1"/>
          </p:cNvPicPr>
          <p:nvPr/>
        </p:nvPicPr>
        <p:blipFill>
          <a:blip r:embed="rId5"/>
          <a:stretch>
            <a:fillRect/>
          </a:stretch>
        </p:blipFill>
        <p:spPr>
          <a:xfrm>
            <a:off x="145068" y="1668384"/>
            <a:ext cx="3477383" cy="2455975"/>
          </a:xfrm>
          <a:prstGeom prst="rect">
            <a:avLst/>
          </a:prstGeom>
          <a:ln>
            <a:noFill/>
          </a:ln>
          <a:effectLst>
            <a:outerShdw blurRad="292100" dist="139700" dir="2700000" algn="tl" rotWithShape="0">
              <a:srgbClr val="333333">
                <a:alpha val="65000"/>
              </a:srgbClr>
            </a:outerShdw>
          </a:effectLst>
        </p:spPr>
      </p:pic>
      <p:pic>
        <p:nvPicPr>
          <p:cNvPr id="6" name="Obraz 6">
            <a:extLst>
              <a:ext uri="{FF2B5EF4-FFF2-40B4-BE49-F238E27FC236}">
                <a16:creationId xmlns:a16="http://schemas.microsoft.com/office/drawing/2014/main" id="{3951236B-D028-4108-97F4-5054E59659FF}"/>
              </a:ext>
            </a:extLst>
          </p:cNvPr>
          <p:cNvPicPr>
            <a:picLocks noChangeAspect="1"/>
          </p:cNvPicPr>
          <p:nvPr/>
        </p:nvPicPr>
        <p:blipFill>
          <a:blip r:embed="rId6"/>
          <a:stretch>
            <a:fillRect/>
          </a:stretch>
        </p:blipFill>
        <p:spPr>
          <a:xfrm>
            <a:off x="3806057" y="1621685"/>
            <a:ext cx="3614415" cy="2541388"/>
          </a:xfrm>
          <a:prstGeom prst="rect">
            <a:avLst/>
          </a:prstGeom>
          <a:ln>
            <a:noFill/>
          </a:ln>
          <a:effectLst>
            <a:outerShdw blurRad="292100" dist="139700" dir="2700000" algn="tl" rotWithShape="0">
              <a:srgbClr val="333333">
                <a:alpha val="65000"/>
              </a:srgbClr>
            </a:outerShdw>
          </a:effectLst>
        </p:spPr>
      </p:pic>
      <p:pic>
        <p:nvPicPr>
          <p:cNvPr id="7" name="Picture 2">
            <a:extLst>
              <a:ext uri="{FF2B5EF4-FFF2-40B4-BE49-F238E27FC236}">
                <a16:creationId xmlns:a16="http://schemas.microsoft.com/office/drawing/2014/main" id="{66EA5A3F-6D6B-44D7-BFF2-6B5C464FCF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7110" y="4123200"/>
            <a:ext cx="4023886" cy="301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467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20E1-C574-46F6-8DCE-3244B2EC0BD9}"/>
              </a:ext>
            </a:extLst>
          </p:cNvPr>
          <p:cNvSpPr>
            <a:spLocks noGrp="1"/>
          </p:cNvSpPr>
          <p:nvPr>
            <p:ph type="title"/>
          </p:nvPr>
        </p:nvSpPr>
        <p:spPr>
          <a:xfrm>
            <a:off x="838200" y="127000"/>
            <a:ext cx="10515600" cy="1325563"/>
          </a:xfrm>
        </p:spPr>
        <p:txBody>
          <a:bodyPr/>
          <a:lstStyle/>
          <a:p>
            <a:r>
              <a:rPr lang="pl-PL"/>
              <a:t>BBC </a:t>
            </a:r>
            <a:r>
              <a:rPr lang="pl-PL" err="1"/>
              <a:t>content</a:t>
            </a:r>
            <a:r>
              <a:rPr lang="pl-PL"/>
              <a:t> </a:t>
            </a:r>
            <a:endParaRPr lang="pl-PL">
              <a:latin typeface="Open Sans"/>
              <a:ea typeface="Open Sans"/>
              <a:cs typeface="Open Sans"/>
            </a:endParaRPr>
          </a:p>
        </p:txBody>
      </p:sp>
      <p:sp>
        <p:nvSpPr>
          <p:cNvPr id="3" name="Content Placeholder 2">
            <a:extLst>
              <a:ext uri="{FF2B5EF4-FFF2-40B4-BE49-F238E27FC236}">
                <a16:creationId xmlns:a16="http://schemas.microsoft.com/office/drawing/2014/main" id="{67B1AD7A-96AD-4DDF-9D1D-F15C4F2E37D6}"/>
              </a:ext>
            </a:extLst>
          </p:cNvPr>
          <p:cNvSpPr>
            <a:spLocks noGrp="1"/>
          </p:cNvSpPr>
          <p:nvPr>
            <p:ph idx="1"/>
          </p:nvPr>
        </p:nvSpPr>
        <p:spPr>
          <a:xfrm>
            <a:off x="326231" y="1504156"/>
            <a:ext cx="6068291" cy="4512426"/>
          </a:xfrm>
        </p:spPr>
        <p:txBody>
          <a:bodyPr vert="horz" lIns="91440" tIns="45720" rIns="91440" bIns="45720" rtlCol="0" anchor="t">
            <a:normAutofit fontScale="85000" lnSpcReduction="10000"/>
          </a:bodyPr>
          <a:lstStyle/>
          <a:p>
            <a:pPr marL="0" indent="0">
              <a:lnSpc>
                <a:spcPct val="150000"/>
              </a:lnSpc>
              <a:spcBef>
                <a:spcPts val="0"/>
              </a:spcBef>
              <a:buNone/>
            </a:pPr>
            <a:r>
              <a:rPr lang="en-US" sz="2600" b="1" dirty="0">
                <a:ea typeface="Open Sans Light"/>
                <a:cs typeface="Open Sans Light"/>
              </a:rPr>
              <a:t>New BBC documentaries for:  </a:t>
            </a:r>
            <a:endParaRPr lang="en-US" sz="2600" b="1" dirty="0">
              <a:cs typeface="Calibri"/>
            </a:endParaRPr>
          </a:p>
          <a:p>
            <a:pPr marL="615950" indent="-457200">
              <a:lnSpc>
                <a:spcPct val="150000"/>
              </a:lnSpc>
              <a:spcBef>
                <a:spcPts val="0"/>
              </a:spcBef>
              <a:spcAft>
                <a:spcPts val="0"/>
              </a:spcAft>
            </a:pPr>
            <a:r>
              <a:rPr lang="en-US" sz="2600" dirty="0">
                <a:ea typeface="Open Sans Light"/>
                <a:cs typeface="Open Sans Light"/>
              </a:rPr>
              <a:t>Culture  </a:t>
            </a:r>
          </a:p>
          <a:p>
            <a:pPr marL="615950" indent="-457200">
              <a:lnSpc>
                <a:spcPct val="150000"/>
              </a:lnSpc>
              <a:spcBef>
                <a:spcPts val="0"/>
              </a:spcBef>
              <a:spcAft>
                <a:spcPts val="0"/>
              </a:spcAft>
            </a:pPr>
            <a:r>
              <a:rPr lang="en-US" sz="2600" dirty="0">
                <a:ea typeface="Open Sans Light"/>
                <a:cs typeface="Open Sans Light"/>
              </a:rPr>
              <a:t>Global citizens  </a:t>
            </a:r>
          </a:p>
          <a:p>
            <a:pPr marL="615950" indent="-457200">
              <a:lnSpc>
                <a:spcPct val="150000"/>
              </a:lnSpc>
              <a:spcBef>
                <a:spcPts val="0"/>
              </a:spcBef>
              <a:spcAft>
                <a:spcPts val="0"/>
              </a:spcAft>
            </a:pPr>
            <a:r>
              <a:rPr lang="en-US" sz="2600" dirty="0">
                <a:ea typeface="Open Sans Light"/>
                <a:cs typeface="Open Sans Light"/>
              </a:rPr>
              <a:t>Cross curricular  </a:t>
            </a:r>
          </a:p>
          <a:p>
            <a:pPr marL="0" indent="0">
              <a:lnSpc>
                <a:spcPct val="150000"/>
              </a:lnSpc>
              <a:spcBef>
                <a:spcPts val="0"/>
              </a:spcBef>
              <a:buNone/>
            </a:pPr>
            <a:endParaRPr lang="en-US" sz="2600" b="1" dirty="0">
              <a:ea typeface="Open Sans Light"/>
              <a:cs typeface="Open Sans Light"/>
            </a:endParaRPr>
          </a:p>
          <a:p>
            <a:pPr marL="0" indent="0">
              <a:lnSpc>
                <a:spcPct val="150000"/>
              </a:lnSpc>
              <a:spcBef>
                <a:spcPts val="0"/>
              </a:spcBef>
              <a:spcAft>
                <a:spcPts val="0"/>
              </a:spcAft>
              <a:buNone/>
            </a:pPr>
            <a:r>
              <a:rPr lang="en-US" sz="2600" b="1" dirty="0">
                <a:ea typeface="Open Sans Light"/>
                <a:cs typeface="Open Sans Light"/>
              </a:rPr>
              <a:t>BBC Vox Pops for: </a:t>
            </a:r>
            <a:endParaRPr lang="en-US" dirty="0"/>
          </a:p>
          <a:p>
            <a:pPr marL="615950" indent="-457200">
              <a:lnSpc>
                <a:spcPct val="150000"/>
              </a:lnSpc>
              <a:spcBef>
                <a:spcPts val="0"/>
              </a:spcBef>
            </a:pPr>
            <a:r>
              <a:rPr lang="pl-PL" sz="2600" dirty="0" err="1">
                <a:ea typeface="Open Sans Light"/>
                <a:cs typeface="Open Sans Light"/>
              </a:rPr>
              <a:t>Edited</a:t>
            </a:r>
            <a:r>
              <a:rPr lang="pl-PL" sz="2600" dirty="0">
                <a:ea typeface="Open Sans Light"/>
                <a:cs typeface="Open Sans Light"/>
              </a:rPr>
              <a:t> to </a:t>
            </a:r>
            <a:r>
              <a:rPr lang="pl-PL" sz="2600" dirty="0" err="1">
                <a:ea typeface="Open Sans Light"/>
                <a:cs typeface="Open Sans Light"/>
              </a:rPr>
              <a:t>allign</a:t>
            </a:r>
            <a:r>
              <a:rPr lang="pl-PL" sz="2600" dirty="0">
                <a:ea typeface="Open Sans Light"/>
                <a:cs typeface="Open Sans Light"/>
              </a:rPr>
              <a:t> with </a:t>
            </a:r>
            <a:r>
              <a:rPr lang="pl-PL" sz="2600" dirty="0" err="1">
                <a:ea typeface="Open Sans Light"/>
                <a:cs typeface="Open Sans Light"/>
              </a:rPr>
              <a:t>Editorial</a:t>
            </a:r>
            <a:r>
              <a:rPr lang="pl-PL" sz="2600" dirty="0">
                <a:ea typeface="Open Sans Light"/>
                <a:cs typeface="Open Sans Light"/>
              </a:rPr>
              <a:t> Policy</a:t>
            </a:r>
            <a:endParaRPr lang="en-US" sz="2600" dirty="0">
              <a:ea typeface="Open Sans Light"/>
              <a:cs typeface="Open Sans Light"/>
            </a:endParaRPr>
          </a:p>
          <a:p>
            <a:pPr marL="615950" indent="-457200">
              <a:lnSpc>
                <a:spcPct val="150000"/>
              </a:lnSpc>
              <a:spcBef>
                <a:spcPts val="0"/>
              </a:spcBef>
            </a:pPr>
            <a:r>
              <a:rPr lang="pl-PL" sz="2600" dirty="0" err="1">
                <a:ea typeface="Open Sans Light"/>
                <a:cs typeface="Open Sans Light"/>
              </a:rPr>
              <a:t>More</a:t>
            </a:r>
            <a:r>
              <a:rPr lang="pl-PL" sz="2600" dirty="0">
                <a:ea typeface="Open Sans Light"/>
                <a:cs typeface="Open Sans Light"/>
              </a:rPr>
              <a:t> </a:t>
            </a:r>
            <a:r>
              <a:rPr lang="pl-PL" sz="2600" dirty="0" err="1">
                <a:ea typeface="Open Sans Light"/>
                <a:cs typeface="Open Sans Light"/>
              </a:rPr>
              <a:t>interaction</a:t>
            </a:r>
            <a:r>
              <a:rPr lang="pl-PL" sz="2600" dirty="0">
                <a:ea typeface="Open Sans Light"/>
                <a:cs typeface="Open Sans Light"/>
              </a:rPr>
              <a:t> with t</a:t>
            </a:r>
            <a:r>
              <a:rPr lang="en-US" sz="2600" dirty="0" err="1">
                <a:ea typeface="Open Sans Light"/>
                <a:cs typeface="Open Sans Light"/>
              </a:rPr>
              <a:t>arget</a:t>
            </a:r>
            <a:r>
              <a:rPr lang="en-US" sz="2600" dirty="0">
                <a:ea typeface="Open Sans Light"/>
                <a:cs typeface="Open Sans Light"/>
              </a:rPr>
              <a:t> language and </a:t>
            </a:r>
            <a:r>
              <a:rPr lang="en-US" sz="2600" dirty="0" err="1">
                <a:ea typeface="Open Sans Light"/>
                <a:cs typeface="Open Sans Light"/>
              </a:rPr>
              <a:t>stru</a:t>
            </a:r>
            <a:r>
              <a:rPr lang="pl-PL" sz="2600" dirty="0">
                <a:ea typeface="Open Sans Light"/>
                <a:cs typeface="Open Sans Light"/>
              </a:rPr>
              <a:t>c</a:t>
            </a:r>
            <a:r>
              <a:rPr lang="en-US" sz="2600" dirty="0">
                <a:ea typeface="Open Sans Light"/>
                <a:cs typeface="Open Sans Light"/>
              </a:rPr>
              <a:t>t</a:t>
            </a:r>
            <a:r>
              <a:rPr lang="pl-PL" sz="2600" dirty="0" err="1">
                <a:ea typeface="Open Sans Light"/>
                <a:cs typeface="Open Sans Light"/>
              </a:rPr>
              <a:t>ures</a:t>
            </a:r>
            <a:r>
              <a:rPr lang="en-US" sz="2600" dirty="0">
                <a:ea typeface="Open Sans Light"/>
                <a:cs typeface="Open Sans Light"/>
              </a:rPr>
              <a:t> in real context</a:t>
            </a:r>
          </a:p>
          <a:p>
            <a:pPr marL="0" indent="0">
              <a:buNone/>
            </a:pPr>
            <a:endParaRPr lang="pl-PL" dirty="0"/>
          </a:p>
        </p:txBody>
      </p:sp>
      <p:pic>
        <p:nvPicPr>
          <p:cNvPr id="4" name="Picture 5" descr="A picture containing sport, outdoor, water sport, swimming&#10;&#10;Description automatically generated">
            <a:extLst>
              <a:ext uri="{FF2B5EF4-FFF2-40B4-BE49-F238E27FC236}">
                <a16:creationId xmlns:a16="http://schemas.microsoft.com/office/drawing/2014/main" id="{F6D2ED9E-45C1-4738-854D-D7013970B90F}"/>
              </a:ext>
            </a:extLst>
          </p:cNvPr>
          <p:cNvPicPr>
            <a:picLocks noChangeAspect="1"/>
          </p:cNvPicPr>
          <p:nvPr/>
        </p:nvPicPr>
        <p:blipFill>
          <a:blip r:embed="rId4"/>
          <a:stretch>
            <a:fillRect/>
          </a:stretch>
        </p:blipFill>
        <p:spPr>
          <a:xfrm>
            <a:off x="5009974" y="1446503"/>
            <a:ext cx="4125909" cy="20794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7">
            <a:extLst>
              <a:ext uri="{FF2B5EF4-FFF2-40B4-BE49-F238E27FC236}">
                <a16:creationId xmlns:a16="http://schemas.microsoft.com/office/drawing/2014/main" id="{9E48C29C-9E3F-47F0-916A-CC798AE05D17}"/>
              </a:ext>
            </a:extLst>
          </p:cNvPr>
          <p:cNvPicPr>
            <a:picLocks noChangeAspect="1"/>
          </p:cNvPicPr>
          <p:nvPr/>
        </p:nvPicPr>
        <p:blipFill>
          <a:blip r:embed="rId5"/>
          <a:stretch>
            <a:fillRect/>
          </a:stretch>
        </p:blipFill>
        <p:spPr>
          <a:xfrm>
            <a:off x="6625013" y="4540660"/>
            <a:ext cx="3747598" cy="21445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6" descr="A picture containing ocean floor&#10;&#10;Description automatically generated">
            <a:extLst>
              <a:ext uri="{FF2B5EF4-FFF2-40B4-BE49-F238E27FC236}">
                <a16:creationId xmlns:a16="http://schemas.microsoft.com/office/drawing/2014/main" id="{B83B1E8D-1A4A-482A-92AE-59AAAB39D7D5}"/>
              </a:ext>
            </a:extLst>
          </p:cNvPr>
          <p:cNvPicPr>
            <a:picLocks noChangeAspect="1"/>
          </p:cNvPicPr>
          <p:nvPr/>
        </p:nvPicPr>
        <p:blipFill>
          <a:blip r:embed="rId6"/>
          <a:stretch>
            <a:fillRect/>
          </a:stretch>
        </p:blipFill>
        <p:spPr>
          <a:xfrm>
            <a:off x="7933075" y="2434413"/>
            <a:ext cx="4124099" cy="21516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881655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ACFE4-58E6-4041-86BA-F9AF24DBDDD6}"/>
              </a:ext>
            </a:extLst>
          </p:cNvPr>
          <p:cNvSpPr>
            <a:spLocks noGrp="1"/>
          </p:cNvSpPr>
          <p:nvPr>
            <p:ph type="title"/>
          </p:nvPr>
        </p:nvSpPr>
        <p:spPr/>
        <p:txBody>
          <a:bodyPr/>
          <a:lstStyle/>
          <a:p>
            <a:r>
              <a:rPr lang="pl-PL" err="1"/>
              <a:t>Visible</a:t>
            </a:r>
            <a:r>
              <a:rPr lang="pl-PL"/>
              <a:t> </a:t>
            </a:r>
            <a:r>
              <a:rPr lang="pl-PL" err="1"/>
              <a:t>thinking</a:t>
            </a:r>
            <a:endParaRPr lang="pl-PL"/>
          </a:p>
        </p:txBody>
      </p:sp>
      <p:sp>
        <p:nvSpPr>
          <p:cNvPr id="8" name="Content Placeholder 2">
            <a:extLst>
              <a:ext uri="{FF2B5EF4-FFF2-40B4-BE49-F238E27FC236}">
                <a16:creationId xmlns:a16="http://schemas.microsoft.com/office/drawing/2014/main" id="{CB8439A0-D02C-4D8F-BC4B-E94EF1E55358}"/>
              </a:ext>
            </a:extLst>
          </p:cNvPr>
          <p:cNvSpPr txBox="1">
            <a:spLocks/>
          </p:cNvSpPr>
          <p:nvPr/>
        </p:nvSpPr>
        <p:spPr>
          <a:xfrm>
            <a:off x="614302" y="1535473"/>
            <a:ext cx="7836751" cy="1203505"/>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spcBef>
                <a:spcPts val="0"/>
              </a:spcBef>
              <a:buNone/>
            </a:pPr>
            <a:r>
              <a:rPr lang="pl-PL" dirty="0" err="1">
                <a:ea typeface="Open Sans"/>
                <a:cs typeface="Open Sans"/>
              </a:rPr>
              <a:t>Elements</a:t>
            </a:r>
            <a:r>
              <a:rPr lang="pl-PL" dirty="0">
                <a:ea typeface="Open Sans"/>
                <a:cs typeface="Open Sans"/>
              </a:rPr>
              <a:t> of </a:t>
            </a:r>
            <a:r>
              <a:rPr lang="en-US" dirty="0">
                <a:ea typeface="Open Sans"/>
                <a:cs typeface="Open Sans"/>
              </a:rPr>
              <a:t>Visible Thinking </a:t>
            </a:r>
            <a:r>
              <a:rPr lang="pl-PL" dirty="0" err="1">
                <a:ea typeface="Open Sans"/>
                <a:cs typeface="Open Sans"/>
              </a:rPr>
              <a:t>integrated</a:t>
            </a:r>
            <a:r>
              <a:rPr lang="pl-PL" dirty="0">
                <a:ea typeface="Open Sans"/>
                <a:cs typeface="Open Sans"/>
              </a:rPr>
              <a:t> in BBC </a:t>
            </a:r>
            <a:r>
              <a:rPr lang="pl-PL" dirty="0" err="1">
                <a:ea typeface="Open Sans"/>
                <a:cs typeface="Open Sans"/>
              </a:rPr>
              <a:t>Culture</a:t>
            </a:r>
            <a:r>
              <a:rPr lang="pl-PL" dirty="0">
                <a:ea typeface="Open Sans"/>
                <a:cs typeface="Open Sans"/>
              </a:rPr>
              <a:t> </a:t>
            </a:r>
            <a:r>
              <a:rPr lang="pl-PL" dirty="0" err="1">
                <a:ea typeface="Open Sans"/>
                <a:cs typeface="Open Sans"/>
              </a:rPr>
              <a:t>sestions</a:t>
            </a:r>
            <a:r>
              <a:rPr lang="pl-PL" dirty="0">
                <a:ea typeface="Open Sans"/>
                <a:cs typeface="Open Sans"/>
              </a:rPr>
              <a:t>. </a:t>
            </a:r>
            <a:r>
              <a:rPr lang="pl-PL" dirty="0" err="1">
                <a:ea typeface="Open Sans"/>
                <a:cs typeface="Open Sans"/>
              </a:rPr>
              <a:t>Tasks</a:t>
            </a:r>
            <a:r>
              <a:rPr lang="pl-PL" dirty="0">
                <a:ea typeface="Open Sans"/>
                <a:cs typeface="Open Sans"/>
              </a:rPr>
              <a:t> </a:t>
            </a:r>
            <a:r>
              <a:rPr lang="pl-PL" dirty="0" err="1">
                <a:ea typeface="Open Sans"/>
                <a:cs typeface="Open Sans"/>
              </a:rPr>
              <a:t>orgainised</a:t>
            </a:r>
            <a:r>
              <a:rPr lang="pl-PL" dirty="0">
                <a:ea typeface="Open Sans"/>
                <a:cs typeface="Open Sans"/>
              </a:rPr>
              <a:t> to </a:t>
            </a:r>
            <a:r>
              <a:rPr lang="pl-PL" dirty="0" err="1">
                <a:ea typeface="Open Sans"/>
                <a:cs typeface="Open Sans"/>
              </a:rPr>
              <a:t>follow</a:t>
            </a:r>
            <a:r>
              <a:rPr lang="pl-PL" dirty="0">
                <a:ea typeface="Open Sans"/>
                <a:cs typeface="Open Sans"/>
              </a:rPr>
              <a:t> the „</a:t>
            </a:r>
            <a:r>
              <a:rPr lang="pl-PL" dirty="0" err="1">
                <a:ea typeface="Open Sans"/>
                <a:cs typeface="Open Sans"/>
              </a:rPr>
              <a:t>thinking</a:t>
            </a:r>
            <a:r>
              <a:rPr lang="pl-PL" dirty="0">
                <a:ea typeface="Open Sans"/>
                <a:cs typeface="Open Sans"/>
              </a:rPr>
              <a:t> </a:t>
            </a:r>
            <a:r>
              <a:rPr lang="pl-PL" dirty="0" err="1">
                <a:ea typeface="Open Sans"/>
                <a:cs typeface="Open Sans"/>
              </a:rPr>
              <a:t>routines</a:t>
            </a:r>
            <a:r>
              <a:rPr lang="pl-PL" dirty="0">
                <a:ea typeface="Open Sans"/>
                <a:cs typeface="Open Sans"/>
              </a:rPr>
              <a:t>”.</a:t>
            </a:r>
          </a:p>
          <a:p>
            <a:pPr marL="0" indent="0">
              <a:buNone/>
            </a:pPr>
            <a:endParaRPr lang="pl-PL" dirty="0">
              <a:ea typeface="Open Sans"/>
              <a:cs typeface="Open Sans"/>
            </a:endParaRPr>
          </a:p>
        </p:txBody>
      </p:sp>
      <p:pic>
        <p:nvPicPr>
          <p:cNvPr id="10" name="Picture 9">
            <a:extLst>
              <a:ext uri="{FF2B5EF4-FFF2-40B4-BE49-F238E27FC236}">
                <a16:creationId xmlns:a16="http://schemas.microsoft.com/office/drawing/2014/main" id="{5AFBF390-1C6F-44E3-A1FE-FD94DD699E86}"/>
              </a:ext>
            </a:extLst>
          </p:cNvPr>
          <p:cNvPicPr>
            <a:picLocks noChangeAspect="1"/>
          </p:cNvPicPr>
          <p:nvPr/>
        </p:nvPicPr>
        <p:blipFill>
          <a:blip r:embed="rId4"/>
          <a:stretch>
            <a:fillRect/>
          </a:stretch>
        </p:blipFill>
        <p:spPr>
          <a:xfrm>
            <a:off x="7546459" y="2738978"/>
            <a:ext cx="2774749" cy="3976557"/>
          </a:xfrm>
          <a:prstGeom prst="rect">
            <a:avLst/>
          </a:prstGeom>
          <a:ln>
            <a:noFill/>
          </a:ln>
          <a:effectLst>
            <a:outerShdw blurRad="292100" dist="139700" dir="2700000" algn="tl" rotWithShape="0">
              <a:srgbClr val="333333">
                <a:alpha val="65000"/>
              </a:srgbClr>
            </a:outerShdw>
          </a:effectLst>
        </p:spPr>
      </p:pic>
      <p:sp>
        <p:nvSpPr>
          <p:cNvPr id="11" name="Schemat blokowy: łącznik 7">
            <a:extLst>
              <a:ext uri="{FF2B5EF4-FFF2-40B4-BE49-F238E27FC236}">
                <a16:creationId xmlns:a16="http://schemas.microsoft.com/office/drawing/2014/main" id="{AF2546EA-4C05-4192-B85C-F5A36F86A630}"/>
              </a:ext>
            </a:extLst>
          </p:cNvPr>
          <p:cNvSpPr/>
          <p:nvPr/>
        </p:nvSpPr>
        <p:spPr>
          <a:xfrm rot="120000">
            <a:off x="8797160" y="5409547"/>
            <a:ext cx="1351044" cy="1183400"/>
          </a:xfrm>
          <a:prstGeom prst="flowChartConnector">
            <a:avLst/>
          </a:prstGeom>
          <a:noFill/>
          <a:ln w="28575">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n w="0"/>
              <a:solidFill>
                <a:schemeClr val="tx1"/>
              </a:solidFill>
              <a:effectLst>
                <a:outerShdw blurRad="38100" dist="19050" dir="2700000" algn="tl" rotWithShape="0">
                  <a:schemeClr val="dk1">
                    <a:alpha val="40000"/>
                  </a:schemeClr>
                </a:outerShdw>
              </a:effectLst>
            </a:endParaRPr>
          </a:p>
        </p:txBody>
      </p:sp>
      <p:pic>
        <p:nvPicPr>
          <p:cNvPr id="13" name="Picture 12">
            <a:extLst>
              <a:ext uri="{FF2B5EF4-FFF2-40B4-BE49-F238E27FC236}">
                <a16:creationId xmlns:a16="http://schemas.microsoft.com/office/drawing/2014/main" id="{A4E14C99-D699-4793-B708-6F28C7760480}"/>
              </a:ext>
            </a:extLst>
          </p:cNvPr>
          <p:cNvPicPr>
            <a:picLocks noChangeAspect="1"/>
          </p:cNvPicPr>
          <p:nvPr/>
        </p:nvPicPr>
        <p:blipFill>
          <a:blip r:embed="rId5"/>
          <a:stretch>
            <a:fillRect/>
          </a:stretch>
        </p:blipFill>
        <p:spPr>
          <a:xfrm>
            <a:off x="4240675" y="3096908"/>
            <a:ext cx="3496163" cy="3200847"/>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F0590A6F-1A95-4BE7-8A5F-150BBBD5E48B}"/>
              </a:ext>
            </a:extLst>
          </p:cNvPr>
          <p:cNvPicPr>
            <a:picLocks noChangeAspect="1"/>
          </p:cNvPicPr>
          <p:nvPr/>
        </p:nvPicPr>
        <p:blipFill>
          <a:blip r:embed="rId6"/>
          <a:stretch>
            <a:fillRect/>
          </a:stretch>
        </p:blipFill>
        <p:spPr>
          <a:xfrm>
            <a:off x="1087292" y="3096908"/>
            <a:ext cx="2955836" cy="27323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2019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20E1-C574-46F6-8DCE-3244B2EC0BD9}"/>
              </a:ext>
            </a:extLst>
          </p:cNvPr>
          <p:cNvSpPr>
            <a:spLocks noGrp="1"/>
          </p:cNvSpPr>
          <p:nvPr>
            <p:ph type="title"/>
          </p:nvPr>
        </p:nvSpPr>
        <p:spPr/>
        <p:txBody>
          <a:bodyPr>
            <a:normAutofit/>
          </a:bodyPr>
          <a:lstStyle/>
          <a:p>
            <a:r>
              <a:rPr lang="pl-PL"/>
              <a:t>NEW integrated</a:t>
            </a:r>
            <a:br>
              <a:rPr lang="pl-PL"/>
            </a:br>
            <a:r>
              <a:rPr lang="pl-PL">
                <a:latin typeface="Open Sans"/>
                <a:ea typeface="Open Sans"/>
                <a:cs typeface="Open Sans"/>
              </a:rPr>
              <a:t>future skills programme</a:t>
            </a:r>
          </a:p>
        </p:txBody>
      </p:sp>
      <p:pic>
        <p:nvPicPr>
          <p:cNvPr id="4" name="Obraz 3">
            <a:extLst>
              <a:ext uri="{FF2B5EF4-FFF2-40B4-BE49-F238E27FC236}">
                <a16:creationId xmlns:a16="http://schemas.microsoft.com/office/drawing/2014/main" id="{C15A38F7-5733-435C-A584-B0554211B855}"/>
              </a:ext>
            </a:extLst>
          </p:cNvPr>
          <p:cNvPicPr>
            <a:picLocks noChangeAspect="1"/>
          </p:cNvPicPr>
          <p:nvPr/>
        </p:nvPicPr>
        <p:blipFill>
          <a:blip r:embed="rId4"/>
          <a:stretch>
            <a:fillRect/>
          </a:stretch>
        </p:blipFill>
        <p:spPr>
          <a:xfrm>
            <a:off x="6571309" y="3141556"/>
            <a:ext cx="2542143" cy="3573061"/>
          </a:xfrm>
          <a:prstGeom prst="rect">
            <a:avLst/>
          </a:prstGeom>
          <a:ln>
            <a:noFill/>
          </a:ln>
          <a:effectLst>
            <a:outerShdw blurRad="292100" dist="139700" dir="2700000" algn="tl" rotWithShape="0">
              <a:srgbClr val="333333">
                <a:alpha val="65000"/>
              </a:srgbClr>
            </a:outerShdw>
          </a:effectLst>
        </p:spPr>
      </p:pic>
      <p:pic>
        <p:nvPicPr>
          <p:cNvPr id="7" name="Obraz 14">
            <a:extLst>
              <a:ext uri="{FF2B5EF4-FFF2-40B4-BE49-F238E27FC236}">
                <a16:creationId xmlns:a16="http://schemas.microsoft.com/office/drawing/2014/main" id="{5C10323B-80AC-49A3-808E-20EC3AECB79F}"/>
              </a:ext>
            </a:extLst>
          </p:cNvPr>
          <p:cNvPicPr>
            <a:picLocks noChangeAspect="1"/>
          </p:cNvPicPr>
          <p:nvPr/>
        </p:nvPicPr>
        <p:blipFill>
          <a:blip r:embed="rId5"/>
          <a:stretch>
            <a:fillRect/>
          </a:stretch>
        </p:blipFill>
        <p:spPr>
          <a:xfrm>
            <a:off x="7938635" y="2057066"/>
            <a:ext cx="4152907" cy="2988875"/>
          </a:xfrm>
          <a:prstGeom prst="rect">
            <a:avLst/>
          </a:prstGeom>
          <a:ln>
            <a:noFill/>
          </a:ln>
          <a:effectLst>
            <a:outerShdw blurRad="292100" dist="139700" dir="2700000" algn="tl" rotWithShape="0">
              <a:srgbClr val="333333">
                <a:alpha val="65000"/>
              </a:srgbClr>
            </a:outerShdw>
          </a:effectLst>
        </p:spPr>
      </p:pic>
      <p:pic>
        <p:nvPicPr>
          <p:cNvPr id="8" name="Obraz 15">
            <a:extLst>
              <a:ext uri="{FF2B5EF4-FFF2-40B4-BE49-F238E27FC236}">
                <a16:creationId xmlns:a16="http://schemas.microsoft.com/office/drawing/2014/main" id="{50626A20-302C-40E6-9A04-AFE51D22917B}"/>
              </a:ext>
            </a:extLst>
          </p:cNvPr>
          <p:cNvPicPr>
            <a:picLocks noChangeAspect="1"/>
          </p:cNvPicPr>
          <p:nvPr/>
        </p:nvPicPr>
        <p:blipFill>
          <a:blip r:embed="rId6"/>
          <a:stretch>
            <a:fillRect/>
          </a:stretch>
        </p:blipFill>
        <p:spPr>
          <a:xfrm>
            <a:off x="9111610" y="4637007"/>
            <a:ext cx="2074616" cy="1278453"/>
          </a:xfrm>
          <a:prstGeom prst="rect">
            <a:avLst/>
          </a:prstGeom>
        </p:spPr>
      </p:pic>
      <p:sp>
        <p:nvSpPr>
          <p:cNvPr id="10" name="Rectangle 9">
            <a:extLst>
              <a:ext uri="{FF2B5EF4-FFF2-40B4-BE49-F238E27FC236}">
                <a16:creationId xmlns:a16="http://schemas.microsoft.com/office/drawing/2014/main" id="{FF8B2527-F0A4-4092-8C93-D097540A3CE5}"/>
              </a:ext>
            </a:extLst>
          </p:cNvPr>
          <p:cNvSpPr/>
          <p:nvPr/>
        </p:nvSpPr>
        <p:spPr>
          <a:xfrm>
            <a:off x="808093" y="2114500"/>
            <a:ext cx="4474085" cy="3433177"/>
          </a:xfrm>
          <a:prstGeom prst="rect">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pl-PL" b="1">
                <a:ea typeface="Open Sans"/>
                <a:cs typeface="Open Sans"/>
              </a:rPr>
              <a:t>PEARSON PERSONAL AND SOCIAL CAPABILITIES FRAMEWORK</a:t>
            </a:r>
          </a:p>
          <a:p>
            <a:endParaRPr lang="pl-PL" b="1"/>
          </a:p>
          <a:p>
            <a:pPr marL="285750" indent="-285750">
              <a:buFont typeface="Arial"/>
              <a:buChar char="•"/>
            </a:pPr>
            <a:r>
              <a:rPr lang="pl-PL"/>
              <a:t>Critical </a:t>
            </a:r>
            <a:r>
              <a:rPr lang="pl-PL" err="1"/>
              <a:t>Thinking</a:t>
            </a:r>
            <a:r>
              <a:rPr lang="pl-PL"/>
              <a:t> and </a:t>
            </a:r>
            <a:r>
              <a:rPr lang="pl-PL" err="1"/>
              <a:t>Creativity</a:t>
            </a:r>
            <a:endParaRPr lang="pl-PL">
              <a:ea typeface="Open Sans"/>
              <a:cs typeface="Open Sans"/>
            </a:endParaRPr>
          </a:p>
          <a:p>
            <a:pPr marL="285750" indent="-285750">
              <a:buFont typeface="Arial" panose="020B0604020202020204" pitchFamily="34" charset="0"/>
              <a:buChar char="•"/>
            </a:pPr>
            <a:r>
              <a:rPr lang="pl-PL" err="1"/>
              <a:t>Communication</a:t>
            </a:r>
            <a:endParaRPr lang="pl-PL"/>
          </a:p>
          <a:p>
            <a:pPr marL="285750" indent="-285750">
              <a:buFont typeface="Arial" panose="020B0604020202020204" pitchFamily="34" charset="0"/>
              <a:buChar char="•"/>
            </a:pPr>
            <a:r>
              <a:rPr lang="pl-PL"/>
              <a:t>Collaboration</a:t>
            </a:r>
            <a:endParaRPr lang="pl-PL">
              <a:ea typeface="Open Sans"/>
              <a:cs typeface="Open Sans"/>
            </a:endParaRPr>
          </a:p>
          <a:p>
            <a:pPr marL="285750" indent="-285750">
              <a:buFont typeface="Arial" panose="020B0604020202020204" pitchFamily="34" charset="0"/>
              <a:buChar char="•"/>
            </a:pPr>
            <a:r>
              <a:rPr lang="pl-PL" err="1"/>
              <a:t>Self</a:t>
            </a:r>
            <a:r>
              <a:rPr lang="pl-PL"/>
              <a:t>-management</a:t>
            </a:r>
            <a:endParaRPr lang="pl-PL">
              <a:ea typeface="Open Sans"/>
              <a:cs typeface="Open Sans"/>
            </a:endParaRPr>
          </a:p>
          <a:p>
            <a:pPr marL="285750" indent="-285750">
              <a:buFont typeface="Arial" panose="020B0604020202020204" pitchFamily="34" charset="0"/>
              <a:buChar char="•"/>
            </a:pPr>
            <a:r>
              <a:rPr lang="pl-PL" err="1"/>
              <a:t>Leadership</a:t>
            </a:r>
            <a:endParaRPr lang="pl-PL"/>
          </a:p>
          <a:p>
            <a:pPr marL="285750" indent="-285750">
              <a:buFont typeface="Arial" panose="020B0604020202020204" pitchFamily="34" charset="0"/>
              <a:buChar char="•"/>
            </a:pPr>
            <a:r>
              <a:rPr lang="pl-PL" err="1"/>
              <a:t>Social</a:t>
            </a:r>
            <a:r>
              <a:rPr lang="pl-PL"/>
              <a:t> </a:t>
            </a:r>
            <a:r>
              <a:rPr lang="pl-PL" err="1"/>
              <a:t>Responsibility</a:t>
            </a:r>
            <a:endParaRPr lang="pl-PL"/>
          </a:p>
        </p:txBody>
      </p:sp>
      <p:pic>
        <p:nvPicPr>
          <p:cNvPr id="5" name="Picture 5">
            <a:extLst>
              <a:ext uri="{FF2B5EF4-FFF2-40B4-BE49-F238E27FC236}">
                <a16:creationId xmlns:a16="http://schemas.microsoft.com/office/drawing/2014/main" id="{3C915818-1A10-4F19-8F56-08C1B3CB4B1F}"/>
              </a:ext>
            </a:extLst>
          </p:cNvPr>
          <p:cNvPicPr>
            <a:picLocks noChangeAspect="1"/>
          </p:cNvPicPr>
          <p:nvPr/>
        </p:nvPicPr>
        <p:blipFill>
          <a:blip r:embed="rId7"/>
          <a:stretch>
            <a:fillRect/>
          </a:stretch>
        </p:blipFill>
        <p:spPr>
          <a:xfrm>
            <a:off x="6385430" y="1546626"/>
            <a:ext cx="1611892" cy="1599552"/>
          </a:xfrm>
          <a:prstGeom prst="rect">
            <a:avLst/>
          </a:prstGeom>
        </p:spPr>
      </p:pic>
      <p:pic>
        <p:nvPicPr>
          <p:cNvPr id="9" name="Picture 10">
            <a:extLst>
              <a:ext uri="{FF2B5EF4-FFF2-40B4-BE49-F238E27FC236}">
                <a16:creationId xmlns:a16="http://schemas.microsoft.com/office/drawing/2014/main" id="{F5160DA8-93E1-4604-BD45-140B577DFE62}"/>
              </a:ext>
            </a:extLst>
          </p:cNvPr>
          <p:cNvPicPr>
            <a:picLocks noChangeAspect="1"/>
          </p:cNvPicPr>
          <p:nvPr/>
        </p:nvPicPr>
        <p:blipFill>
          <a:blip r:embed="rId8"/>
          <a:stretch>
            <a:fillRect/>
          </a:stretch>
        </p:blipFill>
        <p:spPr>
          <a:xfrm>
            <a:off x="3615603" y="3968961"/>
            <a:ext cx="3103418" cy="2741767"/>
          </a:xfrm>
          <a:prstGeom prst="rect">
            <a:avLst/>
          </a:prstGeom>
        </p:spPr>
      </p:pic>
    </p:spTree>
    <p:extLst>
      <p:ext uri="{BB962C8B-B14F-4D97-AF65-F5344CB8AC3E}">
        <p14:creationId xmlns:p14="http://schemas.microsoft.com/office/powerpoint/2010/main" val="3878073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547CBE-50DA-4041-B51E-F9C21153DE0C}"/>
              </a:ext>
            </a:extLst>
          </p:cNvPr>
          <p:cNvPicPr>
            <a:picLocks noChangeAspect="1"/>
          </p:cNvPicPr>
          <p:nvPr/>
        </p:nvPicPr>
        <p:blipFill>
          <a:blip r:embed="rId4"/>
          <a:stretch>
            <a:fillRect/>
          </a:stretch>
        </p:blipFill>
        <p:spPr>
          <a:xfrm>
            <a:off x="4985699" y="1959036"/>
            <a:ext cx="4009668" cy="2833542"/>
          </a:xfrm>
          <a:prstGeom prst="rect">
            <a:avLst/>
          </a:prstGeom>
          <a:ln>
            <a:noFill/>
          </a:ln>
          <a:effectLst>
            <a:outerShdw blurRad="292100" dist="139700" dir="2700000" algn="tl" rotWithShape="0">
              <a:srgbClr val="333333">
                <a:alpha val="65000"/>
              </a:srgbClr>
            </a:outerShdw>
          </a:effectLst>
        </p:spPr>
      </p:pic>
      <p:pic>
        <p:nvPicPr>
          <p:cNvPr id="15" name="Obraz 11">
            <a:extLst>
              <a:ext uri="{FF2B5EF4-FFF2-40B4-BE49-F238E27FC236}">
                <a16:creationId xmlns:a16="http://schemas.microsoft.com/office/drawing/2014/main" id="{617085AD-B9F2-4E55-B142-B79E15CD7820}"/>
              </a:ext>
            </a:extLst>
          </p:cNvPr>
          <p:cNvPicPr>
            <a:picLocks noChangeAspect="1"/>
          </p:cNvPicPr>
          <p:nvPr/>
        </p:nvPicPr>
        <p:blipFill>
          <a:blip r:embed="rId5"/>
          <a:stretch>
            <a:fillRect/>
          </a:stretch>
        </p:blipFill>
        <p:spPr>
          <a:xfrm>
            <a:off x="8217911" y="2247562"/>
            <a:ext cx="3829112" cy="2689973"/>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B18B8DB6-57A7-45C8-BEF0-E57AE68F7D01}"/>
              </a:ext>
            </a:extLst>
          </p:cNvPr>
          <p:cNvSpPr txBox="1"/>
          <p:nvPr/>
        </p:nvSpPr>
        <p:spPr>
          <a:xfrm>
            <a:off x="686084" y="2140118"/>
            <a:ext cx="4008669" cy="4124206"/>
          </a:xfrm>
          <a:prstGeom prst="rect">
            <a:avLst/>
          </a:prstGeom>
          <a:noFill/>
        </p:spPr>
        <p:txBody>
          <a:bodyPr wrap="square" lIns="91440" tIns="45720" rIns="91440" bIns="45720" rtlCol="0" anchor="t">
            <a:spAutoFit/>
          </a:bodyPr>
          <a:lstStyle/>
          <a:p>
            <a:pPr marL="285750" indent="-285750">
              <a:spcBef>
                <a:spcPts val="600"/>
              </a:spcBef>
              <a:buFont typeface="Arial" panose="020B0604020202020204" pitchFamily="34" charset="0"/>
              <a:buChar char="•"/>
            </a:pPr>
            <a:r>
              <a:rPr lang="pl-PL" b="1" dirty="0" err="1"/>
              <a:t>Four</a:t>
            </a:r>
            <a:r>
              <a:rPr lang="pl-PL" b="1" dirty="0"/>
              <a:t> </a:t>
            </a:r>
            <a:r>
              <a:rPr lang="pl-PL" b="1" i="1" dirty="0"/>
              <a:t>Set for Life</a:t>
            </a:r>
            <a:r>
              <a:rPr lang="pl-PL" b="1" dirty="0"/>
              <a:t> </a:t>
            </a:r>
            <a:r>
              <a:rPr lang="pl-PL" b="1" dirty="0" err="1"/>
              <a:t>lessons</a:t>
            </a:r>
            <a:r>
              <a:rPr lang="pl-PL" dirty="0"/>
              <a:t> per </a:t>
            </a:r>
            <a:r>
              <a:rPr lang="pl-PL" dirty="0" err="1"/>
              <a:t>level</a:t>
            </a:r>
            <a:r>
              <a:rPr lang="pl-PL" dirty="0"/>
              <a:t> </a:t>
            </a:r>
            <a:endParaRPr lang="pl-PL" dirty="0">
              <a:ea typeface="Open Sans"/>
              <a:cs typeface="Open Sans"/>
            </a:endParaRPr>
          </a:p>
          <a:p>
            <a:pPr marL="285750" indent="-285750">
              <a:spcBef>
                <a:spcPts val="600"/>
              </a:spcBef>
              <a:buFont typeface="Arial" panose="020B0604020202020204" pitchFamily="34" charset="0"/>
              <a:buChar char="•"/>
            </a:pPr>
            <a:r>
              <a:rPr lang="pl-PL" b="1" i="1" dirty="0"/>
              <a:t>Set for Life</a:t>
            </a:r>
            <a:r>
              <a:rPr lang="pl-PL" b="1" dirty="0"/>
              <a:t> '</a:t>
            </a:r>
            <a:r>
              <a:rPr lang="pl-PL" b="1" dirty="0" err="1"/>
              <a:t>bookmarks</a:t>
            </a:r>
            <a:r>
              <a:rPr lang="pl-PL" b="1" dirty="0"/>
              <a:t>'</a:t>
            </a:r>
            <a:r>
              <a:rPr lang="pl-PL" dirty="0"/>
              <a:t> with </a:t>
            </a:r>
            <a:r>
              <a:rPr lang="pl-PL" dirty="0" err="1"/>
              <a:t>useful</a:t>
            </a:r>
            <a:r>
              <a:rPr lang="pl-PL" dirty="0"/>
              <a:t> </a:t>
            </a:r>
            <a:r>
              <a:rPr lang="pl-PL" dirty="0" err="1"/>
              <a:t>tips</a:t>
            </a:r>
            <a:r>
              <a:rPr lang="pl-PL" dirty="0"/>
              <a:t> and </a:t>
            </a:r>
            <a:r>
              <a:rPr lang="pl-PL" dirty="0" err="1"/>
              <a:t>phrases</a:t>
            </a:r>
            <a:endParaRPr lang="pl-PL" dirty="0">
              <a:ea typeface="Open Sans"/>
              <a:cs typeface="Open Sans"/>
            </a:endParaRPr>
          </a:p>
          <a:p>
            <a:pPr marL="285750" indent="-285750">
              <a:spcBef>
                <a:spcPts val="600"/>
              </a:spcBef>
              <a:buFont typeface="Arial" panose="020B0604020202020204" pitchFamily="34" charset="0"/>
              <a:buChar char="•"/>
            </a:pPr>
            <a:r>
              <a:rPr lang="pl-PL" b="1" dirty="0" err="1"/>
              <a:t>Photocopiable</a:t>
            </a:r>
            <a:r>
              <a:rPr lang="pl-PL" b="1" dirty="0"/>
              <a:t> </a:t>
            </a:r>
            <a:r>
              <a:rPr lang="pl-PL" b="1" dirty="0" err="1"/>
              <a:t>worksheets</a:t>
            </a:r>
            <a:r>
              <a:rPr lang="pl-PL" b="1" dirty="0"/>
              <a:t> </a:t>
            </a:r>
          </a:p>
          <a:p>
            <a:pPr marL="285750" indent="-285750">
              <a:spcBef>
                <a:spcPts val="600"/>
              </a:spcBef>
              <a:buFont typeface="Arial" panose="020B0604020202020204" pitchFamily="34" charset="0"/>
              <a:buChar char="•"/>
            </a:pPr>
            <a:r>
              <a:rPr lang="pl-PL" b="1" i="1" dirty="0"/>
              <a:t>Set for Life</a:t>
            </a:r>
            <a:r>
              <a:rPr lang="pl-PL" b="1" dirty="0"/>
              <a:t> </a:t>
            </a:r>
            <a:r>
              <a:rPr lang="pl-PL" b="1" dirty="0" err="1"/>
              <a:t>tasks</a:t>
            </a:r>
            <a:r>
              <a:rPr lang="pl-PL" b="1" dirty="0"/>
              <a:t> </a:t>
            </a:r>
            <a:r>
              <a:rPr lang="pl-PL" dirty="0"/>
              <a:t>in </a:t>
            </a:r>
            <a:r>
              <a:rPr lang="pl-PL" dirty="0" err="1"/>
              <a:t>core</a:t>
            </a:r>
            <a:r>
              <a:rPr lang="pl-PL" dirty="0"/>
              <a:t> </a:t>
            </a:r>
            <a:r>
              <a:rPr lang="pl-PL" dirty="0" err="1"/>
              <a:t>lessons</a:t>
            </a:r>
            <a:r>
              <a:rPr lang="pl-PL" dirty="0"/>
              <a:t> </a:t>
            </a:r>
            <a:r>
              <a:rPr lang="pl-PL" dirty="0" err="1"/>
              <a:t>integrated</a:t>
            </a:r>
            <a:r>
              <a:rPr lang="pl-PL" dirty="0"/>
              <a:t> with video  story</a:t>
            </a:r>
          </a:p>
          <a:p>
            <a:pPr marL="285750" indent="-285750">
              <a:spcBef>
                <a:spcPts val="600"/>
              </a:spcBef>
              <a:buFont typeface="Arial" panose="020B0604020202020204" pitchFamily="34" charset="0"/>
              <a:buChar char="•"/>
            </a:pPr>
            <a:r>
              <a:rPr lang="pl-PL" b="1" dirty="0" err="1"/>
              <a:t>Teacher</a:t>
            </a:r>
            <a:r>
              <a:rPr lang="pl-PL" b="1" dirty="0"/>
              <a:t> Training </a:t>
            </a:r>
            <a:r>
              <a:rPr lang="pl-PL" dirty="0" err="1"/>
              <a:t>reference</a:t>
            </a:r>
            <a:r>
              <a:rPr lang="pl-PL" dirty="0"/>
              <a:t> </a:t>
            </a:r>
            <a:r>
              <a:rPr lang="pl-PL" dirty="0" err="1"/>
              <a:t>content</a:t>
            </a:r>
            <a:r>
              <a:rPr lang="pl-PL" dirty="0"/>
              <a:t> </a:t>
            </a:r>
            <a:r>
              <a:rPr lang="pl-PL" b="1" dirty="0"/>
              <a:t>on </a:t>
            </a:r>
            <a:r>
              <a:rPr lang="pl-PL" b="1" dirty="0" err="1"/>
              <a:t>future</a:t>
            </a:r>
            <a:r>
              <a:rPr lang="pl-PL" b="1" dirty="0"/>
              <a:t> </a:t>
            </a:r>
            <a:r>
              <a:rPr lang="pl-PL" b="1" dirty="0" err="1"/>
              <a:t>skills</a:t>
            </a:r>
            <a:r>
              <a:rPr lang="pl-PL" b="1" dirty="0"/>
              <a:t> </a:t>
            </a:r>
            <a:r>
              <a:rPr lang="pl-PL" dirty="0"/>
              <a:t>development </a:t>
            </a:r>
            <a:r>
              <a:rPr lang="pl-PL" dirty="0" err="1"/>
              <a:t>framework</a:t>
            </a:r>
            <a:r>
              <a:rPr lang="pl-PL" dirty="0"/>
              <a:t> on </a:t>
            </a:r>
            <a:r>
              <a:rPr lang="pl-PL" dirty="0" err="1"/>
              <a:t>Teacher’s</a:t>
            </a:r>
            <a:r>
              <a:rPr lang="pl-PL" dirty="0"/>
              <a:t> Portal</a:t>
            </a:r>
          </a:p>
          <a:p>
            <a:pPr marL="285750" indent="-285750">
              <a:spcBef>
                <a:spcPts val="600"/>
              </a:spcBef>
              <a:buFont typeface="Arial" panose="020B0604020202020204" pitchFamily="34" charset="0"/>
              <a:buChar char="•"/>
            </a:pPr>
            <a:endParaRPr lang="pl-PL" dirty="0">
              <a:ea typeface="Open Sans"/>
              <a:cs typeface="Open Sans"/>
            </a:endParaRPr>
          </a:p>
          <a:p>
            <a:pPr marL="285750" indent="-285750">
              <a:spcBef>
                <a:spcPts val="600"/>
              </a:spcBef>
              <a:buFont typeface="Arial" panose="020B0604020202020204" pitchFamily="34" charset="0"/>
              <a:buChar char="•"/>
            </a:pPr>
            <a:endParaRPr lang="pl-PL" sz="1600" b="1" dirty="0">
              <a:ea typeface="Open Sans"/>
              <a:cs typeface="Open Sans"/>
            </a:endParaRPr>
          </a:p>
        </p:txBody>
      </p:sp>
      <p:sp>
        <p:nvSpPr>
          <p:cNvPr id="4" name="Title 3">
            <a:extLst>
              <a:ext uri="{FF2B5EF4-FFF2-40B4-BE49-F238E27FC236}">
                <a16:creationId xmlns:a16="http://schemas.microsoft.com/office/drawing/2014/main" id="{AB7195D3-2292-4C8F-B028-55D203561C5B}"/>
              </a:ext>
            </a:extLst>
          </p:cNvPr>
          <p:cNvSpPr>
            <a:spLocks noGrp="1"/>
          </p:cNvSpPr>
          <p:nvPr>
            <p:ph type="title"/>
          </p:nvPr>
        </p:nvSpPr>
        <p:spPr/>
        <p:txBody>
          <a:bodyPr/>
          <a:lstStyle/>
          <a:p>
            <a:r>
              <a:rPr lang="pl-PL">
                <a:ea typeface="+mj-lt"/>
                <a:cs typeface="+mj-lt"/>
              </a:rPr>
              <a:t>NEW integrated</a:t>
            </a:r>
            <a:br>
              <a:rPr lang="pl-PL">
                <a:ea typeface="+mj-lt"/>
                <a:cs typeface="+mj-lt"/>
              </a:rPr>
            </a:br>
            <a:r>
              <a:rPr lang="pl-PL">
                <a:ea typeface="+mj-lt"/>
                <a:cs typeface="+mj-lt"/>
              </a:rPr>
              <a:t>future </a:t>
            </a:r>
            <a:r>
              <a:rPr lang="pl-PL">
                <a:latin typeface="Open Sans"/>
                <a:ea typeface="Open Sans"/>
                <a:cs typeface="Open Sans"/>
              </a:rPr>
              <a:t>skills programme</a:t>
            </a:r>
            <a:endParaRPr lang="en-US"/>
          </a:p>
        </p:txBody>
      </p:sp>
      <p:pic>
        <p:nvPicPr>
          <p:cNvPr id="3" name="Picture 2">
            <a:extLst>
              <a:ext uri="{FF2B5EF4-FFF2-40B4-BE49-F238E27FC236}">
                <a16:creationId xmlns:a16="http://schemas.microsoft.com/office/drawing/2014/main" id="{5D2651E9-8DD1-4685-9D8C-93C3E565327B}"/>
              </a:ext>
            </a:extLst>
          </p:cNvPr>
          <p:cNvPicPr>
            <a:picLocks noChangeAspect="1"/>
          </p:cNvPicPr>
          <p:nvPr/>
        </p:nvPicPr>
        <p:blipFill>
          <a:blip r:embed="rId6"/>
          <a:stretch>
            <a:fillRect/>
          </a:stretch>
        </p:blipFill>
        <p:spPr>
          <a:xfrm>
            <a:off x="5682530" y="3586138"/>
            <a:ext cx="4569834" cy="31333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3112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7195D3-2292-4C8F-B028-55D203561C5B}"/>
              </a:ext>
            </a:extLst>
          </p:cNvPr>
          <p:cNvSpPr>
            <a:spLocks noGrp="1"/>
          </p:cNvSpPr>
          <p:nvPr>
            <p:ph type="title"/>
          </p:nvPr>
        </p:nvSpPr>
        <p:spPr/>
        <p:txBody>
          <a:bodyPr/>
          <a:lstStyle/>
          <a:p>
            <a:r>
              <a:rPr lang="pl-PL" dirty="0">
                <a:ea typeface="+mj-lt"/>
                <a:cs typeface="+mj-lt"/>
              </a:rPr>
              <a:t>NEW </a:t>
            </a:r>
            <a:r>
              <a:rPr lang="pl-PL" dirty="0" err="1">
                <a:ea typeface="+mj-lt"/>
                <a:cs typeface="+mj-lt"/>
              </a:rPr>
              <a:t>integrated</a:t>
            </a:r>
            <a:r>
              <a:rPr lang="pl-PL" dirty="0">
                <a:ea typeface="+mj-lt"/>
                <a:cs typeface="+mj-lt"/>
              </a:rPr>
              <a:t> </a:t>
            </a:r>
            <a:br>
              <a:rPr lang="pl-PL" dirty="0">
                <a:ea typeface="+mj-lt"/>
                <a:cs typeface="+mj-lt"/>
              </a:rPr>
            </a:br>
            <a:r>
              <a:rPr lang="pl-PL" dirty="0" err="1">
                <a:ea typeface="+mj-lt"/>
                <a:cs typeface="+mj-lt"/>
              </a:rPr>
              <a:t>future</a:t>
            </a:r>
            <a:r>
              <a:rPr lang="pl-PL" dirty="0">
                <a:ea typeface="+mj-lt"/>
                <a:cs typeface="+mj-lt"/>
              </a:rPr>
              <a:t> </a:t>
            </a:r>
            <a:r>
              <a:rPr lang="pl-PL" dirty="0" err="1">
                <a:ea typeface="+mj-lt"/>
                <a:cs typeface="+mj-lt"/>
              </a:rPr>
              <a:t>skills</a:t>
            </a:r>
            <a:r>
              <a:rPr lang="pl-PL" dirty="0">
                <a:ea typeface="+mj-lt"/>
                <a:cs typeface="+mj-lt"/>
              </a:rPr>
              <a:t> </a:t>
            </a:r>
            <a:r>
              <a:rPr lang="pl-PL" dirty="0" err="1">
                <a:ea typeface="+mj-lt"/>
                <a:cs typeface="+mj-lt"/>
              </a:rPr>
              <a:t>programme</a:t>
            </a:r>
            <a:endParaRPr lang="en-US" dirty="0">
              <a:ea typeface="+mj-lt"/>
              <a:cs typeface="+mj-lt"/>
            </a:endParaRPr>
          </a:p>
        </p:txBody>
      </p:sp>
      <p:sp>
        <p:nvSpPr>
          <p:cNvPr id="17" name="TextBox 1">
            <a:extLst>
              <a:ext uri="{FF2B5EF4-FFF2-40B4-BE49-F238E27FC236}">
                <a16:creationId xmlns:a16="http://schemas.microsoft.com/office/drawing/2014/main" id="{1C5C8218-BA3A-4497-A34E-D544ADE8CACF}"/>
              </a:ext>
            </a:extLst>
          </p:cNvPr>
          <p:cNvSpPr txBox="1"/>
          <p:nvPr/>
        </p:nvSpPr>
        <p:spPr>
          <a:xfrm>
            <a:off x="462834" y="2809783"/>
            <a:ext cx="4505709" cy="2616101"/>
          </a:xfrm>
          <a:prstGeom prst="rect">
            <a:avLst/>
          </a:prstGeom>
          <a:noFill/>
        </p:spPr>
        <p:txBody>
          <a:bodyPr wrap="square" lIns="91440" tIns="45720" rIns="91440" bIns="45720" anchor="t">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0" i="0" dirty="0">
                <a:solidFill>
                  <a:srgbClr val="242021"/>
                </a:solidFill>
                <a:effectLst/>
                <a:latin typeface="FrutigerNextPro-Regular"/>
              </a:rPr>
              <a:t>Printable </a:t>
            </a:r>
            <a:r>
              <a:rPr lang="en-US" sz="2400" b="0" i="1" dirty="0">
                <a:solidFill>
                  <a:srgbClr val="242021"/>
                </a:solidFill>
                <a:effectLst/>
                <a:latin typeface="FrutigerNextPro-Italic"/>
              </a:rPr>
              <a:t>Set for Life</a:t>
            </a:r>
            <a:r>
              <a:rPr lang="pl-PL" sz="2400" b="0" i="1" dirty="0">
                <a:solidFill>
                  <a:srgbClr val="242021"/>
                </a:solidFill>
                <a:effectLst/>
                <a:latin typeface="FrutigerNextPro-Italic"/>
              </a:rPr>
              <a:t> </a:t>
            </a:r>
            <a:r>
              <a:rPr lang="en-US" sz="2400" b="0" i="0" dirty="0">
                <a:solidFill>
                  <a:srgbClr val="242021"/>
                </a:solidFill>
                <a:effectLst/>
                <a:latin typeface="FrutigerNextPro-Regular"/>
              </a:rPr>
              <a:t>‘bookmarks’ provide tips on how to successfully apply the skills</a:t>
            </a:r>
            <a:r>
              <a:rPr lang="pl-PL" sz="2400" b="0" i="0" dirty="0">
                <a:solidFill>
                  <a:srgbClr val="242021"/>
                </a:solidFill>
                <a:effectLst/>
                <a:latin typeface="FrutigerNextPro-Regular"/>
              </a:rPr>
              <a:t> </a:t>
            </a:r>
            <a:r>
              <a:rPr lang="en-US" sz="2400" b="0" i="0" dirty="0">
                <a:solidFill>
                  <a:srgbClr val="242021"/>
                </a:solidFill>
                <a:effectLst/>
                <a:latin typeface="FrutigerNextPro-Regular"/>
              </a:rPr>
              <a:t>in real life, and serve as a quick reference to key language areas</a:t>
            </a:r>
            <a:r>
              <a:rPr lang="pl-PL" sz="2400" b="0" i="0" dirty="0">
                <a:solidFill>
                  <a:srgbClr val="242021"/>
                </a:solidFill>
                <a:effectLst/>
                <a:latin typeface="FrutigerNextPro-Regular"/>
              </a:rPr>
              <a:t> </a:t>
            </a:r>
            <a:r>
              <a:rPr lang="en-US" sz="2400" b="0" i="0" dirty="0">
                <a:solidFill>
                  <a:srgbClr val="242021"/>
                </a:solidFill>
                <a:effectLst/>
                <a:latin typeface="FrutigerNextPro-Regular"/>
              </a:rPr>
              <a:t>introduced in the lessons</a:t>
            </a:r>
            <a:r>
              <a:rPr lang="pl-PL" sz="2400" b="0" i="0" dirty="0">
                <a:solidFill>
                  <a:srgbClr val="242021"/>
                </a:solidFill>
                <a:effectLst/>
                <a:latin typeface="FrutigerNextPro-Regular"/>
              </a:rPr>
              <a:t>.</a:t>
            </a:r>
            <a:br>
              <a:rPr lang="en-US" sz="2000" dirty="0"/>
            </a:br>
            <a:endParaRPr lang="en-US" sz="2000" b="0" i="0" dirty="0">
              <a:solidFill>
                <a:srgbClr val="000000"/>
              </a:solidFill>
              <a:effectLst/>
              <a:ea typeface="Open Sans"/>
              <a:cs typeface="Open Sans"/>
            </a:endParaRPr>
          </a:p>
        </p:txBody>
      </p:sp>
      <p:pic>
        <p:nvPicPr>
          <p:cNvPr id="10" name="Obraz 8" descr="Obraz zawierający tekst&#10;&#10;Opis wygenerowany automatycznie">
            <a:extLst>
              <a:ext uri="{FF2B5EF4-FFF2-40B4-BE49-F238E27FC236}">
                <a16:creationId xmlns:a16="http://schemas.microsoft.com/office/drawing/2014/main" id="{5532330C-3100-44E1-911F-C398D74AC5EE}"/>
              </a:ext>
            </a:extLst>
          </p:cNvPr>
          <p:cNvPicPr>
            <a:picLocks noChangeAspect="1"/>
          </p:cNvPicPr>
          <p:nvPr/>
        </p:nvPicPr>
        <p:blipFill>
          <a:blip r:embed="rId4"/>
          <a:stretch>
            <a:fillRect/>
          </a:stretch>
        </p:blipFill>
        <p:spPr>
          <a:xfrm rot="1261386">
            <a:off x="9695939" y="1915603"/>
            <a:ext cx="1266085" cy="4511736"/>
          </a:xfrm>
          <a:prstGeom prst="rect">
            <a:avLst/>
          </a:prstGeom>
          <a:ln>
            <a:noFill/>
          </a:ln>
          <a:effectLst>
            <a:outerShdw blurRad="292100" dist="139700" dir="2700000" algn="tl" rotWithShape="0">
              <a:srgbClr val="333333">
                <a:alpha val="65000"/>
              </a:srgbClr>
            </a:outerShdw>
          </a:effectLst>
        </p:spPr>
      </p:pic>
      <p:pic>
        <p:nvPicPr>
          <p:cNvPr id="16" name="Obraz 10" descr="Obraz zawierający tekst&#10;&#10;Opis wygenerowany automatycznie">
            <a:extLst>
              <a:ext uri="{FF2B5EF4-FFF2-40B4-BE49-F238E27FC236}">
                <a16:creationId xmlns:a16="http://schemas.microsoft.com/office/drawing/2014/main" id="{A2554154-9A8C-467A-9136-841DF287C4C3}"/>
              </a:ext>
            </a:extLst>
          </p:cNvPr>
          <p:cNvPicPr>
            <a:picLocks noChangeAspect="1"/>
          </p:cNvPicPr>
          <p:nvPr/>
        </p:nvPicPr>
        <p:blipFill>
          <a:blip r:embed="rId5"/>
          <a:stretch>
            <a:fillRect/>
          </a:stretch>
        </p:blipFill>
        <p:spPr>
          <a:xfrm rot="21060000">
            <a:off x="5389265" y="2111807"/>
            <a:ext cx="1284873" cy="4649858"/>
          </a:xfrm>
          <a:prstGeom prst="rect">
            <a:avLst/>
          </a:prstGeom>
          <a:ln>
            <a:noFill/>
          </a:ln>
          <a:effectLst>
            <a:outerShdw blurRad="292100" dist="139700" dir="2700000" algn="tl" rotWithShape="0">
              <a:srgbClr val="333333">
                <a:alpha val="65000"/>
              </a:srgbClr>
            </a:outerShdw>
          </a:effectLst>
        </p:spPr>
      </p:pic>
      <p:pic>
        <p:nvPicPr>
          <p:cNvPr id="19" name="Obraz 2">
            <a:extLst>
              <a:ext uri="{FF2B5EF4-FFF2-40B4-BE49-F238E27FC236}">
                <a16:creationId xmlns:a16="http://schemas.microsoft.com/office/drawing/2014/main" id="{862E128D-EA98-4EBC-80FE-F9E8FA7011FF}"/>
              </a:ext>
            </a:extLst>
          </p:cNvPr>
          <p:cNvPicPr>
            <a:picLocks noChangeAspect="1"/>
          </p:cNvPicPr>
          <p:nvPr/>
        </p:nvPicPr>
        <p:blipFill>
          <a:blip r:embed="rId6"/>
          <a:stretch>
            <a:fillRect/>
          </a:stretch>
        </p:blipFill>
        <p:spPr>
          <a:xfrm>
            <a:off x="7635414" y="1800040"/>
            <a:ext cx="1198012" cy="48066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486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20E1-C574-46F6-8DCE-3244B2EC0BD9}"/>
              </a:ext>
            </a:extLst>
          </p:cNvPr>
          <p:cNvSpPr>
            <a:spLocks noGrp="1"/>
          </p:cNvSpPr>
          <p:nvPr>
            <p:ph type="title"/>
          </p:nvPr>
        </p:nvSpPr>
        <p:spPr/>
        <p:txBody>
          <a:bodyPr/>
          <a:lstStyle/>
          <a:p>
            <a:r>
              <a:rPr lang="pl-PL" dirty="0"/>
              <a:t>NEW  </a:t>
            </a:r>
            <a:br>
              <a:rPr lang="en-US" dirty="0"/>
            </a:br>
            <a:r>
              <a:rPr lang="pl-PL" sz="3600" b="1" dirty="0">
                <a:latin typeface="Open Sans"/>
                <a:ea typeface="Open Sans Extrabold"/>
                <a:cs typeface="Open Sans Extrabold"/>
              </a:rPr>
              <a:t>Virtual </a:t>
            </a:r>
            <a:r>
              <a:rPr lang="pl-PL" sz="3600" b="1" dirty="0" err="1">
                <a:latin typeface="Open Sans"/>
                <a:ea typeface="Open Sans Extrabold"/>
                <a:cs typeface="Open Sans Extrabold"/>
              </a:rPr>
              <a:t>classroom</a:t>
            </a:r>
            <a:r>
              <a:rPr lang="pl-PL" sz="3600" b="1" dirty="0">
                <a:latin typeface="Open Sans"/>
                <a:ea typeface="Open Sans Extrabold"/>
                <a:cs typeface="Open Sans Extrabold"/>
              </a:rPr>
              <a:t> </a:t>
            </a:r>
            <a:r>
              <a:rPr lang="pl-PL" sz="3600" b="1" dirty="0" err="1">
                <a:latin typeface="Open Sans"/>
                <a:ea typeface="Open Sans Extrabold"/>
                <a:cs typeface="Open Sans Extrabold"/>
              </a:rPr>
              <a:t>support</a:t>
            </a:r>
            <a:r>
              <a:rPr lang="pl-PL" sz="3600" b="1" dirty="0">
                <a:latin typeface="Open Sans"/>
                <a:ea typeface="Open Sans Extrabold"/>
                <a:cs typeface="Open Sans Extrabold"/>
              </a:rPr>
              <a:t> </a:t>
            </a:r>
            <a:r>
              <a:rPr lang="pl-PL" sz="3600" b="1" dirty="0" err="1">
                <a:latin typeface="Open Sans"/>
                <a:ea typeface="Open Sans Extrabold"/>
                <a:cs typeface="Open Sans Extrabold"/>
              </a:rPr>
              <a:t>pack</a:t>
            </a:r>
            <a:endParaRPr lang="pl-PL" sz="3600" dirty="0">
              <a:latin typeface="Open Sans"/>
              <a:ea typeface="Open Sans Extrabold"/>
              <a:cs typeface="Open Sans Extrabold"/>
            </a:endParaRPr>
          </a:p>
        </p:txBody>
      </p:sp>
      <p:sp>
        <p:nvSpPr>
          <p:cNvPr id="3" name="Content Placeholder 2">
            <a:extLst>
              <a:ext uri="{FF2B5EF4-FFF2-40B4-BE49-F238E27FC236}">
                <a16:creationId xmlns:a16="http://schemas.microsoft.com/office/drawing/2014/main" id="{67B1AD7A-96AD-4DDF-9D1D-F15C4F2E37D6}"/>
              </a:ext>
            </a:extLst>
          </p:cNvPr>
          <p:cNvSpPr>
            <a:spLocks noGrp="1"/>
          </p:cNvSpPr>
          <p:nvPr>
            <p:ph idx="1"/>
          </p:nvPr>
        </p:nvSpPr>
        <p:spPr>
          <a:xfrm>
            <a:off x="178988" y="2698697"/>
            <a:ext cx="4337790" cy="1724631"/>
          </a:xfrm>
        </p:spPr>
        <p:txBody>
          <a:bodyPr vert="horz" lIns="91440" tIns="45720" rIns="91440" bIns="45720" rtlCol="0" anchor="t">
            <a:noAutofit/>
          </a:bodyPr>
          <a:lstStyle/>
          <a:p>
            <a:pPr marL="285750" indent="-285750">
              <a:spcAft>
                <a:spcPts val="600"/>
              </a:spcAft>
              <a:buFont typeface="Arial"/>
              <a:buChar char="•"/>
            </a:pPr>
            <a:r>
              <a:rPr lang="pl-PL" sz="2400" b="1" dirty="0">
                <a:ea typeface="+mn-lt"/>
                <a:cs typeface="+mn-lt"/>
              </a:rPr>
              <a:t>Bank of </a:t>
            </a:r>
            <a:r>
              <a:rPr lang="pl-PL" sz="2400" b="1" dirty="0" err="1">
                <a:ea typeface="+mn-lt"/>
                <a:cs typeface="+mn-lt"/>
              </a:rPr>
              <a:t>ideas</a:t>
            </a:r>
            <a:r>
              <a:rPr lang="pl-PL" sz="2400" b="1" dirty="0">
                <a:ea typeface="+mn-lt"/>
                <a:cs typeface="+mn-lt"/>
              </a:rPr>
              <a:t> for online </a:t>
            </a:r>
            <a:r>
              <a:rPr lang="pl-PL" sz="2400" b="1" dirty="0" err="1">
                <a:ea typeface="+mn-lt"/>
                <a:cs typeface="+mn-lt"/>
              </a:rPr>
              <a:t>lessons</a:t>
            </a:r>
            <a:endParaRPr lang="pl-PL" sz="2400" dirty="0">
              <a:ea typeface="+mn-lt"/>
              <a:cs typeface="+mn-lt"/>
            </a:endParaRPr>
          </a:p>
          <a:p>
            <a:pPr marL="285750" indent="-285750">
              <a:spcAft>
                <a:spcPts val="600"/>
              </a:spcAft>
              <a:buFont typeface="Arial"/>
              <a:buChar char="•"/>
            </a:pPr>
            <a:r>
              <a:rPr lang="pl-PL" sz="2400" b="1" dirty="0">
                <a:ea typeface="+mn-lt"/>
                <a:cs typeface="+mn-lt"/>
              </a:rPr>
              <a:t>Power Point </a:t>
            </a:r>
            <a:r>
              <a:rPr lang="pl-PL" sz="2400" b="1" dirty="0" err="1">
                <a:ea typeface="+mn-lt"/>
                <a:cs typeface="+mn-lt"/>
              </a:rPr>
              <a:t>Grammar</a:t>
            </a:r>
            <a:r>
              <a:rPr lang="pl-PL" sz="2400" b="1" dirty="0">
                <a:ea typeface="+mn-lt"/>
                <a:cs typeface="+mn-lt"/>
              </a:rPr>
              <a:t> </a:t>
            </a:r>
            <a:r>
              <a:rPr lang="pl-PL" sz="2400" b="1" dirty="0" err="1">
                <a:ea typeface="+mn-lt"/>
                <a:cs typeface="+mn-lt"/>
              </a:rPr>
              <a:t>Presentations</a:t>
            </a:r>
            <a:r>
              <a:rPr lang="pl-PL" sz="2400" dirty="0">
                <a:ea typeface="+mn-lt"/>
                <a:cs typeface="+mn-lt"/>
              </a:rPr>
              <a:t> for </a:t>
            </a:r>
            <a:r>
              <a:rPr lang="pl-PL" sz="2400" dirty="0" err="1">
                <a:ea typeface="+mn-lt"/>
                <a:cs typeface="+mn-lt"/>
              </a:rPr>
              <a:t>every</a:t>
            </a:r>
            <a:r>
              <a:rPr lang="pl-PL" sz="2400" dirty="0">
                <a:ea typeface="+mn-lt"/>
                <a:cs typeface="+mn-lt"/>
              </a:rPr>
              <a:t> </a:t>
            </a:r>
            <a:r>
              <a:rPr lang="pl-PL" sz="2400" dirty="0" err="1">
                <a:ea typeface="+mn-lt"/>
                <a:cs typeface="+mn-lt"/>
              </a:rPr>
              <a:t>grammar</a:t>
            </a:r>
            <a:r>
              <a:rPr lang="pl-PL" sz="2400" dirty="0">
                <a:ea typeface="+mn-lt"/>
                <a:cs typeface="+mn-lt"/>
              </a:rPr>
              <a:t> </a:t>
            </a:r>
            <a:r>
              <a:rPr lang="pl-PL" sz="2400" dirty="0" err="1">
                <a:ea typeface="+mn-lt"/>
                <a:cs typeface="+mn-lt"/>
              </a:rPr>
              <a:t>lesson</a:t>
            </a:r>
            <a:endParaRPr lang="pl-PL" sz="2400" dirty="0">
              <a:ea typeface="+mn-lt"/>
              <a:cs typeface="+mn-lt"/>
            </a:endParaRPr>
          </a:p>
        </p:txBody>
      </p:sp>
      <p:pic>
        <p:nvPicPr>
          <p:cNvPr id="4" name="Picture 4">
            <a:extLst>
              <a:ext uri="{FF2B5EF4-FFF2-40B4-BE49-F238E27FC236}">
                <a16:creationId xmlns:a16="http://schemas.microsoft.com/office/drawing/2014/main" id="{5CC3CD18-614C-4527-8A2E-1ED08C3D4B10}"/>
              </a:ext>
            </a:extLst>
          </p:cNvPr>
          <p:cNvPicPr>
            <a:picLocks noChangeAspect="1"/>
          </p:cNvPicPr>
          <p:nvPr/>
        </p:nvPicPr>
        <p:blipFill>
          <a:blip r:embed="rId4"/>
          <a:stretch>
            <a:fillRect/>
          </a:stretch>
        </p:blipFill>
        <p:spPr>
          <a:xfrm>
            <a:off x="4216723" y="3429273"/>
            <a:ext cx="2712830" cy="3063602"/>
          </a:xfrm>
          <a:prstGeom prst="rect">
            <a:avLst/>
          </a:prstGeom>
          <a:ln>
            <a:noFill/>
          </a:ln>
          <a:effectLst>
            <a:outerShdw blurRad="190500" algn="tl" rotWithShape="0">
              <a:srgbClr val="000000">
                <a:alpha val="70000"/>
              </a:srgbClr>
            </a:outerShdw>
          </a:effectLst>
        </p:spPr>
      </p:pic>
      <p:pic>
        <p:nvPicPr>
          <p:cNvPr id="7" name="Picture 7">
            <a:extLst>
              <a:ext uri="{FF2B5EF4-FFF2-40B4-BE49-F238E27FC236}">
                <a16:creationId xmlns:a16="http://schemas.microsoft.com/office/drawing/2014/main" id="{62CBAE7C-239F-4991-9AEB-E404201E385F}"/>
              </a:ext>
            </a:extLst>
          </p:cNvPr>
          <p:cNvPicPr>
            <a:picLocks noChangeAspect="1"/>
          </p:cNvPicPr>
          <p:nvPr/>
        </p:nvPicPr>
        <p:blipFill>
          <a:blip r:embed="rId5"/>
          <a:stretch>
            <a:fillRect/>
          </a:stretch>
        </p:blipFill>
        <p:spPr>
          <a:xfrm>
            <a:off x="7458757" y="1690688"/>
            <a:ext cx="3054424" cy="2154423"/>
          </a:xfrm>
          <a:prstGeom prst="rect">
            <a:avLst/>
          </a:prstGeom>
          <a:ln>
            <a:noFill/>
          </a:ln>
          <a:effectLst>
            <a:outerShdw blurRad="190500" algn="tl" rotWithShape="0">
              <a:srgbClr val="000000">
                <a:alpha val="70000"/>
              </a:srgbClr>
            </a:outerShdw>
          </a:effectLst>
        </p:spPr>
      </p:pic>
      <p:pic>
        <p:nvPicPr>
          <p:cNvPr id="8" name="Picture 8">
            <a:extLst>
              <a:ext uri="{FF2B5EF4-FFF2-40B4-BE49-F238E27FC236}">
                <a16:creationId xmlns:a16="http://schemas.microsoft.com/office/drawing/2014/main" id="{059391C5-DBA8-4F86-A7E9-2BA13557BDD6}"/>
              </a:ext>
            </a:extLst>
          </p:cNvPr>
          <p:cNvPicPr>
            <a:picLocks noChangeAspect="1"/>
          </p:cNvPicPr>
          <p:nvPr/>
        </p:nvPicPr>
        <p:blipFill>
          <a:blip r:embed="rId6"/>
          <a:stretch>
            <a:fillRect/>
          </a:stretch>
        </p:blipFill>
        <p:spPr>
          <a:xfrm>
            <a:off x="8173643" y="2712799"/>
            <a:ext cx="3170496" cy="2238597"/>
          </a:xfrm>
          <a:prstGeom prst="rect">
            <a:avLst/>
          </a:prstGeom>
          <a:ln>
            <a:noFill/>
          </a:ln>
          <a:effectLst>
            <a:outerShdw blurRad="190500" algn="tl" rotWithShape="0">
              <a:srgbClr val="000000">
                <a:alpha val="70000"/>
              </a:srgbClr>
            </a:outerShdw>
          </a:effectLst>
        </p:spPr>
      </p:pic>
      <p:pic>
        <p:nvPicPr>
          <p:cNvPr id="5" name="Picture 5">
            <a:extLst>
              <a:ext uri="{FF2B5EF4-FFF2-40B4-BE49-F238E27FC236}">
                <a16:creationId xmlns:a16="http://schemas.microsoft.com/office/drawing/2014/main" id="{1B431049-0978-42FA-8CE9-59E072072EBA}"/>
              </a:ext>
            </a:extLst>
          </p:cNvPr>
          <p:cNvPicPr>
            <a:picLocks noChangeAspect="1"/>
          </p:cNvPicPr>
          <p:nvPr/>
        </p:nvPicPr>
        <p:blipFill>
          <a:blip r:embed="rId7"/>
          <a:stretch>
            <a:fillRect/>
          </a:stretch>
        </p:blipFill>
        <p:spPr>
          <a:xfrm>
            <a:off x="8623913" y="3561013"/>
            <a:ext cx="3057525" cy="2152650"/>
          </a:xfrm>
          <a:prstGeom prst="rect">
            <a:avLst/>
          </a:prstGeom>
          <a:ln>
            <a:noFill/>
          </a:ln>
          <a:effectLst>
            <a:outerShdw blurRad="190500" algn="tl" rotWithShape="0">
              <a:srgbClr val="000000">
                <a:alpha val="70000"/>
              </a:srgbClr>
            </a:outerShdw>
          </a:effectLst>
        </p:spPr>
      </p:pic>
      <p:pic>
        <p:nvPicPr>
          <p:cNvPr id="6" name="Picture 6">
            <a:extLst>
              <a:ext uri="{FF2B5EF4-FFF2-40B4-BE49-F238E27FC236}">
                <a16:creationId xmlns:a16="http://schemas.microsoft.com/office/drawing/2014/main" id="{C24B3404-5E1D-4AC7-A5DC-32C13DCC8AFE}"/>
              </a:ext>
            </a:extLst>
          </p:cNvPr>
          <p:cNvPicPr>
            <a:picLocks noChangeAspect="1"/>
          </p:cNvPicPr>
          <p:nvPr/>
        </p:nvPicPr>
        <p:blipFill>
          <a:blip r:embed="rId8"/>
          <a:stretch>
            <a:fillRect/>
          </a:stretch>
        </p:blipFill>
        <p:spPr>
          <a:xfrm>
            <a:off x="8985969" y="4570194"/>
            <a:ext cx="3133725" cy="22193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67076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5D53012A-88A2-416C-BD56-02C9929FA97E}"/>
              </a:ext>
            </a:extLst>
          </p:cNvPr>
          <p:cNvSpPr/>
          <p:nvPr/>
        </p:nvSpPr>
        <p:spPr>
          <a:xfrm>
            <a:off x="735688" y="2009410"/>
            <a:ext cx="3500548" cy="1683589"/>
          </a:xfrm>
          <a:prstGeom prst="roundRect">
            <a:avLst/>
          </a:prstGeom>
          <a:solidFill>
            <a:srgbClr val="B1D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0" i="0">
              <a:solidFill>
                <a:schemeClr val="tx1"/>
              </a:solidFill>
              <a:effectLst/>
            </a:endParaRPr>
          </a:p>
        </p:txBody>
      </p:sp>
      <p:sp>
        <p:nvSpPr>
          <p:cNvPr id="4" name="Title 3">
            <a:extLst>
              <a:ext uri="{FF2B5EF4-FFF2-40B4-BE49-F238E27FC236}">
                <a16:creationId xmlns:a16="http://schemas.microsoft.com/office/drawing/2014/main" id="{E3DAFDDB-0C76-4F40-B77A-374F0DE46FDB}"/>
              </a:ext>
            </a:extLst>
          </p:cNvPr>
          <p:cNvSpPr>
            <a:spLocks noGrp="1"/>
          </p:cNvSpPr>
          <p:nvPr>
            <p:ph type="title"/>
          </p:nvPr>
        </p:nvSpPr>
        <p:spPr/>
        <p:txBody>
          <a:bodyPr/>
          <a:lstStyle/>
          <a:p>
            <a:r>
              <a:rPr lang="pl-PL" err="1"/>
              <a:t>What</a:t>
            </a:r>
            <a:r>
              <a:rPr lang="pl-PL"/>
              <a:t> </a:t>
            </a:r>
            <a:r>
              <a:rPr lang="pl-PL" err="1"/>
              <a:t>is</a:t>
            </a:r>
            <a:br>
              <a:rPr lang="pl-PL" i="1"/>
            </a:br>
            <a:r>
              <a:rPr lang="pl-PL" i="1" err="1"/>
              <a:t>Wider</a:t>
            </a:r>
            <a:r>
              <a:rPr lang="pl-PL" i="1"/>
              <a:t> World Second Edition</a:t>
            </a:r>
          </a:p>
        </p:txBody>
      </p:sp>
      <p:sp>
        <p:nvSpPr>
          <p:cNvPr id="9" name="Rectangle: Rounded Corners 8">
            <a:extLst>
              <a:ext uri="{FF2B5EF4-FFF2-40B4-BE49-F238E27FC236}">
                <a16:creationId xmlns:a16="http://schemas.microsoft.com/office/drawing/2014/main" id="{1ACEA544-3EA3-4407-B325-4D0A73F73177}"/>
              </a:ext>
            </a:extLst>
          </p:cNvPr>
          <p:cNvSpPr/>
          <p:nvPr/>
        </p:nvSpPr>
        <p:spPr>
          <a:xfrm>
            <a:off x="3024262" y="2009410"/>
            <a:ext cx="2489041" cy="1683589"/>
          </a:xfrm>
          <a:prstGeom prst="roundRect">
            <a:avLst/>
          </a:prstGeom>
          <a:solidFill>
            <a:srgbClr val="B1DAF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panose="020B0604020202020204" pitchFamily="34" charset="0"/>
              <a:buChar char="•"/>
            </a:pPr>
            <a:r>
              <a:rPr lang="pl-PL">
                <a:solidFill>
                  <a:schemeClr val="tx1"/>
                </a:solidFill>
              </a:rPr>
              <a:t>5 </a:t>
            </a:r>
            <a:r>
              <a:rPr lang="pl-PL" err="1">
                <a:solidFill>
                  <a:schemeClr val="tx1"/>
                </a:solidFill>
              </a:rPr>
              <a:t>levels</a:t>
            </a:r>
            <a:endParaRPr lang="pl-PL">
              <a:solidFill>
                <a:schemeClr val="tx1"/>
              </a:solidFill>
            </a:endParaRPr>
          </a:p>
          <a:p>
            <a:pPr marL="285750" indent="-285750">
              <a:buFont typeface="Arial" panose="020B0604020202020204" pitchFamily="34" charset="0"/>
              <a:buChar char="•"/>
            </a:pPr>
            <a:r>
              <a:rPr lang="en-GB" b="0" i="0" u="none" strike="noStrike">
                <a:solidFill>
                  <a:schemeClr val="tx1"/>
                </a:solidFill>
                <a:effectLst/>
              </a:rPr>
              <a:t>CEFR: &lt;A1 – B1+</a:t>
            </a:r>
            <a:r>
              <a:rPr lang="en-US" b="0" i="0">
                <a:solidFill>
                  <a:schemeClr val="tx1"/>
                </a:solidFill>
                <a:effectLst/>
              </a:rPr>
              <a:t>​</a:t>
            </a:r>
            <a:endParaRPr lang="pl-PL">
              <a:solidFill>
                <a:schemeClr val="tx1"/>
              </a:solidFill>
            </a:endParaRPr>
          </a:p>
          <a:p>
            <a:pPr marL="285750" indent="-285750">
              <a:buFont typeface="Arial" panose="020B0604020202020204" pitchFamily="34" charset="0"/>
              <a:buChar char="•"/>
            </a:pPr>
            <a:r>
              <a:rPr lang="en-GB" b="0" i="0" u="none" strike="noStrike">
                <a:solidFill>
                  <a:schemeClr val="tx1"/>
                </a:solidFill>
                <a:effectLst/>
              </a:rPr>
              <a:t>GSE: 10 – 55</a:t>
            </a:r>
            <a:r>
              <a:rPr lang="en-US" b="0" i="0">
                <a:solidFill>
                  <a:schemeClr val="tx1"/>
                </a:solidFill>
                <a:effectLst/>
              </a:rPr>
              <a:t>​</a:t>
            </a:r>
            <a:endParaRPr lang="en-US" b="0" i="0">
              <a:solidFill>
                <a:schemeClr val="tx1"/>
              </a:solidFill>
              <a:effectLst/>
              <a:ea typeface="Open Sans"/>
              <a:cs typeface="Open Sans"/>
            </a:endParaRPr>
          </a:p>
          <a:p>
            <a:pPr marL="285750" indent="-285750">
              <a:buFont typeface="Arial" panose="020B0604020202020204" pitchFamily="34" charset="0"/>
              <a:buChar char="•"/>
            </a:pPr>
            <a:r>
              <a:rPr lang="en-US">
                <a:solidFill>
                  <a:schemeClr val="tx1"/>
                </a:solidFill>
                <a:ea typeface="Open Sans"/>
                <a:cs typeface="Open Sans"/>
              </a:rPr>
              <a:t>3 – 5 hrs/week</a:t>
            </a:r>
            <a:endParaRPr lang="en-US">
              <a:solidFill>
                <a:schemeClr val="tx1"/>
              </a:solidFill>
            </a:endParaRPr>
          </a:p>
          <a:p>
            <a:pPr marL="285750" indent="-285750" algn="l" rtl="0" fontAlgn="base">
              <a:buFont typeface="Arial" panose="020B0604020202020204" pitchFamily="34" charset="0"/>
              <a:buChar char="•"/>
            </a:pPr>
            <a:r>
              <a:rPr lang="en-GB" b="0" i="0" u="none" strike="noStrike">
                <a:solidFill>
                  <a:schemeClr val="tx1"/>
                </a:solidFill>
                <a:effectLst/>
              </a:rPr>
              <a:t>72 – 120 hrs/year</a:t>
            </a:r>
            <a:endParaRPr lang="en-GB" b="0" i="0" u="none" strike="noStrike">
              <a:solidFill>
                <a:schemeClr val="tx1"/>
              </a:solidFill>
              <a:effectLst/>
              <a:ea typeface="Open Sans"/>
              <a:cs typeface="Open Sans"/>
            </a:endParaRPr>
          </a:p>
        </p:txBody>
      </p:sp>
      <p:sp>
        <p:nvSpPr>
          <p:cNvPr id="10" name="Rectangle: Rounded Corners 9">
            <a:extLst>
              <a:ext uri="{FF2B5EF4-FFF2-40B4-BE49-F238E27FC236}">
                <a16:creationId xmlns:a16="http://schemas.microsoft.com/office/drawing/2014/main" id="{1E94D6E5-D7EE-45E4-A488-F3B34E4397CF}"/>
              </a:ext>
            </a:extLst>
          </p:cNvPr>
          <p:cNvSpPr/>
          <p:nvPr/>
        </p:nvSpPr>
        <p:spPr>
          <a:xfrm>
            <a:off x="2605410" y="3959359"/>
            <a:ext cx="1960960" cy="1757026"/>
          </a:xfrm>
          <a:prstGeom prst="roundRect">
            <a:avLst/>
          </a:prstGeom>
          <a:solidFill>
            <a:srgbClr val="B1D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a:p>
            <a:pPr algn="ctr"/>
            <a:endParaRPr lang="pl-PL"/>
          </a:p>
          <a:p>
            <a:pPr algn="ctr"/>
            <a:endParaRPr lang="pl-PL"/>
          </a:p>
          <a:p>
            <a:pPr algn="ctr"/>
            <a:endParaRPr lang="pl-PL"/>
          </a:p>
          <a:p>
            <a:pPr algn="ctr"/>
            <a:endParaRPr lang="pl-PL"/>
          </a:p>
          <a:p>
            <a:pPr algn="ctr"/>
            <a:r>
              <a:rPr lang="pl-PL" b="1">
                <a:solidFill>
                  <a:schemeClr val="tx1"/>
                </a:solidFill>
              </a:rPr>
              <a:t>STUDENT</a:t>
            </a:r>
          </a:p>
        </p:txBody>
      </p:sp>
      <p:pic>
        <p:nvPicPr>
          <p:cNvPr id="14" name="Picture 13">
            <a:extLst>
              <a:ext uri="{FF2B5EF4-FFF2-40B4-BE49-F238E27FC236}">
                <a16:creationId xmlns:a16="http://schemas.microsoft.com/office/drawing/2014/main" id="{A40F7001-33D6-47B8-ABF7-5A99D37BDBE8}"/>
              </a:ext>
            </a:extLst>
          </p:cNvPr>
          <p:cNvPicPr>
            <a:picLocks noChangeAspect="1"/>
          </p:cNvPicPr>
          <p:nvPr/>
        </p:nvPicPr>
        <p:blipFill>
          <a:blip r:embed="rId4"/>
          <a:stretch>
            <a:fillRect/>
          </a:stretch>
        </p:blipFill>
        <p:spPr>
          <a:xfrm>
            <a:off x="998540" y="2328554"/>
            <a:ext cx="1981163" cy="1125355"/>
          </a:xfrm>
          <a:prstGeom prst="rect">
            <a:avLst/>
          </a:prstGeom>
        </p:spPr>
      </p:pic>
      <p:sp>
        <p:nvSpPr>
          <p:cNvPr id="15" name="TextBox 14">
            <a:extLst>
              <a:ext uri="{FF2B5EF4-FFF2-40B4-BE49-F238E27FC236}">
                <a16:creationId xmlns:a16="http://schemas.microsoft.com/office/drawing/2014/main" id="{23E561A1-1CD2-4248-B989-D72ADBD90991}"/>
              </a:ext>
            </a:extLst>
          </p:cNvPr>
          <p:cNvSpPr txBox="1"/>
          <p:nvPr/>
        </p:nvSpPr>
        <p:spPr>
          <a:xfrm>
            <a:off x="5632309" y="2203672"/>
            <a:ext cx="5168448" cy="1384995"/>
          </a:xfrm>
          <a:prstGeom prst="rect">
            <a:avLst/>
          </a:prstGeom>
          <a:noFill/>
        </p:spPr>
        <p:txBody>
          <a:bodyPr wrap="square" lIns="91440" tIns="45720" rIns="91440" bIns="45720" rtlCol="0" anchor="t">
            <a:spAutoFit/>
          </a:bodyPr>
          <a:lstStyle/>
          <a:p>
            <a:r>
              <a:rPr lang="pl-PL" sz="2800" b="1">
                <a:latin typeface="Quire Sans Light"/>
              </a:rPr>
              <a:t>Five </a:t>
            </a:r>
            <a:r>
              <a:rPr lang="pl-PL" sz="2800" b="1" err="1">
                <a:latin typeface="Quire Sans Light"/>
              </a:rPr>
              <a:t>level</a:t>
            </a:r>
            <a:r>
              <a:rPr lang="pl-PL" sz="2800" b="1">
                <a:latin typeface="Quire Sans Light"/>
              </a:rPr>
              <a:t> </a:t>
            </a:r>
            <a:r>
              <a:rPr lang="pl-PL" sz="2800" err="1">
                <a:latin typeface="Quire Sans Light"/>
              </a:rPr>
              <a:t>mid</a:t>
            </a:r>
            <a:r>
              <a:rPr lang="pl-PL" sz="2800">
                <a:latin typeface="Quire Sans Light"/>
              </a:rPr>
              <a:t> </a:t>
            </a:r>
            <a:r>
              <a:rPr lang="pl-PL" sz="2800" err="1">
                <a:latin typeface="Quire Sans Light"/>
              </a:rPr>
              <a:t>secondary</a:t>
            </a:r>
            <a:r>
              <a:rPr lang="pl-PL" sz="2800">
                <a:latin typeface="Quire Sans Light"/>
              </a:rPr>
              <a:t> </a:t>
            </a:r>
            <a:r>
              <a:rPr lang="pl-PL" sz="2800" err="1">
                <a:latin typeface="Quire Sans Light"/>
              </a:rPr>
              <a:t>course</a:t>
            </a:r>
            <a:r>
              <a:rPr lang="pl-PL" sz="2800">
                <a:latin typeface="Quire Sans Light"/>
              </a:rPr>
              <a:t> </a:t>
            </a:r>
            <a:r>
              <a:rPr lang="pl-PL" sz="2800" err="1">
                <a:latin typeface="Quire Sans Light"/>
              </a:rPr>
              <a:t>developed</a:t>
            </a:r>
            <a:r>
              <a:rPr lang="pl-PL" sz="2800">
                <a:latin typeface="Quire Sans Light"/>
              </a:rPr>
              <a:t> in </a:t>
            </a:r>
            <a:r>
              <a:rPr lang="pl-PL" sz="2800" b="1" err="1">
                <a:latin typeface="Quire Sans Light"/>
              </a:rPr>
              <a:t>partnership</a:t>
            </a:r>
            <a:r>
              <a:rPr lang="pl-PL" sz="2800" b="1">
                <a:latin typeface="Quire Sans Light"/>
              </a:rPr>
              <a:t> </a:t>
            </a:r>
            <a:r>
              <a:rPr lang="pl-PL" sz="2800" b="1" err="1">
                <a:latin typeface="Quire Sans Light"/>
              </a:rPr>
              <a:t>between</a:t>
            </a:r>
            <a:r>
              <a:rPr lang="pl-PL" sz="2800" b="1">
                <a:latin typeface="Quire Sans Light"/>
              </a:rPr>
              <a:t> Pearson and the BBC</a:t>
            </a:r>
          </a:p>
        </p:txBody>
      </p:sp>
      <p:pic>
        <p:nvPicPr>
          <p:cNvPr id="17" name="Picture 16" descr="A picture containing text&#10;&#10;Description automatically generated">
            <a:extLst>
              <a:ext uri="{FF2B5EF4-FFF2-40B4-BE49-F238E27FC236}">
                <a16:creationId xmlns:a16="http://schemas.microsoft.com/office/drawing/2014/main" id="{8D8C6C05-F90C-45C6-962C-34CA92A874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3335" y="4061942"/>
            <a:ext cx="1301282" cy="1315660"/>
          </a:xfrm>
          <a:prstGeom prst="rect">
            <a:avLst/>
          </a:prstGeom>
        </p:spPr>
      </p:pic>
      <p:sp>
        <p:nvSpPr>
          <p:cNvPr id="18" name="Rectangle: Rounded Corners 17">
            <a:extLst>
              <a:ext uri="{FF2B5EF4-FFF2-40B4-BE49-F238E27FC236}">
                <a16:creationId xmlns:a16="http://schemas.microsoft.com/office/drawing/2014/main" id="{84A22439-30F4-43BE-9B3C-7A6F580BC912}"/>
              </a:ext>
            </a:extLst>
          </p:cNvPr>
          <p:cNvSpPr/>
          <p:nvPr/>
        </p:nvSpPr>
        <p:spPr>
          <a:xfrm>
            <a:off x="5166940" y="3956591"/>
            <a:ext cx="1960960" cy="1757026"/>
          </a:xfrm>
          <a:prstGeom prst="roundRect">
            <a:avLst/>
          </a:prstGeom>
          <a:solidFill>
            <a:srgbClr val="B1D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a:p>
            <a:pPr algn="ctr"/>
            <a:endParaRPr lang="pl-PL"/>
          </a:p>
          <a:p>
            <a:pPr algn="ctr"/>
            <a:endParaRPr lang="pl-PL"/>
          </a:p>
          <a:p>
            <a:pPr algn="ctr"/>
            <a:endParaRPr lang="pl-PL"/>
          </a:p>
          <a:p>
            <a:pPr algn="ctr"/>
            <a:endParaRPr lang="pl-PL"/>
          </a:p>
          <a:p>
            <a:pPr algn="ctr"/>
            <a:r>
              <a:rPr lang="pl-PL" b="1">
                <a:solidFill>
                  <a:schemeClr val="tx1"/>
                </a:solidFill>
              </a:rPr>
              <a:t>TEACHER</a:t>
            </a:r>
          </a:p>
        </p:txBody>
      </p:sp>
      <p:sp>
        <p:nvSpPr>
          <p:cNvPr id="20" name="Rectangle: Rounded Corners 19">
            <a:extLst>
              <a:ext uri="{FF2B5EF4-FFF2-40B4-BE49-F238E27FC236}">
                <a16:creationId xmlns:a16="http://schemas.microsoft.com/office/drawing/2014/main" id="{DAB67A46-1CAF-45B9-B618-9FE7DEB5F12C}"/>
              </a:ext>
            </a:extLst>
          </p:cNvPr>
          <p:cNvSpPr/>
          <p:nvPr/>
        </p:nvSpPr>
        <p:spPr>
          <a:xfrm>
            <a:off x="7821295" y="3956633"/>
            <a:ext cx="1960960" cy="1757026"/>
          </a:xfrm>
          <a:prstGeom prst="roundRect">
            <a:avLst/>
          </a:prstGeom>
          <a:solidFill>
            <a:srgbClr val="B1D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a:p>
            <a:pPr algn="ctr"/>
            <a:endParaRPr lang="pl-PL"/>
          </a:p>
          <a:p>
            <a:pPr algn="ctr"/>
            <a:endParaRPr lang="pl-PL"/>
          </a:p>
          <a:p>
            <a:pPr algn="ctr"/>
            <a:endParaRPr lang="pl-PL"/>
          </a:p>
          <a:p>
            <a:pPr algn="ctr"/>
            <a:endParaRPr lang="pl-PL"/>
          </a:p>
          <a:p>
            <a:pPr algn="ctr"/>
            <a:r>
              <a:rPr lang="pl-PL" b="1">
                <a:solidFill>
                  <a:schemeClr val="tx1"/>
                </a:solidFill>
              </a:rPr>
              <a:t>INSTITUTION</a:t>
            </a:r>
          </a:p>
        </p:txBody>
      </p:sp>
      <p:pic>
        <p:nvPicPr>
          <p:cNvPr id="23" name="Picture 22" descr="A picture containing text&#10;&#10;Description automatically generated">
            <a:extLst>
              <a:ext uri="{FF2B5EF4-FFF2-40B4-BE49-F238E27FC236}">
                <a16:creationId xmlns:a16="http://schemas.microsoft.com/office/drawing/2014/main" id="{BB2F32F4-E1C9-42AF-95D7-5EE4721B6E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7891" y="3877496"/>
            <a:ext cx="1785821" cy="1757067"/>
          </a:xfrm>
          <a:prstGeom prst="rect">
            <a:avLst/>
          </a:prstGeom>
        </p:spPr>
      </p:pic>
      <p:pic>
        <p:nvPicPr>
          <p:cNvPr id="25" name="Picture 24" descr="A picture containing logo&#10;&#10;Description automatically generated">
            <a:extLst>
              <a:ext uri="{FF2B5EF4-FFF2-40B4-BE49-F238E27FC236}">
                <a16:creationId xmlns:a16="http://schemas.microsoft.com/office/drawing/2014/main" id="{E27A7C2F-4E3B-4595-9795-17E563A1B1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9930" y="4006248"/>
            <a:ext cx="1503065" cy="1503065"/>
          </a:xfrm>
          <a:prstGeom prst="rect">
            <a:avLst/>
          </a:prstGeom>
        </p:spPr>
      </p:pic>
      <p:sp>
        <p:nvSpPr>
          <p:cNvPr id="26" name="TextBox 25">
            <a:extLst>
              <a:ext uri="{FF2B5EF4-FFF2-40B4-BE49-F238E27FC236}">
                <a16:creationId xmlns:a16="http://schemas.microsoft.com/office/drawing/2014/main" id="{34D24B2A-DA57-4FD7-9952-C413FE1043F6}"/>
              </a:ext>
            </a:extLst>
          </p:cNvPr>
          <p:cNvSpPr txBox="1"/>
          <p:nvPr/>
        </p:nvSpPr>
        <p:spPr>
          <a:xfrm>
            <a:off x="2424109" y="5853086"/>
            <a:ext cx="2270320" cy="584775"/>
          </a:xfrm>
          <a:prstGeom prst="rect">
            <a:avLst/>
          </a:prstGeom>
          <a:noFill/>
        </p:spPr>
        <p:txBody>
          <a:bodyPr wrap="square" lIns="91440" tIns="45720" rIns="91440" bIns="45720" rtlCol="0" anchor="t">
            <a:spAutoFit/>
          </a:bodyPr>
          <a:lstStyle/>
          <a:p>
            <a:pPr algn="ctr"/>
            <a:r>
              <a:rPr lang="pl-PL" sz="1600" b="1" err="1"/>
              <a:t>Teenage</a:t>
            </a:r>
            <a:r>
              <a:rPr lang="pl-PL" sz="1600" b="1"/>
              <a:t> </a:t>
            </a:r>
            <a:r>
              <a:rPr lang="pl-PL" sz="1600" b="1" err="1"/>
              <a:t>learners</a:t>
            </a:r>
            <a:r>
              <a:rPr lang="pl-PL" sz="1600"/>
              <a:t>,</a:t>
            </a:r>
          </a:p>
          <a:p>
            <a:pPr algn="ctr"/>
            <a:r>
              <a:rPr lang="pl-PL" sz="1600" err="1"/>
              <a:t>age</a:t>
            </a:r>
            <a:r>
              <a:rPr lang="pl-PL" sz="1600"/>
              <a:t> 11/12 to 15/16</a:t>
            </a:r>
            <a:endParaRPr lang="pl-PL" sz="1600">
              <a:ea typeface="Open Sans"/>
              <a:cs typeface="Open Sans"/>
            </a:endParaRPr>
          </a:p>
        </p:txBody>
      </p:sp>
      <p:sp>
        <p:nvSpPr>
          <p:cNvPr id="27" name="TextBox 26">
            <a:extLst>
              <a:ext uri="{FF2B5EF4-FFF2-40B4-BE49-F238E27FC236}">
                <a16:creationId xmlns:a16="http://schemas.microsoft.com/office/drawing/2014/main" id="{F18A9510-EA69-4888-8AF6-E1DDE8EC2BEE}"/>
              </a:ext>
            </a:extLst>
          </p:cNvPr>
          <p:cNvSpPr txBox="1"/>
          <p:nvPr/>
        </p:nvSpPr>
        <p:spPr>
          <a:xfrm>
            <a:off x="5081532" y="5849645"/>
            <a:ext cx="2270320" cy="830997"/>
          </a:xfrm>
          <a:prstGeom prst="rect">
            <a:avLst/>
          </a:prstGeom>
          <a:noFill/>
        </p:spPr>
        <p:txBody>
          <a:bodyPr wrap="square" lIns="91440" tIns="45720" rIns="91440" bIns="45720" rtlCol="0" anchor="t">
            <a:spAutoFit/>
          </a:bodyPr>
          <a:lstStyle/>
          <a:p>
            <a:pPr algn="ctr"/>
            <a:r>
              <a:rPr lang="pl-PL" sz="1600"/>
              <a:t>English Language Teachers </a:t>
            </a:r>
            <a:r>
              <a:rPr lang="pl-PL" sz="1600" b="1" err="1"/>
              <a:t>teaching</a:t>
            </a:r>
            <a:endParaRPr lang="pl-PL" sz="1600" b="1"/>
          </a:p>
          <a:p>
            <a:pPr algn="ctr"/>
            <a:r>
              <a:rPr lang="pl-PL" sz="1600" b="1"/>
              <a:t> in-</a:t>
            </a:r>
            <a:r>
              <a:rPr lang="pl-PL" sz="1600" b="1" err="1"/>
              <a:t>class</a:t>
            </a:r>
            <a:r>
              <a:rPr lang="pl-PL" sz="1600" b="1"/>
              <a:t> and online</a:t>
            </a:r>
            <a:endParaRPr lang="pl-PL" sz="1600"/>
          </a:p>
        </p:txBody>
      </p:sp>
      <p:sp>
        <p:nvSpPr>
          <p:cNvPr id="29" name="TextBox 28">
            <a:extLst>
              <a:ext uri="{FF2B5EF4-FFF2-40B4-BE49-F238E27FC236}">
                <a16:creationId xmlns:a16="http://schemas.microsoft.com/office/drawing/2014/main" id="{E68A19FD-F0A3-491D-BC88-AE3216E4F5DC}"/>
              </a:ext>
            </a:extLst>
          </p:cNvPr>
          <p:cNvSpPr txBox="1"/>
          <p:nvPr/>
        </p:nvSpPr>
        <p:spPr>
          <a:xfrm>
            <a:off x="7533135" y="5800164"/>
            <a:ext cx="2735436" cy="830997"/>
          </a:xfrm>
          <a:prstGeom prst="rect">
            <a:avLst/>
          </a:prstGeom>
          <a:noFill/>
        </p:spPr>
        <p:txBody>
          <a:bodyPr wrap="square" lIns="91440" tIns="45720" rIns="91440" bIns="45720" rtlCol="0" anchor="t">
            <a:spAutoFit/>
          </a:bodyPr>
          <a:lstStyle/>
          <a:p>
            <a:pPr algn="ctr"/>
            <a:r>
              <a:rPr lang="pl-PL" sz="1600" b="1"/>
              <a:t>State, private full curriculum and private language </a:t>
            </a:r>
            <a:r>
              <a:rPr lang="pl-PL" sz="1600" b="1" err="1"/>
              <a:t>schools</a:t>
            </a:r>
            <a:endParaRPr lang="pl-PL" sz="1600"/>
          </a:p>
        </p:txBody>
      </p:sp>
    </p:spTree>
    <p:extLst>
      <p:ext uri="{BB962C8B-B14F-4D97-AF65-F5344CB8AC3E}">
        <p14:creationId xmlns:p14="http://schemas.microsoft.com/office/powerpoint/2010/main" val="2640169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20E1-C574-46F6-8DCE-3244B2EC0BD9}"/>
              </a:ext>
            </a:extLst>
          </p:cNvPr>
          <p:cNvSpPr>
            <a:spLocks noGrp="1"/>
          </p:cNvSpPr>
          <p:nvPr>
            <p:ph type="title"/>
          </p:nvPr>
        </p:nvSpPr>
        <p:spPr/>
        <p:txBody>
          <a:bodyPr>
            <a:normAutofit/>
          </a:bodyPr>
          <a:lstStyle/>
          <a:p>
            <a:r>
              <a:rPr lang="pl-PL" dirty="0"/>
              <a:t>MORE </a:t>
            </a:r>
            <a:r>
              <a:rPr lang="pl-PL" dirty="0" err="1"/>
              <a:t>support</a:t>
            </a:r>
            <a:r>
              <a:rPr lang="pl-PL" dirty="0"/>
              <a:t> for </a:t>
            </a:r>
            <a:br>
              <a:rPr lang="pl-PL" dirty="0">
                <a:latin typeface="Open Sans Extrabold"/>
                <a:ea typeface="Open Sans Extrabold"/>
                <a:cs typeface="Open Sans Extrabold"/>
              </a:rPr>
            </a:br>
            <a:r>
              <a:rPr lang="pl-PL" b="1" dirty="0">
                <a:latin typeface="Open Sans"/>
                <a:ea typeface="Open Sans"/>
                <a:cs typeface="Open Sans"/>
              </a:rPr>
              <a:t>SEN </a:t>
            </a:r>
            <a:r>
              <a:rPr lang="pl-PL" b="1" dirty="0" err="1">
                <a:latin typeface="Open Sans"/>
                <a:ea typeface="Open Sans"/>
                <a:cs typeface="Open Sans"/>
              </a:rPr>
              <a:t>students</a:t>
            </a:r>
            <a:endParaRPr lang="pl-PL" b="1">
              <a:latin typeface="Open Sans"/>
              <a:ea typeface="Open Sans"/>
              <a:cs typeface="Open Sans"/>
            </a:endParaRPr>
          </a:p>
        </p:txBody>
      </p:sp>
      <p:sp>
        <p:nvSpPr>
          <p:cNvPr id="3" name="Content Placeholder 2">
            <a:extLst>
              <a:ext uri="{FF2B5EF4-FFF2-40B4-BE49-F238E27FC236}">
                <a16:creationId xmlns:a16="http://schemas.microsoft.com/office/drawing/2014/main" id="{67B1AD7A-96AD-4DDF-9D1D-F15C4F2E37D6}"/>
              </a:ext>
            </a:extLst>
          </p:cNvPr>
          <p:cNvSpPr>
            <a:spLocks noGrp="1"/>
          </p:cNvSpPr>
          <p:nvPr>
            <p:ph idx="1"/>
          </p:nvPr>
        </p:nvSpPr>
        <p:spPr>
          <a:xfrm>
            <a:off x="905042" y="2037502"/>
            <a:ext cx="6147391" cy="3798202"/>
          </a:xfrm>
        </p:spPr>
        <p:txBody>
          <a:bodyPr vert="horz" lIns="91440" tIns="45720" rIns="91440" bIns="45720" rtlCol="0" anchor="t">
            <a:normAutofit/>
          </a:bodyPr>
          <a:lstStyle/>
          <a:p>
            <a:pPr marL="0" indent="0">
              <a:buNone/>
            </a:pPr>
            <a:r>
              <a:rPr lang="pl-PL" sz="1800" b="1" dirty="0">
                <a:ea typeface="Open Sans"/>
                <a:cs typeface="Open Sans"/>
              </a:rPr>
              <a:t>Technical </a:t>
            </a:r>
            <a:r>
              <a:rPr lang="pl-PL" sz="1800" b="1" dirty="0" err="1">
                <a:ea typeface="Open Sans"/>
                <a:cs typeface="Open Sans"/>
              </a:rPr>
              <a:t>upgrades</a:t>
            </a:r>
            <a:r>
              <a:rPr lang="pl-PL" sz="1800" dirty="0">
                <a:ea typeface="Open Sans"/>
                <a:cs typeface="Open Sans"/>
              </a:rPr>
              <a:t> in </a:t>
            </a:r>
            <a:r>
              <a:rPr lang="pl-PL" sz="1800" dirty="0" err="1">
                <a:ea typeface="Open Sans"/>
                <a:cs typeface="Open Sans"/>
              </a:rPr>
              <a:t>digital</a:t>
            </a:r>
            <a:r>
              <a:rPr lang="pl-PL" sz="1800" dirty="0">
                <a:ea typeface="Open Sans"/>
                <a:cs typeface="Open Sans"/>
              </a:rPr>
              <a:t> </a:t>
            </a:r>
            <a:r>
              <a:rPr lang="pl-PL" sz="1800" dirty="0" err="1">
                <a:ea typeface="Open Sans"/>
                <a:cs typeface="Open Sans"/>
              </a:rPr>
              <a:t>components</a:t>
            </a:r>
            <a:r>
              <a:rPr lang="pl-PL" sz="1800" dirty="0">
                <a:ea typeface="Open Sans"/>
                <a:cs typeface="Open Sans"/>
              </a:rPr>
              <a:t> in </a:t>
            </a:r>
            <a:r>
              <a:rPr lang="pl-PL" sz="1800" dirty="0" err="1">
                <a:ea typeface="Open Sans"/>
                <a:cs typeface="Open Sans"/>
              </a:rPr>
              <a:t>terms</a:t>
            </a:r>
            <a:r>
              <a:rPr lang="pl-PL" sz="1800" dirty="0">
                <a:ea typeface="Open Sans"/>
                <a:cs typeface="Open Sans"/>
              </a:rPr>
              <a:t> of </a:t>
            </a:r>
            <a:r>
              <a:rPr lang="pl-PL" sz="1800" dirty="0" err="1">
                <a:ea typeface="Open Sans"/>
                <a:cs typeface="Open Sans"/>
              </a:rPr>
              <a:t>font</a:t>
            </a:r>
            <a:r>
              <a:rPr lang="pl-PL" sz="1800" dirty="0">
                <a:ea typeface="Open Sans"/>
                <a:cs typeface="Open Sans"/>
              </a:rPr>
              <a:t>, </a:t>
            </a:r>
            <a:r>
              <a:rPr lang="pl-PL" sz="1800" dirty="0" err="1">
                <a:ea typeface="Open Sans"/>
                <a:cs typeface="Open Sans"/>
              </a:rPr>
              <a:t>size</a:t>
            </a:r>
            <a:r>
              <a:rPr lang="pl-PL" sz="1800" dirty="0">
                <a:ea typeface="Open Sans"/>
                <a:cs typeface="Open Sans"/>
              </a:rPr>
              <a:t>, </a:t>
            </a:r>
            <a:r>
              <a:rPr lang="pl-PL" sz="1800" dirty="0" err="1">
                <a:ea typeface="Open Sans"/>
                <a:cs typeface="Open Sans"/>
              </a:rPr>
              <a:t>visibility</a:t>
            </a:r>
            <a:r>
              <a:rPr lang="pl-PL" sz="1800" dirty="0">
                <a:ea typeface="Open Sans"/>
                <a:cs typeface="Open Sans"/>
              </a:rPr>
              <a:t>, </a:t>
            </a:r>
            <a:r>
              <a:rPr lang="pl-PL" sz="1800" dirty="0" err="1">
                <a:ea typeface="Open Sans"/>
                <a:cs typeface="Open Sans"/>
              </a:rPr>
              <a:t>alternative</a:t>
            </a:r>
            <a:r>
              <a:rPr lang="pl-PL" sz="1800" dirty="0">
                <a:ea typeface="Open Sans"/>
                <a:cs typeface="Open Sans"/>
              </a:rPr>
              <a:t> </a:t>
            </a:r>
            <a:r>
              <a:rPr lang="pl-PL" sz="1800" dirty="0" err="1">
                <a:ea typeface="Open Sans"/>
                <a:cs typeface="Open Sans"/>
              </a:rPr>
              <a:t>text</a:t>
            </a:r>
            <a:endParaRPr lang="en-US" dirty="0" err="1">
              <a:ea typeface="Open Sans"/>
              <a:cs typeface="Open Sans"/>
            </a:endParaRPr>
          </a:p>
          <a:p>
            <a:pPr marL="0" indent="0">
              <a:buNone/>
            </a:pPr>
            <a:r>
              <a:rPr lang="en-US" sz="1800" b="1" dirty="0">
                <a:ea typeface="+mn-lt"/>
                <a:cs typeface="+mn-lt"/>
              </a:rPr>
              <a:t>Student’s Book</a:t>
            </a:r>
            <a:endParaRPr lang="pl-PL" sz="1800" dirty="0">
              <a:ea typeface="+mn-lt"/>
              <a:cs typeface="+mn-lt"/>
            </a:endParaRPr>
          </a:p>
          <a:p>
            <a:pPr marL="285750" indent="-285750"/>
            <a:r>
              <a:rPr lang="en-US" sz="1800" dirty="0">
                <a:ea typeface="+mn-lt"/>
                <a:cs typeface="+mn-lt"/>
              </a:rPr>
              <a:t>Grammar Time section with grammar explanation and additional practice </a:t>
            </a:r>
            <a:endParaRPr lang="pl-PL" sz="1800">
              <a:ea typeface="+mn-lt"/>
              <a:cs typeface="+mn-lt"/>
            </a:endParaRPr>
          </a:p>
          <a:p>
            <a:pPr marL="0" indent="0">
              <a:buNone/>
            </a:pPr>
            <a:r>
              <a:rPr lang="en-US" sz="1800" b="1" dirty="0">
                <a:ea typeface="+mn-lt"/>
                <a:cs typeface="+mn-lt"/>
              </a:rPr>
              <a:t>Teacher's Book:</a:t>
            </a:r>
            <a:endParaRPr lang="pl-PL" sz="1800" dirty="0">
              <a:ea typeface="+mn-lt"/>
              <a:cs typeface="+mn-lt"/>
            </a:endParaRPr>
          </a:p>
          <a:p>
            <a:pPr marL="285750" indent="-285750"/>
            <a:r>
              <a:rPr lang="en-US" sz="1800" dirty="0">
                <a:ea typeface="+mn-lt"/>
                <a:cs typeface="+mn-lt"/>
              </a:rPr>
              <a:t>Teaching notes on how to support less/more confident students integrated in every lesson</a:t>
            </a:r>
            <a:endParaRPr lang="pl-PL" sz="1800" dirty="0">
              <a:ea typeface="+mn-lt"/>
              <a:cs typeface="+mn-lt"/>
            </a:endParaRPr>
          </a:p>
          <a:p>
            <a:r>
              <a:rPr lang="en-US" sz="1800" dirty="0">
                <a:ea typeface="+mn-lt"/>
                <a:cs typeface="+mn-lt"/>
              </a:rPr>
              <a:t>Worksheets with adapted versions of more difficult tasks to make it more manageable for less confident students </a:t>
            </a:r>
            <a:endParaRPr lang="pl-PL" sz="1800" dirty="0">
              <a:ea typeface="+mn-lt"/>
              <a:cs typeface="+mn-lt"/>
            </a:endParaRPr>
          </a:p>
          <a:p>
            <a:endParaRPr lang="en-US" sz="1800" b="1">
              <a:ea typeface="+mn-lt"/>
              <a:cs typeface="+mn-lt"/>
            </a:endParaRPr>
          </a:p>
          <a:p>
            <a:endParaRPr lang="pl-PL" sz="1800">
              <a:ea typeface="Open Sans"/>
              <a:cs typeface="Open Sans"/>
            </a:endParaRPr>
          </a:p>
        </p:txBody>
      </p:sp>
      <p:pic>
        <p:nvPicPr>
          <p:cNvPr id="8" name="Obraz 8" descr="Obraz zawierający stół&#10;&#10;Opis wygenerowany automatycznie">
            <a:extLst>
              <a:ext uri="{FF2B5EF4-FFF2-40B4-BE49-F238E27FC236}">
                <a16:creationId xmlns:a16="http://schemas.microsoft.com/office/drawing/2014/main" id="{9830837E-8244-40E2-BC0E-C73847215171}"/>
              </a:ext>
            </a:extLst>
          </p:cNvPr>
          <p:cNvPicPr>
            <a:picLocks noChangeAspect="1"/>
          </p:cNvPicPr>
          <p:nvPr/>
        </p:nvPicPr>
        <p:blipFill>
          <a:blip r:embed="rId4"/>
          <a:stretch>
            <a:fillRect/>
          </a:stretch>
        </p:blipFill>
        <p:spPr>
          <a:xfrm>
            <a:off x="6867231" y="3500046"/>
            <a:ext cx="2428875" cy="3419475"/>
          </a:xfrm>
          <a:prstGeom prst="rect">
            <a:avLst/>
          </a:prstGeom>
        </p:spPr>
      </p:pic>
      <p:pic>
        <p:nvPicPr>
          <p:cNvPr id="9" name="Obraz 7" descr="Obraz zawierający tekst&#10;&#10;Opis wygenerowany automatycznie">
            <a:extLst>
              <a:ext uri="{FF2B5EF4-FFF2-40B4-BE49-F238E27FC236}">
                <a16:creationId xmlns:a16="http://schemas.microsoft.com/office/drawing/2014/main" id="{10A4B78A-E649-4D7A-8181-6073EB235A02}"/>
              </a:ext>
            </a:extLst>
          </p:cNvPr>
          <p:cNvPicPr>
            <a:picLocks noChangeAspect="1"/>
          </p:cNvPicPr>
          <p:nvPr/>
        </p:nvPicPr>
        <p:blipFill>
          <a:blip r:embed="rId5"/>
          <a:stretch>
            <a:fillRect/>
          </a:stretch>
        </p:blipFill>
        <p:spPr>
          <a:xfrm>
            <a:off x="7657229" y="2370668"/>
            <a:ext cx="4205176" cy="3410604"/>
          </a:xfrm>
          <a:prstGeom prst="rect">
            <a:avLst/>
          </a:prstGeom>
        </p:spPr>
      </p:pic>
    </p:spTree>
    <p:extLst>
      <p:ext uri="{BB962C8B-B14F-4D97-AF65-F5344CB8AC3E}">
        <p14:creationId xmlns:p14="http://schemas.microsoft.com/office/powerpoint/2010/main" val="493264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20E1-C574-46F6-8DCE-3244B2EC0BD9}"/>
              </a:ext>
            </a:extLst>
          </p:cNvPr>
          <p:cNvSpPr>
            <a:spLocks noGrp="1"/>
          </p:cNvSpPr>
          <p:nvPr>
            <p:ph type="title"/>
          </p:nvPr>
        </p:nvSpPr>
        <p:spPr/>
        <p:txBody>
          <a:bodyPr>
            <a:normAutofit/>
          </a:bodyPr>
          <a:lstStyle/>
          <a:p>
            <a:r>
              <a:rPr lang="pl-PL" dirty="0"/>
              <a:t>MORE </a:t>
            </a:r>
            <a:r>
              <a:rPr lang="pl-PL" dirty="0" err="1"/>
              <a:t>support</a:t>
            </a:r>
            <a:r>
              <a:rPr lang="pl-PL" dirty="0"/>
              <a:t> for</a:t>
            </a:r>
            <a:br>
              <a:rPr lang="pl-PL" dirty="0"/>
            </a:br>
            <a:r>
              <a:rPr lang="pl-PL" b="1" dirty="0">
                <a:latin typeface="Open Sans"/>
                <a:ea typeface="Open Sans"/>
                <a:cs typeface="Open Sans"/>
              </a:rPr>
              <a:t>SEN </a:t>
            </a:r>
            <a:r>
              <a:rPr lang="pl-PL" b="1" dirty="0" err="1">
                <a:latin typeface="Open Sans"/>
                <a:ea typeface="Open Sans"/>
                <a:cs typeface="Open Sans"/>
              </a:rPr>
              <a:t>students</a:t>
            </a:r>
          </a:p>
        </p:txBody>
      </p:sp>
      <p:sp>
        <p:nvSpPr>
          <p:cNvPr id="3" name="Content Placeholder 2">
            <a:extLst>
              <a:ext uri="{FF2B5EF4-FFF2-40B4-BE49-F238E27FC236}">
                <a16:creationId xmlns:a16="http://schemas.microsoft.com/office/drawing/2014/main" id="{67B1AD7A-96AD-4DDF-9D1D-F15C4F2E37D6}"/>
              </a:ext>
            </a:extLst>
          </p:cNvPr>
          <p:cNvSpPr>
            <a:spLocks noGrp="1"/>
          </p:cNvSpPr>
          <p:nvPr>
            <p:ph idx="1"/>
          </p:nvPr>
        </p:nvSpPr>
        <p:spPr>
          <a:xfrm>
            <a:off x="905042" y="2037502"/>
            <a:ext cx="5970815" cy="3618093"/>
          </a:xfrm>
        </p:spPr>
        <p:txBody>
          <a:bodyPr vert="horz" lIns="91440" tIns="45720" rIns="91440" bIns="45720" rtlCol="0" anchor="t">
            <a:normAutofit/>
          </a:bodyPr>
          <a:lstStyle/>
          <a:p>
            <a:pPr marL="0" indent="0">
              <a:buNone/>
            </a:pPr>
            <a:r>
              <a:rPr lang="en-US" sz="1800" b="1" dirty="0">
                <a:ea typeface="+mn-lt"/>
                <a:cs typeface="+mn-lt"/>
              </a:rPr>
              <a:t>Workbook</a:t>
            </a:r>
            <a:endParaRPr lang="pl-PL" sz="1800" dirty="0">
              <a:ea typeface="+mn-lt"/>
              <a:cs typeface="+mn-lt"/>
            </a:endParaRPr>
          </a:p>
          <a:p>
            <a:r>
              <a:rPr lang="en-US" sz="1800" dirty="0">
                <a:ea typeface="+mn-lt"/>
                <a:cs typeface="+mn-lt"/>
              </a:rPr>
              <a:t>Graded exercises</a:t>
            </a:r>
            <a:endParaRPr lang="pl-PL" sz="1800" dirty="0">
              <a:ea typeface="+mn-lt"/>
              <a:cs typeface="+mn-lt"/>
            </a:endParaRPr>
          </a:p>
          <a:p>
            <a:r>
              <a:rPr lang="en-US" sz="1800" i="1" dirty="0">
                <a:ea typeface="+mn-lt"/>
                <a:cs typeface="+mn-lt"/>
              </a:rPr>
              <a:t>My Language File</a:t>
            </a:r>
            <a:r>
              <a:rPr lang="en-US" sz="1800" dirty="0">
                <a:ea typeface="+mn-lt"/>
                <a:cs typeface="+mn-lt"/>
              </a:rPr>
              <a:t> in the Workbook </a:t>
            </a:r>
            <a:r>
              <a:rPr lang="pl-PL" sz="1800" dirty="0">
                <a:ea typeface="+mn-lt"/>
                <a:cs typeface="+mn-lt"/>
              </a:rPr>
              <a:t>to </a:t>
            </a:r>
            <a:r>
              <a:rPr lang="pl-PL" sz="1800" dirty="0" err="1">
                <a:ea typeface="+mn-lt"/>
                <a:cs typeface="+mn-lt"/>
              </a:rPr>
              <a:t>help</a:t>
            </a:r>
            <a:r>
              <a:rPr lang="pl-PL" sz="1800" dirty="0">
                <a:ea typeface="+mn-lt"/>
                <a:cs typeface="+mn-lt"/>
              </a:rPr>
              <a:t> </a:t>
            </a:r>
            <a:r>
              <a:rPr lang="pl-PL" sz="1800" dirty="0" err="1">
                <a:ea typeface="+mn-lt"/>
                <a:cs typeface="+mn-lt"/>
              </a:rPr>
              <a:t>Ss</a:t>
            </a:r>
            <a:r>
              <a:rPr lang="pl-PL" sz="1800" dirty="0">
                <a:ea typeface="+mn-lt"/>
                <a:cs typeface="+mn-lt"/>
              </a:rPr>
              <a:t> </a:t>
            </a:r>
            <a:r>
              <a:rPr lang="pl-PL" sz="1800" dirty="0" err="1">
                <a:ea typeface="+mn-lt"/>
                <a:cs typeface="+mn-lt"/>
              </a:rPr>
              <a:t>build</a:t>
            </a:r>
            <a:r>
              <a:rPr lang="pl-PL" sz="1800" dirty="0">
                <a:ea typeface="+mn-lt"/>
                <a:cs typeface="+mn-lt"/>
              </a:rPr>
              <a:t> </a:t>
            </a:r>
            <a:r>
              <a:rPr lang="pl-PL" sz="1800" dirty="0" err="1">
                <a:ea typeface="+mn-lt"/>
                <a:cs typeface="+mn-lt"/>
              </a:rPr>
              <a:t>their</a:t>
            </a:r>
            <a:r>
              <a:rPr lang="pl-PL" sz="1800" dirty="0">
                <a:ea typeface="+mn-lt"/>
                <a:cs typeface="+mn-lt"/>
              </a:rPr>
              <a:t> </a:t>
            </a:r>
            <a:r>
              <a:rPr lang="pl-PL" sz="1800" dirty="0" err="1">
                <a:ea typeface="+mn-lt"/>
                <a:cs typeface="+mn-lt"/>
              </a:rPr>
              <a:t>own</a:t>
            </a:r>
            <a:r>
              <a:rPr lang="pl-PL" sz="1800" dirty="0">
                <a:ea typeface="+mn-lt"/>
                <a:cs typeface="+mn-lt"/>
              </a:rPr>
              <a:t> </a:t>
            </a:r>
            <a:r>
              <a:rPr lang="pl-PL" sz="1800" dirty="0" err="1">
                <a:ea typeface="+mn-lt"/>
                <a:cs typeface="+mn-lt"/>
              </a:rPr>
              <a:t>bilingual</a:t>
            </a:r>
            <a:r>
              <a:rPr lang="pl-PL" sz="1800" dirty="0">
                <a:ea typeface="+mn-lt"/>
                <a:cs typeface="+mn-lt"/>
              </a:rPr>
              <a:t> </a:t>
            </a:r>
            <a:r>
              <a:rPr lang="pl-PL" sz="1800" dirty="0" err="1">
                <a:ea typeface="+mn-lt"/>
                <a:cs typeface="+mn-lt"/>
              </a:rPr>
              <a:t>dictionary</a:t>
            </a:r>
            <a:r>
              <a:rPr lang="pl-PL" sz="1800" dirty="0">
                <a:ea typeface="+mn-lt"/>
                <a:cs typeface="+mn-lt"/>
              </a:rPr>
              <a:t> as </a:t>
            </a:r>
            <a:r>
              <a:rPr lang="pl-PL" sz="1800" dirty="0" err="1">
                <a:ea typeface="+mn-lt"/>
                <a:cs typeface="+mn-lt"/>
              </a:rPr>
              <a:t>well</a:t>
            </a:r>
            <a:r>
              <a:rPr lang="pl-PL" sz="1800" dirty="0">
                <a:ea typeface="+mn-lt"/>
                <a:cs typeface="+mn-lt"/>
              </a:rPr>
              <a:t> as </a:t>
            </a:r>
            <a:r>
              <a:rPr lang="pl-PL" sz="1800" dirty="0" err="1">
                <a:ea typeface="+mn-lt"/>
                <a:cs typeface="+mn-lt"/>
              </a:rPr>
              <a:t>memorise</a:t>
            </a:r>
            <a:r>
              <a:rPr lang="pl-PL" sz="1800" dirty="0">
                <a:ea typeface="+mn-lt"/>
                <a:cs typeface="+mn-lt"/>
              </a:rPr>
              <a:t> and </a:t>
            </a:r>
            <a:r>
              <a:rPr lang="pl-PL" sz="1800" dirty="0" err="1">
                <a:ea typeface="+mn-lt"/>
                <a:cs typeface="+mn-lt"/>
              </a:rPr>
              <a:t>revise</a:t>
            </a:r>
            <a:r>
              <a:rPr lang="pl-PL" sz="1800" dirty="0">
                <a:ea typeface="+mn-lt"/>
                <a:cs typeface="+mn-lt"/>
              </a:rPr>
              <a:t> </a:t>
            </a:r>
            <a:r>
              <a:rPr lang="pl-PL" sz="1800" dirty="0" err="1">
                <a:ea typeface="+mn-lt"/>
                <a:cs typeface="+mn-lt"/>
              </a:rPr>
              <a:t>new</a:t>
            </a:r>
            <a:r>
              <a:rPr lang="pl-PL" sz="1800" dirty="0">
                <a:ea typeface="+mn-lt"/>
                <a:cs typeface="+mn-lt"/>
              </a:rPr>
              <a:t> </a:t>
            </a:r>
            <a:r>
              <a:rPr lang="pl-PL" sz="1800" dirty="0" err="1">
                <a:ea typeface="+mn-lt"/>
                <a:cs typeface="+mn-lt"/>
              </a:rPr>
              <a:t>words</a:t>
            </a:r>
            <a:endParaRPr lang="pl-PL" sz="1800" dirty="0">
              <a:ea typeface="+mn-lt"/>
              <a:cs typeface="+mn-lt"/>
            </a:endParaRPr>
          </a:p>
          <a:p>
            <a:pPr marL="0" indent="0">
              <a:buNone/>
            </a:pPr>
            <a:endParaRPr lang="en-US" sz="1800" b="1" dirty="0">
              <a:ea typeface="+mn-lt"/>
              <a:cs typeface="+mn-lt"/>
            </a:endParaRPr>
          </a:p>
          <a:p>
            <a:pPr marL="0" indent="0">
              <a:buNone/>
            </a:pPr>
            <a:r>
              <a:rPr lang="en-US" sz="1800" b="1" dirty="0">
                <a:ea typeface="+mn-lt"/>
                <a:cs typeface="+mn-lt"/>
              </a:rPr>
              <a:t>On the Portal</a:t>
            </a:r>
            <a:endParaRPr lang="pl-PL" sz="1800" dirty="0">
              <a:ea typeface="+mn-lt"/>
              <a:cs typeface="+mn-lt"/>
            </a:endParaRPr>
          </a:p>
          <a:p>
            <a:r>
              <a:rPr lang="en-US" sz="1800" dirty="0">
                <a:ea typeface="+mn-lt"/>
                <a:cs typeface="+mn-lt"/>
              </a:rPr>
              <a:t>Additional grammar and vocabulary practice on the language and structures from each lesson</a:t>
            </a:r>
            <a:endParaRPr lang="pl-PL" sz="1800" dirty="0">
              <a:ea typeface="+mn-lt"/>
              <a:cs typeface="+mn-lt"/>
            </a:endParaRPr>
          </a:p>
          <a:p>
            <a:r>
              <a:rPr lang="en-US" sz="1800" dirty="0">
                <a:ea typeface="+mn-lt"/>
                <a:cs typeface="+mn-lt"/>
              </a:rPr>
              <a:t>Additional remediation tasks </a:t>
            </a:r>
          </a:p>
          <a:p>
            <a:endParaRPr lang="pl-PL" sz="1800" dirty="0">
              <a:ea typeface="Open Sans"/>
              <a:cs typeface="Open Sans"/>
            </a:endParaRPr>
          </a:p>
        </p:txBody>
      </p:sp>
      <p:pic>
        <p:nvPicPr>
          <p:cNvPr id="6" name="Picture 6">
            <a:extLst>
              <a:ext uri="{FF2B5EF4-FFF2-40B4-BE49-F238E27FC236}">
                <a16:creationId xmlns:a16="http://schemas.microsoft.com/office/drawing/2014/main" id="{6BC51239-344C-4203-A9AF-6ACB04B7F78B}"/>
              </a:ext>
            </a:extLst>
          </p:cNvPr>
          <p:cNvPicPr>
            <a:picLocks noChangeAspect="1"/>
          </p:cNvPicPr>
          <p:nvPr/>
        </p:nvPicPr>
        <p:blipFill>
          <a:blip r:embed="rId4"/>
          <a:stretch>
            <a:fillRect/>
          </a:stretch>
        </p:blipFill>
        <p:spPr>
          <a:xfrm>
            <a:off x="7221601" y="2031482"/>
            <a:ext cx="3055468" cy="4343396"/>
          </a:xfrm>
          <a:prstGeom prst="rect">
            <a:avLst/>
          </a:prstGeom>
        </p:spPr>
      </p:pic>
    </p:spTree>
    <p:extLst>
      <p:ext uri="{BB962C8B-B14F-4D97-AF65-F5344CB8AC3E}">
        <p14:creationId xmlns:p14="http://schemas.microsoft.com/office/powerpoint/2010/main" val="1987521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20E1-C574-46F6-8DCE-3244B2EC0BD9}"/>
              </a:ext>
            </a:extLst>
          </p:cNvPr>
          <p:cNvSpPr>
            <a:spLocks noGrp="1"/>
          </p:cNvSpPr>
          <p:nvPr>
            <p:ph type="title"/>
          </p:nvPr>
        </p:nvSpPr>
        <p:spPr/>
        <p:txBody>
          <a:bodyPr>
            <a:normAutofit/>
          </a:bodyPr>
          <a:lstStyle/>
          <a:p>
            <a:r>
              <a:rPr lang="pl-PL"/>
              <a:t>EXTENDED </a:t>
            </a:r>
            <a:br>
              <a:rPr lang="pl-PL"/>
            </a:br>
            <a:r>
              <a:rPr lang="pl-PL" sz="3600">
                <a:latin typeface="Open Sans"/>
                <a:ea typeface="Open Sans"/>
                <a:cs typeface="Open Sans"/>
              </a:rPr>
              <a:t>reading and writting programme</a:t>
            </a:r>
          </a:p>
        </p:txBody>
      </p:sp>
      <p:sp>
        <p:nvSpPr>
          <p:cNvPr id="5" name="TextBox 4">
            <a:extLst>
              <a:ext uri="{FF2B5EF4-FFF2-40B4-BE49-F238E27FC236}">
                <a16:creationId xmlns:a16="http://schemas.microsoft.com/office/drawing/2014/main" id="{3383B778-F096-45C1-8CF9-73F7C1BD2054}"/>
              </a:ext>
            </a:extLst>
          </p:cNvPr>
          <p:cNvSpPr txBox="1"/>
          <p:nvPr/>
        </p:nvSpPr>
        <p:spPr>
          <a:xfrm>
            <a:off x="913493" y="1895270"/>
            <a:ext cx="6258696" cy="2585323"/>
          </a:xfrm>
          <a:prstGeom prst="rect">
            <a:avLst/>
          </a:prstGeom>
          <a:noFill/>
        </p:spPr>
        <p:txBody>
          <a:bodyPr wrap="square" lIns="91440" tIns="45720" rIns="91440" bIns="45720" anchor="t">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pl-PL" b="1" dirty="0">
                <a:solidFill>
                  <a:srgbClr val="000000"/>
                </a:solidFill>
              </a:rPr>
              <a:t>Reading</a:t>
            </a:r>
          </a:p>
          <a:p>
            <a:pPr marL="285750" indent="-285750">
              <a:buFont typeface="Arial" panose="020B0604020202020204" pitchFamily="34" charset="0"/>
              <a:buChar char="•"/>
            </a:pPr>
            <a:r>
              <a:rPr lang="en-US" sz="1600" dirty="0">
                <a:ea typeface="+mn-lt"/>
                <a:cs typeface="+mn-lt"/>
              </a:rPr>
              <a:t>Reading Skills lessons in each unit with manageable texts on up-to-date, engaging topics relevant to students’ age to motivate them to read.</a:t>
            </a:r>
            <a:endParaRPr lang="pl-PL" sz="1600" dirty="0">
              <a:ea typeface="+mn-lt"/>
              <a:cs typeface="+mn-lt"/>
            </a:endParaRPr>
          </a:p>
          <a:p>
            <a:pPr marL="285750" indent="-285750">
              <a:buFont typeface="Arial" panose="020B0604020202020204" pitchFamily="34" charset="0"/>
              <a:buChar char="•"/>
            </a:pPr>
            <a:r>
              <a:rPr lang="en-US" sz="1600" dirty="0">
                <a:ea typeface="+mn-lt"/>
                <a:cs typeface="+mn-lt"/>
              </a:rPr>
              <a:t>Selected grammar presentations based on shorter reading passages.</a:t>
            </a:r>
            <a:endParaRPr lang="pl-PL" sz="1600" dirty="0">
              <a:ea typeface="+mn-lt"/>
              <a:cs typeface="+mn-lt"/>
            </a:endParaRPr>
          </a:p>
          <a:p>
            <a:pPr marL="285750" indent="-285750">
              <a:buFont typeface="Arial" panose="020B0604020202020204" pitchFamily="34" charset="0"/>
              <a:buChar char="•"/>
            </a:pPr>
            <a:r>
              <a:rPr lang="en-US" sz="1600" dirty="0">
                <a:ea typeface="+mn-lt"/>
                <a:cs typeface="+mn-lt"/>
              </a:rPr>
              <a:t>Culture topic in BBC Culture spreads introduced through inspiring texts</a:t>
            </a:r>
            <a:endParaRPr lang="pl-PL" sz="1600" dirty="0">
              <a:ea typeface="+mn-lt"/>
              <a:cs typeface="+mn-lt"/>
            </a:endParaRPr>
          </a:p>
          <a:p>
            <a:pPr marL="285750" indent="-285750">
              <a:buFont typeface="Arial" panose="020B0604020202020204" pitchFamily="34" charset="0"/>
              <a:buChar char="•"/>
            </a:pPr>
            <a:r>
              <a:rPr lang="en-US" sz="1600" b="1" dirty="0">
                <a:ea typeface="+mn-lt"/>
                <a:cs typeface="+mn-lt"/>
              </a:rPr>
              <a:t>Reading Time sections in Workbook promoting reading for pleasure</a:t>
            </a:r>
            <a:endParaRPr lang="pl-PL" sz="1600" b="1" dirty="0">
              <a:ea typeface="+mn-lt"/>
              <a:cs typeface="+mn-lt"/>
            </a:endParaRPr>
          </a:p>
        </p:txBody>
      </p:sp>
      <p:sp>
        <p:nvSpPr>
          <p:cNvPr id="6" name="TextBox 5">
            <a:extLst>
              <a:ext uri="{FF2B5EF4-FFF2-40B4-BE49-F238E27FC236}">
                <a16:creationId xmlns:a16="http://schemas.microsoft.com/office/drawing/2014/main" id="{DC4B462D-6E0F-4CE7-A6D6-E43CDF36F834}"/>
              </a:ext>
            </a:extLst>
          </p:cNvPr>
          <p:cNvSpPr txBox="1"/>
          <p:nvPr/>
        </p:nvSpPr>
        <p:spPr>
          <a:xfrm>
            <a:off x="913492" y="4698854"/>
            <a:ext cx="6258696" cy="1107996"/>
          </a:xfrm>
          <a:prstGeom prst="rect">
            <a:avLst/>
          </a:prstGeom>
          <a:noFill/>
        </p:spPr>
        <p:txBody>
          <a:bodyPr wrap="square" lIns="91440" tIns="45720" rIns="91440" bIns="45720" anchor="t">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pl-PL" b="1" dirty="0" err="1">
                <a:solidFill>
                  <a:srgbClr val="000000"/>
                </a:solidFill>
              </a:rPr>
              <a:t>Writing</a:t>
            </a:r>
            <a:endParaRPr lang="pl-PL" b="1" dirty="0">
              <a:solidFill>
                <a:srgbClr val="000000"/>
              </a:solidFill>
              <a:ea typeface="Open Sans"/>
              <a:cs typeface="Open Sans"/>
            </a:endParaRPr>
          </a:p>
          <a:p>
            <a:pPr marL="285750" indent="-285750">
              <a:buFont typeface="Arial" panose="020B0604020202020204" pitchFamily="34" charset="0"/>
              <a:buChar char="•"/>
            </a:pPr>
            <a:r>
              <a:rPr lang="en-US" sz="1600" dirty="0">
                <a:ea typeface="+mn-lt"/>
                <a:cs typeface="+mn-lt"/>
              </a:rPr>
              <a:t>Writing skills lessons </a:t>
            </a:r>
            <a:r>
              <a:rPr lang="en-US" sz="1600" b="1" dirty="0">
                <a:ea typeface="+mn-lt"/>
                <a:cs typeface="+mn-lt"/>
              </a:rPr>
              <a:t>after every unit, </a:t>
            </a:r>
            <a:r>
              <a:rPr lang="en-US" sz="1600" dirty="0">
                <a:ea typeface="+mn-lt"/>
                <a:cs typeface="+mn-lt"/>
              </a:rPr>
              <a:t>with model text, Language boxes for key language and step by step guidelines for free writing tasks</a:t>
            </a:r>
          </a:p>
        </p:txBody>
      </p:sp>
      <p:pic>
        <p:nvPicPr>
          <p:cNvPr id="8" name="Picture 9">
            <a:extLst>
              <a:ext uri="{FF2B5EF4-FFF2-40B4-BE49-F238E27FC236}">
                <a16:creationId xmlns:a16="http://schemas.microsoft.com/office/drawing/2014/main" id="{1D99E426-BF89-4722-A308-98980EF44FD7}"/>
              </a:ext>
            </a:extLst>
          </p:cNvPr>
          <p:cNvPicPr>
            <a:picLocks noChangeAspect="1"/>
          </p:cNvPicPr>
          <p:nvPr/>
        </p:nvPicPr>
        <p:blipFill>
          <a:blip r:embed="rId4"/>
          <a:stretch>
            <a:fillRect/>
          </a:stretch>
        </p:blipFill>
        <p:spPr>
          <a:xfrm>
            <a:off x="7555617" y="2271711"/>
            <a:ext cx="4397719" cy="31044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71262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20E1-C574-46F6-8DCE-3244B2EC0BD9}"/>
              </a:ext>
            </a:extLst>
          </p:cNvPr>
          <p:cNvSpPr>
            <a:spLocks noGrp="1"/>
          </p:cNvSpPr>
          <p:nvPr>
            <p:ph type="title"/>
          </p:nvPr>
        </p:nvSpPr>
        <p:spPr/>
        <p:txBody>
          <a:bodyPr>
            <a:normAutofit/>
          </a:bodyPr>
          <a:lstStyle/>
          <a:p>
            <a:r>
              <a:rPr lang="pl-PL"/>
              <a:t>NEW, INTEGRATED </a:t>
            </a:r>
            <a:br>
              <a:rPr lang="pl-PL"/>
            </a:br>
            <a:r>
              <a:rPr lang="pl-PL" sz="3600" err="1">
                <a:latin typeface="Open Sans"/>
                <a:ea typeface="Open Sans Extrabold"/>
                <a:cs typeface="Open Sans Extrabold"/>
              </a:rPr>
              <a:t>Assessment</a:t>
            </a:r>
            <a:r>
              <a:rPr lang="pl-PL" sz="3600">
                <a:latin typeface="Open Sans"/>
                <a:ea typeface="Open Sans Extrabold"/>
                <a:cs typeface="Open Sans Extrabold"/>
              </a:rPr>
              <a:t> for Learning </a:t>
            </a:r>
            <a:r>
              <a:rPr lang="pl-PL" sz="3600" err="1">
                <a:latin typeface="Open Sans"/>
                <a:ea typeface="Open Sans Extrabold"/>
                <a:cs typeface="Open Sans Extrabold"/>
              </a:rPr>
              <a:t>guidelines</a:t>
            </a:r>
            <a:endParaRPr lang="pl-PL" sz="3600" err="1">
              <a:latin typeface="Open Sans"/>
              <a:ea typeface="Open Sans"/>
              <a:cs typeface="Open Sans"/>
            </a:endParaRPr>
          </a:p>
        </p:txBody>
      </p:sp>
      <p:sp>
        <p:nvSpPr>
          <p:cNvPr id="33" name="TextBox 32">
            <a:extLst>
              <a:ext uri="{FF2B5EF4-FFF2-40B4-BE49-F238E27FC236}">
                <a16:creationId xmlns:a16="http://schemas.microsoft.com/office/drawing/2014/main" id="{33F26D38-3708-4DC8-A779-1FAE79201F5C}"/>
              </a:ext>
            </a:extLst>
          </p:cNvPr>
          <p:cNvSpPr txBox="1"/>
          <p:nvPr/>
        </p:nvSpPr>
        <p:spPr>
          <a:xfrm>
            <a:off x="0" y="7033064"/>
            <a:ext cx="12192000" cy="369332"/>
          </a:xfrm>
          <a:prstGeom prst="rect">
            <a:avLst/>
          </a:prstGeom>
          <a:noFill/>
        </p:spPr>
        <p:txBody>
          <a:bodyPr wrap="square" rtlCol="0">
            <a:spAutoFit/>
          </a:bodyPr>
          <a:lstStyle/>
          <a:p>
            <a:pPr algn="ctr"/>
            <a:r>
              <a:rPr lang="en-US" b="0" i="0">
                <a:latin typeface="Open Sans" panose="020B0606030504020204" pitchFamily="34" charset="0"/>
                <a:ea typeface="Open Sans" panose="020B0606030504020204" pitchFamily="34" charset="0"/>
                <a:cs typeface="Open Sans" panose="020B0606030504020204" pitchFamily="34" charset="0"/>
              </a:rPr>
              <a:t>Content Slide Bulleted Text Only with Color Accents</a:t>
            </a:r>
          </a:p>
        </p:txBody>
      </p:sp>
      <p:pic>
        <p:nvPicPr>
          <p:cNvPr id="35" name="Obraz 9">
            <a:extLst>
              <a:ext uri="{FF2B5EF4-FFF2-40B4-BE49-F238E27FC236}">
                <a16:creationId xmlns:a16="http://schemas.microsoft.com/office/drawing/2014/main" id="{838A6DB1-8712-4D74-9EB5-07B450635B23}"/>
              </a:ext>
            </a:extLst>
          </p:cNvPr>
          <p:cNvPicPr>
            <a:picLocks noChangeAspect="1"/>
          </p:cNvPicPr>
          <p:nvPr/>
        </p:nvPicPr>
        <p:blipFill>
          <a:blip r:embed="rId4"/>
          <a:stretch>
            <a:fillRect/>
          </a:stretch>
        </p:blipFill>
        <p:spPr>
          <a:xfrm>
            <a:off x="4273081" y="2209880"/>
            <a:ext cx="5946198" cy="4185719"/>
          </a:xfrm>
          <a:prstGeom prst="rect">
            <a:avLst/>
          </a:prstGeom>
          <a:ln>
            <a:noFill/>
          </a:ln>
          <a:effectLst>
            <a:outerShdw blurRad="292100" dist="139700" dir="2700000" algn="tl" rotWithShape="0">
              <a:srgbClr val="333333">
                <a:alpha val="65000"/>
              </a:srgbClr>
            </a:outerShdw>
          </a:effectLst>
        </p:spPr>
      </p:pic>
      <p:sp>
        <p:nvSpPr>
          <p:cNvPr id="37" name="Owal 7">
            <a:extLst>
              <a:ext uri="{FF2B5EF4-FFF2-40B4-BE49-F238E27FC236}">
                <a16:creationId xmlns:a16="http://schemas.microsoft.com/office/drawing/2014/main" id="{81715FA1-1626-45EE-B64B-1197A345911D}"/>
              </a:ext>
            </a:extLst>
          </p:cNvPr>
          <p:cNvSpPr/>
          <p:nvPr/>
        </p:nvSpPr>
        <p:spPr>
          <a:xfrm>
            <a:off x="8795581" y="2716602"/>
            <a:ext cx="1285932" cy="3260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Owal 11">
            <a:extLst>
              <a:ext uri="{FF2B5EF4-FFF2-40B4-BE49-F238E27FC236}">
                <a16:creationId xmlns:a16="http://schemas.microsoft.com/office/drawing/2014/main" id="{B477AB31-7D51-401B-B404-AA7F99681E78}"/>
              </a:ext>
            </a:extLst>
          </p:cNvPr>
          <p:cNvSpPr/>
          <p:nvPr/>
        </p:nvSpPr>
        <p:spPr>
          <a:xfrm>
            <a:off x="4363296" y="4345845"/>
            <a:ext cx="1285932" cy="3260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Owal 12">
            <a:extLst>
              <a:ext uri="{FF2B5EF4-FFF2-40B4-BE49-F238E27FC236}">
                <a16:creationId xmlns:a16="http://schemas.microsoft.com/office/drawing/2014/main" id="{AB890B45-01E9-4ADC-A1AB-A91D5AA51630}"/>
              </a:ext>
            </a:extLst>
          </p:cNvPr>
          <p:cNvSpPr/>
          <p:nvPr/>
        </p:nvSpPr>
        <p:spPr>
          <a:xfrm>
            <a:off x="7451602" y="4485070"/>
            <a:ext cx="1285932" cy="3260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3" name="Owal 13">
            <a:extLst>
              <a:ext uri="{FF2B5EF4-FFF2-40B4-BE49-F238E27FC236}">
                <a16:creationId xmlns:a16="http://schemas.microsoft.com/office/drawing/2014/main" id="{105A5388-BBED-4FAE-B9B9-FCDFEE96726C}"/>
              </a:ext>
            </a:extLst>
          </p:cNvPr>
          <p:cNvSpPr/>
          <p:nvPr/>
        </p:nvSpPr>
        <p:spPr>
          <a:xfrm>
            <a:off x="5646938" y="4808379"/>
            <a:ext cx="1285932" cy="3260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Owal 14">
            <a:extLst>
              <a:ext uri="{FF2B5EF4-FFF2-40B4-BE49-F238E27FC236}">
                <a16:creationId xmlns:a16="http://schemas.microsoft.com/office/drawing/2014/main" id="{0790CD83-7BC3-4DBA-9833-EDB03EF253AF}"/>
              </a:ext>
            </a:extLst>
          </p:cNvPr>
          <p:cNvSpPr/>
          <p:nvPr/>
        </p:nvSpPr>
        <p:spPr>
          <a:xfrm>
            <a:off x="8882200" y="4136989"/>
            <a:ext cx="1285932" cy="3260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 name="Owal 15">
            <a:extLst>
              <a:ext uri="{FF2B5EF4-FFF2-40B4-BE49-F238E27FC236}">
                <a16:creationId xmlns:a16="http://schemas.microsoft.com/office/drawing/2014/main" id="{2DA5A23F-3482-461B-B495-16DB9A132559}"/>
              </a:ext>
            </a:extLst>
          </p:cNvPr>
          <p:cNvSpPr/>
          <p:nvPr/>
        </p:nvSpPr>
        <p:spPr>
          <a:xfrm>
            <a:off x="4415297" y="5175992"/>
            <a:ext cx="1285932" cy="3260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Owal 17">
            <a:extLst>
              <a:ext uri="{FF2B5EF4-FFF2-40B4-BE49-F238E27FC236}">
                <a16:creationId xmlns:a16="http://schemas.microsoft.com/office/drawing/2014/main" id="{209117C6-EA36-4561-AFEB-CEDAB4DA2578}"/>
              </a:ext>
            </a:extLst>
          </p:cNvPr>
          <p:cNvSpPr/>
          <p:nvPr/>
        </p:nvSpPr>
        <p:spPr>
          <a:xfrm>
            <a:off x="5656465" y="5726648"/>
            <a:ext cx="1287039" cy="45870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1" name="Obraz 2">
            <a:extLst>
              <a:ext uri="{FF2B5EF4-FFF2-40B4-BE49-F238E27FC236}">
                <a16:creationId xmlns:a16="http://schemas.microsoft.com/office/drawing/2014/main" id="{2BCFC880-2E98-4E70-9B6D-974EF57C5D26}"/>
              </a:ext>
            </a:extLst>
          </p:cNvPr>
          <p:cNvPicPr>
            <a:picLocks noChangeAspect="1"/>
          </p:cNvPicPr>
          <p:nvPr/>
        </p:nvPicPr>
        <p:blipFill>
          <a:blip r:embed="rId5"/>
          <a:stretch>
            <a:fillRect/>
          </a:stretch>
        </p:blipFill>
        <p:spPr>
          <a:xfrm>
            <a:off x="10341193" y="2183923"/>
            <a:ext cx="1794301" cy="3696566"/>
          </a:xfrm>
          <a:prstGeom prst="rect">
            <a:avLst/>
          </a:prstGeom>
        </p:spPr>
      </p:pic>
      <p:pic>
        <p:nvPicPr>
          <p:cNvPr id="53" name="Obraz 8">
            <a:extLst>
              <a:ext uri="{FF2B5EF4-FFF2-40B4-BE49-F238E27FC236}">
                <a16:creationId xmlns:a16="http://schemas.microsoft.com/office/drawing/2014/main" id="{53C923B8-1829-45C8-9651-6E8AABB8236B}"/>
              </a:ext>
            </a:extLst>
          </p:cNvPr>
          <p:cNvPicPr>
            <a:picLocks noChangeAspect="1"/>
          </p:cNvPicPr>
          <p:nvPr/>
        </p:nvPicPr>
        <p:blipFill>
          <a:blip r:embed="rId6"/>
          <a:stretch>
            <a:fillRect/>
          </a:stretch>
        </p:blipFill>
        <p:spPr>
          <a:xfrm>
            <a:off x="2291862" y="5086662"/>
            <a:ext cx="3075033" cy="1561582"/>
          </a:xfrm>
          <a:prstGeom prst="rect">
            <a:avLst/>
          </a:prstGeom>
        </p:spPr>
      </p:pic>
      <p:sp>
        <p:nvSpPr>
          <p:cNvPr id="5" name="Content Placeholder 2">
            <a:extLst>
              <a:ext uri="{FF2B5EF4-FFF2-40B4-BE49-F238E27FC236}">
                <a16:creationId xmlns:a16="http://schemas.microsoft.com/office/drawing/2014/main" id="{76042607-F28A-4B89-9F0F-1E8E28C3E333}"/>
              </a:ext>
            </a:extLst>
          </p:cNvPr>
          <p:cNvSpPr>
            <a:spLocks noGrp="1"/>
          </p:cNvSpPr>
          <p:nvPr>
            <p:ph idx="1"/>
          </p:nvPr>
        </p:nvSpPr>
        <p:spPr>
          <a:xfrm>
            <a:off x="479740" y="2028642"/>
            <a:ext cx="2781046" cy="3626953"/>
          </a:xfrm>
        </p:spPr>
        <p:txBody>
          <a:bodyPr vert="horz" lIns="91440" tIns="45720" rIns="91440" bIns="45720" rtlCol="0" anchor="t">
            <a:normAutofit/>
          </a:bodyPr>
          <a:lstStyle/>
          <a:p>
            <a:pPr marL="285750" indent="-285750"/>
            <a:r>
              <a:rPr lang="en-US" sz="1800" b="1">
                <a:ea typeface="+mn-lt"/>
                <a:cs typeface="+mn-lt"/>
              </a:rPr>
              <a:t>Teaching notes </a:t>
            </a:r>
            <a:r>
              <a:rPr lang="en-US" sz="1800">
                <a:ea typeface="+mn-lt"/>
                <a:cs typeface="+mn-lt"/>
              </a:rPr>
              <a:t>in every lesson with guidelines on how to integrate elements of Assessment for learning in every lesson</a:t>
            </a:r>
            <a:endParaRPr lang="pl-PL"/>
          </a:p>
          <a:p>
            <a:pPr marL="285750" indent="-285750"/>
            <a:r>
              <a:rPr lang="en-US" sz="1800">
                <a:ea typeface="+mn-lt"/>
                <a:cs typeface="+mn-lt"/>
              </a:rPr>
              <a:t>Printable Assessment for learning </a:t>
            </a:r>
            <a:r>
              <a:rPr lang="en-US" sz="1800" b="1">
                <a:ea typeface="+mn-lt"/>
                <a:cs typeface="+mn-lt"/>
              </a:rPr>
              <a:t>response cards on the Portal</a:t>
            </a:r>
          </a:p>
          <a:p>
            <a:pPr marL="0" indent="0">
              <a:buNone/>
            </a:pPr>
            <a:endParaRPr lang="en-US" sz="1800" b="1">
              <a:ea typeface="+mn-lt"/>
              <a:cs typeface="+mn-lt"/>
            </a:endParaRPr>
          </a:p>
          <a:p>
            <a:pPr marL="0" indent="0">
              <a:buNone/>
            </a:pPr>
            <a:endParaRPr lang="pl-PL" sz="1800">
              <a:ea typeface="Open Sans"/>
              <a:cs typeface="Open Sans"/>
            </a:endParaRPr>
          </a:p>
          <a:p>
            <a:endParaRPr lang="pl-PL" sz="1800">
              <a:ea typeface="Open Sans"/>
              <a:cs typeface="Open Sans"/>
            </a:endParaRPr>
          </a:p>
        </p:txBody>
      </p:sp>
    </p:spTree>
    <p:extLst>
      <p:ext uri="{BB962C8B-B14F-4D97-AF65-F5344CB8AC3E}">
        <p14:creationId xmlns:p14="http://schemas.microsoft.com/office/powerpoint/2010/main" val="2969957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ACFE4-58E6-4041-86BA-F9AF24DBDDD6}"/>
              </a:ext>
            </a:extLst>
          </p:cNvPr>
          <p:cNvSpPr>
            <a:spLocks noGrp="1"/>
          </p:cNvSpPr>
          <p:nvPr>
            <p:ph type="title"/>
          </p:nvPr>
        </p:nvSpPr>
        <p:spPr>
          <a:xfrm>
            <a:off x="39612" y="57627"/>
            <a:ext cx="9009257" cy="1483538"/>
          </a:xfrm>
        </p:spPr>
        <p:txBody>
          <a:bodyPr>
            <a:normAutofit fontScale="90000"/>
          </a:bodyPr>
          <a:lstStyle/>
          <a:p>
            <a:r>
              <a:rPr lang="pl-PL" sz="3600" dirty="0"/>
              <a:t>NEW Interactive </a:t>
            </a:r>
            <a:r>
              <a:rPr lang="pl-PL" sz="3600" dirty="0" err="1"/>
              <a:t>Grammar</a:t>
            </a:r>
            <a:r>
              <a:rPr lang="pl-PL" sz="3600" dirty="0"/>
              <a:t> </a:t>
            </a:r>
            <a:r>
              <a:rPr lang="pl-PL" sz="3600" dirty="0" err="1"/>
              <a:t>presentations</a:t>
            </a:r>
            <a:br>
              <a:rPr lang="pl-PL" sz="3600" dirty="0"/>
            </a:br>
            <a:r>
              <a:rPr lang="pl-PL" sz="3600" dirty="0"/>
              <a:t>for </a:t>
            </a:r>
            <a:r>
              <a:rPr lang="pl-PL" sz="3600" dirty="0" err="1"/>
              <a:t>every</a:t>
            </a:r>
            <a:r>
              <a:rPr lang="pl-PL" sz="3600" dirty="0"/>
              <a:t> </a:t>
            </a:r>
            <a:r>
              <a:rPr lang="pl-PL" sz="3600" dirty="0" err="1"/>
              <a:t>grammar</a:t>
            </a:r>
            <a:r>
              <a:rPr lang="pl-PL" sz="3600" dirty="0"/>
              <a:t> </a:t>
            </a:r>
            <a:r>
              <a:rPr lang="pl-PL" sz="3600" dirty="0" err="1"/>
              <a:t>lesson</a:t>
            </a:r>
            <a:endParaRPr lang="pl-PL" sz="3600" dirty="0"/>
          </a:p>
        </p:txBody>
      </p:sp>
      <p:pic>
        <p:nvPicPr>
          <p:cNvPr id="4" name="Obraz 2">
            <a:extLst>
              <a:ext uri="{FF2B5EF4-FFF2-40B4-BE49-F238E27FC236}">
                <a16:creationId xmlns:a16="http://schemas.microsoft.com/office/drawing/2014/main" id="{D29F51C7-B486-4B32-9A22-F252FF636557}"/>
              </a:ext>
            </a:extLst>
          </p:cNvPr>
          <p:cNvPicPr>
            <a:picLocks noChangeAspect="1"/>
          </p:cNvPicPr>
          <p:nvPr/>
        </p:nvPicPr>
        <p:blipFill>
          <a:blip r:embed="rId4"/>
          <a:stretch>
            <a:fillRect/>
          </a:stretch>
        </p:blipFill>
        <p:spPr>
          <a:xfrm>
            <a:off x="1480290" y="1669128"/>
            <a:ext cx="4190133" cy="2360192"/>
          </a:xfrm>
          <a:prstGeom prst="rect">
            <a:avLst/>
          </a:prstGeom>
          <a:ln>
            <a:noFill/>
          </a:ln>
          <a:effectLst>
            <a:outerShdw blurRad="292100" dist="139700" dir="2700000" algn="tl" rotWithShape="0">
              <a:srgbClr val="333333">
                <a:alpha val="65000"/>
              </a:srgbClr>
            </a:outerShdw>
          </a:effectLst>
        </p:spPr>
      </p:pic>
      <p:pic>
        <p:nvPicPr>
          <p:cNvPr id="5" name="Obraz 7">
            <a:extLst>
              <a:ext uri="{FF2B5EF4-FFF2-40B4-BE49-F238E27FC236}">
                <a16:creationId xmlns:a16="http://schemas.microsoft.com/office/drawing/2014/main" id="{13A7F114-D516-4701-B6EA-D575952E399C}"/>
              </a:ext>
            </a:extLst>
          </p:cNvPr>
          <p:cNvPicPr>
            <a:picLocks noChangeAspect="1"/>
          </p:cNvPicPr>
          <p:nvPr/>
        </p:nvPicPr>
        <p:blipFill>
          <a:blip r:embed="rId5"/>
          <a:stretch>
            <a:fillRect/>
          </a:stretch>
        </p:blipFill>
        <p:spPr>
          <a:xfrm>
            <a:off x="5946434" y="1571935"/>
            <a:ext cx="4333924" cy="2451301"/>
          </a:xfrm>
          <a:prstGeom prst="rect">
            <a:avLst/>
          </a:prstGeom>
          <a:ln>
            <a:noFill/>
          </a:ln>
          <a:effectLst>
            <a:outerShdw blurRad="292100" dist="139700" dir="2700000" algn="tl" rotWithShape="0">
              <a:srgbClr val="333333">
                <a:alpha val="65000"/>
              </a:srgbClr>
            </a:outerShdw>
          </a:effectLst>
        </p:spPr>
      </p:pic>
      <p:pic>
        <p:nvPicPr>
          <p:cNvPr id="6" name="Obraz 8">
            <a:extLst>
              <a:ext uri="{FF2B5EF4-FFF2-40B4-BE49-F238E27FC236}">
                <a16:creationId xmlns:a16="http://schemas.microsoft.com/office/drawing/2014/main" id="{5365A818-9F97-46F2-8A65-D2E3C44AC4EE}"/>
              </a:ext>
            </a:extLst>
          </p:cNvPr>
          <p:cNvPicPr>
            <a:picLocks noChangeAspect="1"/>
          </p:cNvPicPr>
          <p:nvPr/>
        </p:nvPicPr>
        <p:blipFill>
          <a:blip r:embed="rId6"/>
          <a:stretch>
            <a:fillRect/>
          </a:stretch>
        </p:blipFill>
        <p:spPr>
          <a:xfrm>
            <a:off x="2767131" y="4173961"/>
            <a:ext cx="4269754" cy="2441140"/>
          </a:xfrm>
          <a:prstGeom prst="rect">
            <a:avLst/>
          </a:prstGeom>
          <a:ln>
            <a:noFill/>
          </a:ln>
          <a:effectLst>
            <a:outerShdw blurRad="292100" dist="139700" dir="2700000" algn="tl" rotWithShape="0">
              <a:srgbClr val="333333">
                <a:alpha val="65000"/>
              </a:srgbClr>
            </a:outerShdw>
          </a:effectLst>
        </p:spPr>
      </p:pic>
      <p:pic>
        <p:nvPicPr>
          <p:cNvPr id="7" name="Obraz 10">
            <a:extLst>
              <a:ext uri="{FF2B5EF4-FFF2-40B4-BE49-F238E27FC236}">
                <a16:creationId xmlns:a16="http://schemas.microsoft.com/office/drawing/2014/main" id="{40AA1B87-7FCF-4E2A-9A05-5DCC1CE375EE}"/>
              </a:ext>
            </a:extLst>
          </p:cNvPr>
          <p:cNvPicPr>
            <a:picLocks noChangeAspect="1"/>
          </p:cNvPicPr>
          <p:nvPr/>
        </p:nvPicPr>
        <p:blipFill>
          <a:blip r:embed="rId7"/>
          <a:stretch>
            <a:fillRect/>
          </a:stretch>
        </p:blipFill>
        <p:spPr>
          <a:xfrm>
            <a:off x="7456736" y="4157813"/>
            <a:ext cx="4333924" cy="2457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4755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CBDBC-72EF-4270-B839-19240090E7C6}"/>
              </a:ext>
            </a:extLst>
          </p:cNvPr>
          <p:cNvSpPr>
            <a:spLocks noGrp="1"/>
          </p:cNvSpPr>
          <p:nvPr>
            <p:ph type="title"/>
          </p:nvPr>
        </p:nvSpPr>
        <p:spPr>
          <a:xfrm>
            <a:off x="438615" y="365125"/>
            <a:ext cx="7569820" cy="879515"/>
          </a:xfrm>
        </p:spPr>
        <p:txBody>
          <a:bodyPr>
            <a:normAutofit/>
          </a:bodyPr>
          <a:lstStyle/>
          <a:p>
            <a:r>
              <a:rPr lang="pl-PL" dirty="0">
                <a:ea typeface="Open Sans Extrabold"/>
                <a:cs typeface="Open Sans Extrabold"/>
              </a:rPr>
              <a:t>NEW Digital Environment</a:t>
            </a:r>
            <a:endParaRPr lang="en-US" dirty="0"/>
          </a:p>
        </p:txBody>
      </p:sp>
      <p:pic>
        <p:nvPicPr>
          <p:cNvPr id="12" name="Picture 13" descr="A picture containing text&#10;&#10;Description automatically generated">
            <a:extLst>
              <a:ext uri="{FF2B5EF4-FFF2-40B4-BE49-F238E27FC236}">
                <a16:creationId xmlns:a16="http://schemas.microsoft.com/office/drawing/2014/main" id="{19473341-E824-9A1B-FAD4-2E77426613F1}"/>
              </a:ext>
            </a:extLst>
          </p:cNvPr>
          <p:cNvPicPr>
            <a:picLocks noChangeAspect="1"/>
          </p:cNvPicPr>
          <p:nvPr/>
        </p:nvPicPr>
        <p:blipFill>
          <a:blip r:embed="rId4"/>
          <a:stretch>
            <a:fillRect/>
          </a:stretch>
        </p:blipFill>
        <p:spPr>
          <a:xfrm>
            <a:off x="291792" y="2605147"/>
            <a:ext cx="7612566" cy="4008048"/>
          </a:xfrm>
          <a:prstGeom prst="rect">
            <a:avLst/>
          </a:prstGeom>
          <a:ln>
            <a:noFill/>
          </a:ln>
          <a:effectLst>
            <a:outerShdw blurRad="292100" dist="139700" dir="2700000" algn="tl" rotWithShape="0">
              <a:srgbClr val="333333">
                <a:alpha val="65000"/>
              </a:srgbClr>
            </a:outerShdw>
          </a:effectLst>
        </p:spPr>
      </p:pic>
      <p:pic>
        <p:nvPicPr>
          <p:cNvPr id="7" name="Picture 4" descr="Graphical user interface, text, application, chat or text message&#10;&#10;Description automatically generated">
            <a:extLst>
              <a:ext uri="{FF2B5EF4-FFF2-40B4-BE49-F238E27FC236}">
                <a16:creationId xmlns:a16="http://schemas.microsoft.com/office/drawing/2014/main" id="{FE3A3D63-A5C6-1969-54DE-30BA9F1FB115}"/>
              </a:ext>
            </a:extLst>
          </p:cNvPr>
          <p:cNvPicPr>
            <a:picLocks noChangeAspect="1"/>
          </p:cNvPicPr>
          <p:nvPr/>
        </p:nvPicPr>
        <p:blipFill>
          <a:blip r:embed="rId5"/>
          <a:stretch>
            <a:fillRect/>
          </a:stretch>
        </p:blipFill>
        <p:spPr>
          <a:xfrm>
            <a:off x="489459" y="1529103"/>
            <a:ext cx="4389496" cy="67171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E5788865-D858-EC01-DE20-9A8CB0FBD70E}"/>
              </a:ext>
            </a:extLst>
          </p:cNvPr>
          <p:cNvSpPr txBox="1"/>
          <p:nvPr/>
        </p:nvSpPr>
        <p:spPr>
          <a:xfrm>
            <a:off x="8354014" y="3070797"/>
            <a:ext cx="3184945" cy="25904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000"/>
              </a:spcAft>
            </a:pPr>
            <a:r>
              <a:rPr lang="en-US" b="1" dirty="0">
                <a:ea typeface="+mn-lt"/>
                <a:cs typeface="+mn-lt"/>
              </a:rPr>
              <a:t>All digital components sit on Pearson English Connect platform</a:t>
            </a:r>
            <a:endParaRPr lang="en-US" b="1" dirty="0">
              <a:ea typeface="Open Sans"/>
              <a:cs typeface="Open Sans"/>
            </a:endParaRPr>
          </a:p>
          <a:p>
            <a:pPr>
              <a:spcAft>
                <a:spcPts val="600"/>
              </a:spcAft>
            </a:pPr>
            <a:endParaRPr lang="en-US" b="1" dirty="0">
              <a:ea typeface="+mn-lt"/>
              <a:cs typeface="+mn-lt"/>
            </a:endParaRPr>
          </a:p>
          <a:p>
            <a:pPr>
              <a:spcAft>
                <a:spcPts val="600"/>
              </a:spcAft>
            </a:pPr>
            <a:r>
              <a:rPr lang="en-US" b="1" dirty="0">
                <a:ea typeface="Open Sans"/>
                <a:cs typeface="Open Sans"/>
              </a:rPr>
              <a:t>All digital content is fully accessible on mobile devises</a:t>
            </a:r>
          </a:p>
          <a:p>
            <a:pPr>
              <a:spcAft>
                <a:spcPts val="600"/>
              </a:spcAft>
            </a:pPr>
            <a:endParaRPr lang="en-US" dirty="0">
              <a:ea typeface="Open Sans"/>
              <a:cs typeface="Open Sans"/>
            </a:endParaRPr>
          </a:p>
        </p:txBody>
      </p:sp>
    </p:spTree>
    <p:extLst>
      <p:ext uri="{BB962C8B-B14F-4D97-AF65-F5344CB8AC3E}">
        <p14:creationId xmlns:p14="http://schemas.microsoft.com/office/powerpoint/2010/main" val="753706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573C7D-37F8-463A-8F01-4848EEBA1AB1}"/>
              </a:ext>
            </a:extLst>
          </p:cNvPr>
          <p:cNvSpPr>
            <a:spLocks noGrp="1"/>
          </p:cNvSpPr>
          <p:nvPr>
            <p:ph idx="1"/>
          </p:nvPr>
        </p:nvSpPr>
        <p:spPr>
          <a:xfrm>
            <a:off x="838200" y="1825625"/>
            <a:ext cx="4425778" cy="4351338"/>
          </a:xfrm>
        </p:spPr>
        <p:txBody>
          <a:bodyPr/>
          <a:lstStyle/>
          <a:p>
            <a:pPr marL="0" indent="0">
              <a:buNone/>
            </a:pPr>
            <a:endParaRPr lang="pl-PL"/>
          </a:p>
          <a:p>
            <a:pPr marL="0" indent="0">
              <a:buNone/>
            </a:pPr>
            <a:endParaRPr lang="pl-PL"/>
          </a:p>
        </p:txBody>
      </p:sp>
      <p:pic>
        <p:nvPicPr>
          <p:cNvPr id="5" name="Picture 5" descr="Graphical user interface, text, application&#10;&#10;Description automatically generated">
            <a:extLst>
              <a:ext uri="{FF2B5EF4-FFF2-40B4-BE49-F238E27FC236}">
                <a16:creationId xmlns:a16="http://schemas.microsoft.com/office/drawing/2014/main" id="{3AE3A266-3DA8-E6BC-B9DA-F0ACC463E25C}"/>
              </a:ext>
            </a:extLst>
          </p:cNvPr>
          <p:cNvPicPr>
            <a:picLocks noChangeAspect="1"/>
          </p:cNvPicPr>
          <p:nvPr/>
        </p:nvPicPr>
        <p:blipFill>
          <a:blip r:embed="rId4"/>
          <a:stretch>
            <a:fillRect/>
          </a:stretch>
        </p:blipFill>
        <p:spPr>
          <a:xfrm>
            <a:off x="707437" y="111752"/>
            <a:ext cx="6807200" cy="1752053"/>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46355CE8-475A-552C-928F-FDFBD0D931D3}"/>
              </a:ext>
            </a:extLst>
          </p:cNvPr>
          <p:cNvSpPr/>
          <p:nvPr/>
        </p:nvSpPr>
        <p:spPr>
          <a:xfrm>
            <a:off x="4022201" y="289368"/>
            <a:ext cx="1929114" cy="1504707"/>
          </a:xfrm>
          <a:prstGeom prst="ellipse">
            <a:avLst/>
          </a:prstGeom>
          <a:noFill/>
          <a:ln w="571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7" descr="Graphical user interface, text, website&#10;&#10;Description automatically generated">
            <a:extLst>
              <a:ext uri="{FF2B5EF4-FFF2-40B4-BE49-F238E27FC236}">
                <a16:creationId xmlns:a16="http://schemas.microsoft.com/office/drawing/2014/main" id="{55ECB61D-F90D-E0EE-AEFD-51142DF77D5C}"/>
              </a:ext>
            </a:extLst>
          </p:cNvPr>
          <p:cNvPicPr>
            <a:picLocks noChangeAspect="1"/>
          </p:cNvPicPr>
          <p:nvPr/>
        </p:nvPicPr>
        <p:blipFill>
          <a:blip r:embed="rId5"/>
          <a:stretch>
            <a:fillRect/>
          </a:stretch>
        </p:blipFill>
        <p:spPr>
          <a:xfrm>
            <a:off x="3718" y="2024923"/>
            <a:ext cx="5930589" cy="4861837"/>
          </a:xfrm>
          <a:prstGeom prst="rect">
            <a:avLst/>
          </a:prstGeom>
        </p:spPr>
      </p:pic>
      <p:pic>
        <p:nvPicPr>
          <p:cNvPr id="8" name="Picture 8" descr="Graphical user interface, text, application, email&#10;&#10;Description automatically generated">
            <a:extLst>
              <a:ext uri="{FF2B5EF4-FFF2-40B4-BE49-F238E27FC236}">
                <a16:creationId xmlns:a16="http://schemas.microsoft.com/office/drawing/2014/main" id="{50714A6B-80CB-D1F8-B948-22E8A47AA0F2}"/>
              </a:ext>
            </a:extLst>
          </p:cNvPr>
          <p:cNvPicPr>
            <a:picLocks noChangeAspect="1"/>
          </p:cNvPicPr>
          <p:nvPr/>
        </p:nvPicPr>
        <p:blipFill>
          <a:blip r:embed="rId6"/>
          <a:stretch>
            <a:fillRect/>
          </a:stretch>
        </p:blipFill>
        <p:spPr>
          <a:xfrm>
            <a:off x="6759499" y="1994694"/>
            <a:ext cx="5428784" cy="4866536"/>
          </a:xfrm>
          <a:prstGeom prst="rect">
            <a:avLst/>
          </a:prstGeom>
        </p:spPr>
      </p:pic>
      <p:sp>
        <p:nvSpPr>
          <p:cNvPr id="11" name="Arrow: Right 10">
            <a:extLst>
              <a:ext uri="{FF2B5EF4-FFF2-40B4-BE49-F238E27FC236}">
                <a16:creationId xmlns:a16="http://schemas.microsoft.com/office/drawing/2014/main" id="{C8F6D213-4E13-4B14-784F-065AD3CE22EB}"/>
              </a:ext>
            </a:extLst>
          </p:cNvPr>
          <p:cNvSpPr/>
          <p:nvPr/>
        </p:nvSpPr>
        <p:spPr>
          <a:xfrm>
            <a:off x="4767146" y="4990170"/>
            <a:ext cx="1988633" cy="2787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502E195-13C8-2593-3426-1BE1E934CFCF}"/>
              </a:ext>
            </a:extLst>
          </p:cNvPr>
          <p:cNvSpPr/>
          <p:nvPr/>
        </p:nvSpPr>
        <p:spPr>
          <a:xfrm>
            <a:off x="1458950" y="2434683"/>
            <a:ext cx="278780" cy="2416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3740B0B9-BE8C-3171-CDA6-65E5C9787339}"/>
              </a:ext>
            </a:extLst>
          </p:cNvPr>
          <p:cNvSpPr/>
          <p:nvPr/>
        </p:nvSpPr>
        <p:spPr>
          <a:xfrm>
            <a:off x="1709852" y="2434683"/>
            <a:ext cx="278780" cy="2416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DCFDE180-166D-06A7-7609-FCE53B04A391}"/>
              </a:ext>
            </a:extLst>
          </p:cNvPr>
          <p:cNvSpPr/>
          <p:nvPr/>
        </p:nvSpPr>
        <p:spPr>
          <a:xfrm>
            <a:off x="1951462" y="2434683"/>
            <a:ext cx="278780" cy="2416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F9D079E1-6743-F04A-F3AF-BDE411864715}"/>
              </a:ext>
            </a:extLst>
          </p:cNvPr>
          <p:cNvSpPr/>
          <p:nvPr/>
        </p:nvSpPr>
        <p:spPr>
          <a:xfrm>
            <a:off x="2230242" y="2434682"/>
            <a:ext cx="278780" cy="2416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BBBDCD18-EF39-8591-D86B-6A8887A6AAA2}"/>
              </a:ext>
            </a:extLst>
          </p:cNvPr>
          <p:cNvSpPr/>
          <p:nvPr/>
        </p:nvSpPr>
        <p:spPr>
          <a:xfrm>
            <a:off x="4228169" y="6133171"/>
            <a:ext cx="585437" cy="5110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E272E56B-8E5B-860B-DFDE-6FFF8F824414}"/>
              </a:ext>
            </a:extLst>
          </p:cNvPr>
          <p:cNvSpPr/>
          <p:nvPr/>
        </p:nvSpPr>
        <p:spPr>
          <a:xfrm>
            <a:off x="5417633" y="2759926"/>
            <a:ext cx="343828" cy="3159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CE8A76DF-2E85-BE6C-0585-F92C18261463}"/>
              </a:ext>
            </a:extLst>
          </p:cNvPr>
          <p:cNvSpPr txBox="1"/>
          <p:nvPr/>
        </p:nvSpPr>
        <p:spPr>
          <a:xfrm>
            <a:off x="7582829" y="-1"/>
            <a:ext cx="4609170" cy="2000548"/>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3600" b="1" dirty="0">
              <a:ea typeface="Open Sans"/>
              <a:cs typeface="Open Sans"/>
            </a:endParaRPr>
          </a:p>
          <a:p>
            <a:r>
              <a:rPr lang="en-GB" sz="3600" b="1" dirty="0">
                <a:ea typeface="Open Sans"/>
                <a:cs typeface="Open Sans"/>
              </a:rPr>
              <a:t>Student's Book</a:t>
            </a:r>
            <a:endParaRPr lang="en-GB" dirty="0"/>
          </a:p>
          <a:p>
            <a:r>
              <a:rPr lang="en-GB" sz="3600" b="1" dirty="0">
                <a:ea typeface="Open Sans"/>
                <a:cs typeface="Open Sans"/>
              </a:rPr>
              <a:t>Presentation Tool</a:t>
            </a:r>
          </a:p>
          <a:p>
            <a:endParaRPr lang="en-GB" sz="1600" b="1" dirty="0">
              <a:ea typeface="Open Sans"/>
              <a:cs typeface="Open Sans"/>
            </a:endParaRPr>
          </a:p>
        </p:txBody>
      </p:sp>
    </p:spTree>
    <p:extLst>
      <p:ext uri="{BB962C8B-B14F-4D97-AF65-F5344CB8AC3E}">
        <p14:creationId xmlns:p14="http://schemas.microsoft.com/office/powerpoint/2010/main" val="429072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CBDBC-72EF-4270-B839-19240090E7C6}"/>
              </a:ext>
            </a:extLst>
          </p:cNvPr>
          <p:cNvSpPr>
            <a:spLocks noGrp="1"/>
          </p:cNvSpPr>
          <p:nvPr>
            <p:ph type="title"/>
          </p:nvPr>
        </p:nvSpPr>
        <p:spPr>
          <a:xfrm>
            <a:off x="7209476" y="2502730"/>
            <a:ext cx="4864002" cy="2342251"/>
          </a:xfrm>
        </p:spPr>
        <p:txBody>
          <a:bodyPr>
            <a:normAutofit fontScale="90000"/>
          </a:bodyPr>
          <a:lstStyle/>
          <a:p>
            <a:r>
              <a:rPr lang="pl-PL" dirty="0" err="1">
                <a:ea typeface="Open Sans Extrabold"/>
                <a:cs typeface="Open Sans Extrabold"/>
              </a:rPr>
              <a:t>Workbook</a:t>
            </a:r>
            <a:r>
              <a:rPr lang="pl-PL" dirty="0">
                <a:ea typeface="Open Sans Extrabold"/>
                <a:cs typeface="Open Sans Extrabold"/>
              </a:rPr>
              <a:t> </a:t>
            </a:r>
            <a:r>
              <a:rPr lang="pl-PL" dirty="0" err="1">
                <a:ea typeface="Open Sans Extrabold"/>
                <a:cs typeface="Open Sans Extrabold"/>
              </a:rPr>
              <a:t>presentation</a:t>
            </a:r>
            <a:r>
              <a:rPr lang="pl-PL" dirty="0">
                <a:ea typeface="Open Sans Extrabold"/>
                <a:cs typeface="Open Sans Extrabold"/>
              </a:rPr>
              <a:t> </a:t>
            </a:r>
            <a:r>
              <a:rPr lang="pl-PL" dirty="0" err="1">
                <a:ea typeface="Open Sans Extrabold"/>
                <a:cs typeface="Open Sans Extrabold"/>
              </a:rPr>
              <a:t>tool</a:t>
            </a:r>
            <a:br>
              <a:rPr lang="pl-PL" dirty="0">
                <a:ea typeface="Open Sans Extrabold"/>
                <a:cs typeface="Open Sans Extrabold"/>
              </a:rPr>
            </a:br>
            <a:endParaRPr lang="pl-PL">
              <a:ea typeface="Open Sans Extrabold"/>
              <a:cs typeface="Open Sans Extrabold"/>
            </a:endParaRPr>
          </a:p>
        </p:txBody>
      </p:sp>
      <p:sp>
        <p:nvSpPr>
          <p:cNvPr id="3" name="Content Placeholder 2">
            <a:extLst>
              <a:ext uri="{FF2B5EF4-FFF2-40B4-BE49-F238E27FC236}">
                <a16:creationId xmlns:a16="http://schemas.microsoft.com/office/drawing/2014/main" id="{ED573C7D-37F8-463A-8F01-4848EEBA1AB1}"/>
              </a:ext>
            </a:extLst>
          </p:cNvPr>
          <p:cNvSpPr>
            <a:spLocks noGrp="1"/>
          </p:cNvSpPr>
          <p:nvPr>
            <p:ph idx="1"/>
          </p:nvPr>
        </p:nvSpPr>
        <p:spPr>
          <a:xfrm>
            <a:off x="838200" y="1825625"/>
            <a:ext cx="4425778" cy="4351338"/>
          </a:xfrm>
        </p:spPr>
        <p:txBody>
          <a:bodyPr/>
          <a:lstStyle/>
          <a:p>
            <a:pPr marL="0" indent="0">
              <a:buNone/>
            </a:pPr>
            <a:endParaRPr lang="pl-PL"/>
          </a:p>
          <a:p>
            <a:pPr marL="0" indent="0">
              <a:buNone/>
            </a:pPr>
            <a:endParaRPr lang="pl-PL"/>
          </a:p>
        </p:txBody>
      </p:sp>
      <p:pic>
        <p:nvPicPr>
          <p:cNvPr id="5" name="Picture 5" descr="Graphical user interface, website&#10;&#10;Description automatically generated">
            <a:extLst>
              <a:ext uri="{FF2B5EF4-FFF2-40B4-BE49-F238E27FC236}">
                <a16:creationId xmlns:a16="http://schemas.microsoft.com/office/drawing/2014/main" id="{9CAA55EF-8E20-E3BF-5D1A-9F2E89C2B7B8}"/>
              </a:ext>
            </a:extLst>
          </p:cNvPr>
          <p:cNvPicPr>
            <a:picLocks noChangeAspect="1"/>
          </p:cNvPicPr>
          <p:nvPr/>
        </p:nvPicPr>
        <p:blipFill>
          <a:blip r:embed="rId4"/>
          <a:stretch>
            <a:fillRect/>
          </a:stretch>
        </p:blipFill>
        <p:spPr>
          <a:xfrm>
            <a:off x="483444" y="1714648"/>
            <a:ext cx="6347308" cy="5098577"/>
          </a:xfrm>
          <a:prstGeom prst="rect">
            <a:avLst/>
          </a:prstGeom>
          <a:ln>
            <a:noFill/>
          </a:ln>
          <a:effectLst>
            <a:outerShdw blurRad="292100" dist="139700" dir="2700000" algn="tl" rotWithShape="0">
              <a:srgbClr val="333333">
                <a:alpha val="65000"/>
              </a:srgbClr>
            </a:outerShdw>
          </a:effectLst>
        </p:spPr>
      </p:pic>
      <p:pic>
        <p:nvPicPr>
          <p:cNvPr id="7" name="Picture 5" descr="Graphical user interface, text, application&#10;&#10;Description automatically generated">
            <a:extLst>
              <a:ext uri="{FF2B5EF4-FFF2-40B4-BE49-F238E27FC236}">
                <a16:creationId xmlns:a16="http://schemas.microsoft.com/office/drawing/2014/main" id="{CFADB88D-1BA3-E2D2-F87C-D0323599528A}"/>
              </a:ext>
            </a:extLst>
          </p:cNvPr>
          <p:cNvPicPr>
            <a:picLocks noChangeAspect="1"/>
          </p:cNvPicPr>
          <p:nvPr/>
        </p:nvPicPr>
        <p:blipFill>
          <a:blip r:embed="rId5"/>
          <a:stretch>
            <a:fillRect/>
          </a:stretch>
        </p:blipFill>
        <p:spPr>
          <a:xfrm>
            <a:off x="485589" y="111751"/>
            <a:ext cx="6276694" cy="1549497"/>
          </a:xfrm>
          <a:prstGeom prst="rect">
            <a:avLst/>
          </a:prstGeom>
          <a:ln>
            <a:noFill/>
          </a:ln>
          <a:effectLst>
            <a:outerShdw blurRad="292100" dist="139700" dir="2700000" algn="tl" rotWithShape="0">
              <a:srgbClr val="333333">
                <a:alpha val="65000"/>
              </a:srgbClr>
            </a:outerShdw>
          </a:effectLst>
        </p:spPr>
      </p:pic>
      <p:sp>
        <p:nvSpPr>
          <p:cNvPr id="9" name="Oval 8">
            <a:extLst>
              <a:ext uri="{FF2B5EF4-FFF2-40B4-BE49-F238E27FC236}">
                <a16:creationId xmlns:a16="http://schemas.microsoft.com/office/drawing/2014/main" id="{D760D6C3-D476-BE05-7EE6-06A8CFE22E89}"/>
              </a:ext>
            </a:extLst>
          </p:cNvPr>
          <p:cNvSpPr/>
          <p:nvPr/>
        </p:nvSpPr>
        <p:spPr>
          <a:xfrm>
            <a:off x="5102505" y="212203"/>
            <a:ext cx="1716912" cy="1504707"/>
          </a:xfrm>
          <a:prstGeom prst="ellipse">
            <a:avLst/>
          </a:prstGeom>
          <a:noFill/>
          <a:ln w="571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26411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CBDBC-72EF-4270-B839-19240090E7C6}"/>
              </a:ext>
            </a:extLst>
          </p:cNvPr>
          <p:cNvSpPr>
            <a:spLocks noGrp="1"/>
          </p:cNvSpPr>
          <p:nvPr>
            <p:ph type="title"/>
          </p:nvPr>
        </p:nvSpPr>
        <p:spPr>
          <a:xfrm>
            <a:off x="1628422" y="224014"/>
            <a:ext cx="5445009" cy="874008"/>
          </a:xfrm>
        </p:spPr>
        <p:txBody>
          <a:bodyPr>
            <a:normAutofit/>
          </a:bodyPr>
          <a:lstStyle/>
          <a:p>
            <a:r>
              <a:rPr lang="pl-PL" dirty="0">
                <a:ea typeface="Open Sans Extrabold"/>
                <a:cs typeface="Open Sans Extrabold"/>
              </a:rPr>
              <a:t>Online </a:t>
            </a:r>
            <a:r>
              <a:rPr lang="pl-PL" dirty="0" err="1">
                <a:ea typeface="Open Sans Extrabold"/>
                <a:cs typeface="Open Sans Extrabold"/>
              </a:rPr>
              <a:t>Practice</a:t>
            </a:r>
            <a:endParaRPr lang="en-US" dirty="0" err="1"/>
          </a:p>
        </p:txBody>
      </p:sp>
      <p:pic>
        <p:nvPicPr>
          <p:cNvPr id="5" name="Picture 5" descr="Graphical user interface&#10;&#10;Description automatically generated">
            <a:extLst>
              <a:ext uri="{FF2B5EF4-FFF2-40B4-BE49-F238E27FC236}">
                <a16:creationId xmlns:a16="http://schemas.microsoft.com/office/drawing/2014/main" id="{E1AAACB1-D3B7-74D6-04EE-2CD7521D74D5}"/>
              </a:ext>
            </a:extLst>
          </p:cNvPr>
          <p:cNvPicPr>
            <a:picLocks noChangeAspect="1"/>
          </p:cNvPicPr>
          <p:nvPr/>
        </p:nvPicPr>
        <p:blipFill>
          <a:blip r:embed="rId4"/>
          <a:stretch>
            <a:fillRect/>
          </a:stretch>
        </p:blipFill>
        <p:spPr>
          <a:xfrm>
            <a:off x="255882" y="2698037"/>
            <a:ext cx="5574829" cy="4077183"/>
          </a:xfrm>
          <a:prstGeom prst="rect">
            <a:avLst/>
          </a:prstGeom>
          <a:ln>
            <a:noFill/>
          </a:ln>
          <a:effectLst>
            <a:outerShdw blurRad="292100" dist="139700" dir="2700000" algn="tl" rotWithShape="0">
              <a:srgbClr val="333333">
                <a:alpha val="65000"/>
              </a:srgbClr>
            </a:outerShdw>
          </a:effectLst>
        </p:spPr>
      </p:pic>
      <p:pic>
        <p:nvPicPr>
          <p:cNvPr id="4" name="Picture 5" descr="Graphical user interface, application&#10;&#10;Description automatically generated">
            <a:extLst>
              <a:ext uri="{FF2B5EF4-FFF2-40B4-BE49-F238E27FC236}">
                <a16:creationId xmlns:a16="http://schemas.microsoft.com/office/drawing/2014/main" id="{A6C13C3B-ADEC-B0DE-D0B2-82A74A7500E7}"/>
              </a:ext>
            </a:extLst>
          </p:cNvPr>
          <p:cNvPicPr>
            <a:picLocks noChangeAspect="1"/>
          </p:cNvPicPr>
          <p:nvPr/>
        </p:nvPicPr>
        <p:blipFill>
          <a:blip r:embed="rId5"/>
          <a:stretch>
            <a:fillRect/>
          </a:stretch>
        </p:blipFill>
        <p:spPr>
          <a:xfrm>
            <a:off x="6361289" y="2726258"/>
            <a:ext cx="5574828" cy="4077184"/>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D024B02A-8FEA-0E93-BEBB-B21898544BDD}"/>
              </a:ext>
            </a:extLst>
          </p:cNvPr>
          <p:cNvSpPr txBox="1">
            <a:spLocks/>
          </p:cNvSpPr>
          <p:nvPr/>
        </p:nvSpPr>
        <p:spPr>
          <a:xfrm>
            <a:off x="520230" y="1787526"/>
            <a:ext cx="5445009" cy="8740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3600" dirty="0">
                <a:solidFill>
                  <a:schemeClr val="accent1">
                    <a:lumMod val="75000"/>
                  </a:schemeClr>
                </a:solidFill>
                <a:ea typeface="Open Sans Extrabold"/>
                <a:cs typeface="Open Sans Extrabold"/>
              </a:rPr>
              <a:t>Interactive WB</a:t>
            </a:r>
          </a:p>
        </p:txBody>
      </p:sp>
      <p:sp>
        <p:nvSpPr>
          <p:cNvPr id="11" name="Title 1">
            <a:extLst>
              <a:ext uri="{FF2B5EF4-FFF2-40B4-BE49-F238E27FC236}">
                <a16:creationId xmlns:a16="http://schemas.microsoft.com/office/drawing/2014/main" id="{C1CB6F60-5F1D-D400-A2A4-A0ADEF991898}"/>
              </a:ext>
            </a:extLst>
          </p:cNvPr>
          <p:cNvSpPr txBox="1">
            <a:spLocks/>
          </p:cNvSpPr>
          <p:nvPr/>
        </p:nvSpPr>
        <p:spPr>
          <a:xfrm>
            <a:off x="6279444" y="1789407"/>
            <a:ext cx="5924786" cy="87400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600" dirty="0">
                <a:solidFill>
                  <a:schemeClr val="accent1">
                    <a:lumMod val="75000"/>
                  </a:schemeClr>
                </a:solidFill>
                <a:ea typeface="Open Sans Extrabold"/>
                <a:cs typeface="Open Sans Extrabold"/>
              </a:rPr>
              <a:t>Extra </a:t>
            </a:r>
            <a:r>
              <a:rPr lang="pl-PL" sz="4600" dirty="0" err="1">
                <a:solidFill>
                  <a:schemeClr val="accent1">
                    <a:lumMod val="75000"/>
                  </a:schemeClr>
                </a:solidFill>
                <a:ea typeface="Open Sans Extrabold"/>
                <a:cs typeface="Open Sans Extrabold"/>
              </a:rPr>
              <a:t>Practice</a:t>
            </a:r>
            <a:r>
              <a:rPr lang="pl-PL" dirty="0">
                <a:ea typeface="Open Sans Extrabold"/>
                <a:cs typeface="Open Sans Extrabold"/>
              </a:rPr>
              <a:t> </a:t>
            </a:r>
            <a:r>
              <a:rPr lang="pl-PL" sz="4600" dirty="0" err="1">
                <a:solidFill>
                  <a:schemeClr val="accent1">
                    <a:lumMod val="75000"/>
                  </a:schemeClr>
                </a:solidFill>
                <a:ea typeface="Open Sans Extrabold"/>
                <a:cs typeface="Open Sans Extrabold"/>
              </a:rPr>
              <a:t>Activities</a:t>
            </a:r>
            <a:endParaRPr lang="pl-PL" sz="4600">
              <a:solidFill>
                <a:schemeClr val="accent1">
                  <a:lumMod val="75000"/>
                </a:schemeClr>
              </a:solidFill>
              <a:ea typeface="Open Sans Extrabold"/>
              <a:cs typeface="Open Sans Extrabold"/>
            </a:endParaRPr>
          </a:p>
        </p:txBody>
      </p:sp>
      <p:pic>
        <p:nvPicPr>
          <p:cNvPr id="13" name="Picture 5" descr="Graphical user interface, text, application&#10;&#10;Description automatically generated">
            <a:extLst>
              <a:ext uri="{FF2B5EF4-FFF2-40B4-BE49-F238E27FC236}">
                <a16:creationId xmlns:a16="http://schemas.microsoft.com/office/drawing/2014/main" id="{8CCC1E53-DCBB-BF57-57F6-5F9ACE0BBFA2}"/>
              </a:ext>
            </a:extLst>
          </p:cNvPr>
          <p:cNvPicPr>
            <a:picLocks noChangeAspect="1"/>
          </p:cNvPicPr>
          <p:nvPr/>
        </p:nvPicPr>
        <p:blipFill>
          <a:blip r:embed="rId6"/>
          <a:stretch>
            <a:fillRect/>
          </a:stretch>
        </p:blipFill>
        <p:spPr>
          <a:xfrm>
            <a:off x="485589" y="111751"/>
            <a:ext cx="6980820" cy="1723117"/>
          </a:xfrm>
          <a:prstGeom prst="rect">
            <a:avLst/>
          </a:prstGeom>
          <a:ln>
            <a:noFill/>
          </a:ln>
          <a:effectLst>
            <a:outerShdw blurRad="292100" dist="139700" dir="2700000" algn="tl" rotWithShape="0">
              <a:srgbClr val="333333">
                <a:alpha val="65000"/>
              </a:srgbClr>
            </a:outerShdw>
          </a:effectLst>
        </p:spPr>
      </p:pic>
      <p:sp>
        <p:nvSpPr>
          <p:cNvPr id="15" name="Oval 14">
            <a:extLst>
              <a:ext uri="{FF2B5EF4-FFF2-40B4-BE49-F238E27FC236}">
                <a16:creationId xmlns:a16="http://schemas.microsoft.com/office/drawing/2014/main" id="{D9F31322-F089-9985-956E-64F9D2FE95B8}"/>
              </a:ext>
            </a:extLst>
          </p:cNvPr>
          <p:cNvSpPr/>
          <p:nvPr/>
        </p:nvSpPr>
        <p:spPr>
          <a:xfrm>
            <a:off x="443695" y="250786"/>
            <a:ext cx="1716912" cy="1581871"/>
          </a:xfrm>
          <a:prstGeom prst="ellipse">
            <a:avLst/>
          </a:prstGeom>
          <a:noFill/>
          <a:ln w="571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6617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20E1-C574-46F6-8DCE-3244B2EC0BD9}"/>
              </a:ext>
            </a:extLst>
          </p:cNvPr>
          <p:cNvSpPr>
            <a:spLocks noGrp="1"/>
          </p:cNvSpPr>
          <p:nvPr>
            <p:ph type="title"/>
          </p:nvPr>
        </p:nvSpPr>
        <p:spPr>
          <a:xfrm>
            <a:off x="838200" y="302983"/>
            <a:ext cx="10515600" cy="1028668"/>
          </a:xfrm>
        </p:spPr>
        <p:txBody>
          <a:bodyPr/>
          <a:lstStyle/>
          <a:p>
            <a:r>
              <a:rPr lang="pl-PL" dirty="0"/>
              <a:t>Extra </a:t>
            </a:r>
            <a:r>
              <a:rPr lang="pl-PL" dirty="0" err="1"/>
              <a:t>Practice</a:t>
            </a:r>
            <a:r>
              <a:rPr lang="pl-PL" dirty="0"/>
              <a:t> </a:t>
            </a:r>
            <a:r>
              <a:rPr lang="pl-PL" dirty="0" err="1"/>
              <a:t>Activities</a:t>
            </a:r>
            <a:endParaRPr lang="pl-PL" dirty="0"/>
          </a:p>
        </p:txBody>
      </p:sp>
      <p:sp>
        <p:nvSpPr>
          <p:cNvPr id="3" name="Content Placeholder 2">
            <a:extLst>
              <a:ext uri="{FF2B5EF4-FFF2-40B4-BE49-F238E27FC236}">
                <a16:creationId xmlns:a16="http://schemas.microsoft.com/office/drawing/2014/main" id="{67B1AD7A-96AD-4DDF-9D1D-F15C4F2E37D6}"/>
              </a:ext>
            </a:extLst>
          </p:cNvPr>
          <p:cNvSpPr>
            <a:spLocks noGrp="1"/>
          </p:cNvSpPr>
          <p:nvPr>
            <p:ph idx="1"/>
          </p:nvPr>
        </p:nvSpPr>
        <p:spPr>
          <a:xfrm>
            <a:off x="2050743" y="1524371"/>
            <a:ext cx="8602462" cy="4494690"/>
          </a:xfrm>
        </p:spPr>
        <p:txBody>
          <a:bodyPr vert="horz" lIns="91440" tIns="45720" rIns="91440" bIns="45720" rtlCol="0" anchor="t">
            <a:noAutofit/>
          </a:bodyPr>
          <a:lstStyle/>
          <a:p>
            <a:pPr marL="0" indent="0" algn="l" rtl="0" fontAlgn="base">
              <a:buNone/>
            </a:pPr>
            <a:r>
              <a:rPr lang="pl-PL" sz="2400" b="1" dirty="0" err="1">
                <a:solidFill>
                  <a:srgbClr val="000000"/>
                </a:solidFill>
                <a:latin typeface="Open Sans" panose="020B0606030504020204" pitchFamily="34" charset="0"/>
              </a:rPr>
              <a:t>About</a:t>
            </a:r>
            <a:r>
              <a:rPr lang="pl-PL" sz="3600" b="1" i="0" dirty="0">
                <a:solidFill>
                  <a:srgbClr val="000000"/>
                </a:solidFill>
                <a:effectLst/>
                <a:latin typeface="Open Sans" panose="020B0606030504020204" pitchFamily="34" charset="0"/>
              </a:rPr>
              <a:t> </a:t>
            </a:r>
            <a:r>
              <a:rPr lang="en-US" sz="3600" b="1" i="0" dirty="0">
                <a:solidFill>
                  <a:srgbClr val="000000"/>
                </a:solidFill>
                <a:effectLst/>
                <a:latin typeface="Open Sans" panose="020B0606030504020204" pitchFamily="34" charset="0"/>
              </a:rPr>
              <a:t>240</a:t>
            </a:r>
            <a:r>
              <a:rPr lang="en-US" sz="2400" b="1" i="0" dirty="0">
                <a:solidFill>
                  <a:srgbClr val="000000"/>
                </a:solidFill>
                <a:effectLst/>
                <a:latin typeface="Open Sans" panose="020B0606030504020204" pitchFamily="34" charset="0"/>
              </a:rPr>
              <a:t> additional tasks</a:t>
            </a:r>
            <a:r>
              <a:rPr lang="en-US" sz="2400" b="0" i="0" dirty="0">
                <a:solidFill>
                  <a:srgbClr val="000000"/>
                </a:solidFill>
                <a:effectLst/>
                <a:latin typeface="Open Sans" panose="020B0606030504020204" pitchFamily="34" charset="0"/>
              </a:rPr>
              <a:t> </a:t>
            </a:r>
            <a:r>
              <a:rPr lang="pl-PL" sz="2400" b="1" i="0" dirty="0">
                <a:solidFill>
                  <a:srgbClr val="000000"/>
                </a:solidFill>
                <a:effectLst/>
                <a:latin typeface="Open Sans" panose="020B0606030504020204" pitchFamily="34" charset="0"/>
              </a:rPr>
              <a:t>per </a:t>
            </a:r>
            <a:r>
              <a:rPr lang="pl-PL" sz="2400" b="1" i="0" dirty="0" err="1">
                <a:solidFill>
                  <a:srgbClr val="000000"/>
                </a:solidFill>
                <a:effectLst/>
                <a:latin typeface="Open Sans" panose="020B0606030504020204" pitchFamily="34" charset="0"/>
              </a:rPr>
              <a:t>level</a:t>
            </a:r>
            <a:r>
              <a:rPr lang="en-US" sz="2400" b="1" i="0" dirty="0">
                <a:solidFill>
                  <a:srgbClr val="000000"/>
                </a:solidFill>
                <a:effectLst/>
                <a:latin typeface="Open Sans" panose="020B0606030504020204" pitchFamily="34" charset="0"/>
              </a:rPr>
              <a:t>: </a:t>
            </a:r>
            <a:endParaRPr lang="en-US" sz="900" b="1" i="0" dirty="0">
              <a:solidFill>
                <a:srgbClr val="000000"/>
              </a:solidFill>
              <a:effectLst/>
              <a:latin typeface="Open Sans" panose="020B0606030504020204" pitchFamily="34" charset="0"/>
            </a:endParaRPr>
          </a:p>
          <a:p>
            <a:pPr algn="l" rtl="0" fontAlgn="base">
              <a:buFont typeface="Arial" panose="020B0604020202020204" pitchFamily="34" charset="0"/>
              <a:buChar char="•"/>
            </a:pPr>
            <a:r>
              <a:rPr lang="pl-PL" sz="1800" b="0" i="0" dirty="0">
                <a:solidFill>
                  <a:srgbClr val="000000"/>
                </a:solidFill>
                <a:effectLst/>
                <a:latin typeface="Open Sans" panose="020B0606030504020204" pitchFamily="34" charset="0"/>
              </a:rPr>
              <a:t>4 video </a:t>
            </a:r>
            <a:r>
              <a:rPr lang="pl-PL" sz="1800" b="0" i="0" dirty="0" err="1">
                <a:solidFill>
                  <a:srgbClr val="000000"/>
                </a:solidFill>
                <a:effectLst/>
                <a:latin typeface="Open Sans" panose="020B0606030504020204" pitchFamily="34" charset="0"/>
              </a:rPr>
              <a:t>based</a:t>
            </a:r>
            <a:r>
              <a:rPr lang="pl-PL" sz="1800" b="0" i="0" dirty="0">
                <a:solidFill>
                  <a:srgbClr val="000000"/>
                </a:solidFill>
                <a:effectLst/>
                <a:latin typeface="Open Sans" panose="020B0606030504020204" pitchFamily="34" charset="0"/>
              </a:rPr>
              <a:t> </a:t>
            </a:r>
            <a:r>
              <a:rPr lang="pl-PL" sz="1800" b="0" i="0" dirty="0" err="1">
                <a:solidFill>
                  <a:srgbClr val="000000"/>
                </a:solidFill>
                <a:effectLst/>
                <a:latin typeface="Open Sans" panose="020B0606030504020204" pitchFamily="34" charset="0"/>
              </a:rPr>
              <a:t>activities</a:t>
            </a:r>
            <a:r>
              <a:rPr lang="pl-PL" sz="1800" b="0" i="0" dirty="0">
                <a:solidFill>
                  <a:srgbClr val="000000"/>
                </a:solidFill>
                <a:effectLst/>
                <a:latin typeface="Open Sans" panose="020B0606030504020204" pitchFamily="34" charset="0"/>
              </a:rPr>
              <a:t> for </a:t>
            </a:r>
            <a:r>
              <a:rPr lang="pl-PL" sz="1800" b="0" i="0" dirty="0" err="1">
                <a:solidFill>
                  <a:srgbClr val="000000"/>
                </a:solidFill>
                <a:effectLst/>
                <a:latin typeface="Open Sans" panose="020B0606030504020204" pitchFamily="34" charset="0"/>
              </a:rPr>
              <a:t>each</a:t>
            </a:r>
            <a:r>
              <a:rPr lang="pl-PL" sz="1800" b="0" i="0" dirty="0">
                <a:solidFill>
                  <a:srgbClr val="000000"/>
                </a:solidFill>
                <a:effectLst/>
                <a:latin typeface="Open Sans" panose="020B0606030504020204" pitchFamily="34" charset="0"/>
              </a:rPr>
              <a:t> unit</a:t>
            </a:r>
            <a:r>
              <a:rPr lang="en-US" sz="1800" b="0" i="0" dirty="0">
                <a:solidFill>
                  <a:srgbClr val="000000"/>
                </a:solidFill>
                <a:effectLst/>
                <a:latin typeface="Open Sans" panose="020B0606030504020204" pitchFamily="34" charset="0"/>
              </a:rPr>
              <a:t> </a:t>
            </a:r>
            <a:r>
              <a:rPr lang="en-US" sz="1800" b="1" i="0" dirty="0">
                <a:solidFill>
                  <a:srgbClr val="000000"/>
                </a:solidFill>
                <a:effectLst/>
                <a:latin typeface="Open Sans" panose="020B0606030504020204" pitchFamily="34" charset="0"/>
              </a:rPr>
              <a:t>(</a:t>
            </a:r>
            <a:r>
              <a:rPr lang="pl-PL" sz="1800" b="1" i="0" dirty="0">
                <a:solidFill>
                  <a:srgbClr val="000000"/>
                </a:solidFill>
                <a:effectLst/>
                <a:latin typeface="Open Sans" panose="020B0606030504020204" pitchFamily="34" charset="0"/>
              </a:rPr>
              <a:t>36</a:t>
            </a:r>
            <a:r>
              <a:rPr lang="en-US" sz="1800" b="1" i="0" dirty="0">
                <a:solidFill>
                  <a:srgbClr val="000000"/>
                </a:solidFill>
                <a:effectLst/>
                <a:latin typeface="Open Sans" panose="020B0606030504020204" pitchFamily="34" charset="0"/>
              </a:rPr>
              <a:t> per level) </a:t>
            </a:r>
            <a:endParaRPr lang="pl-PL" sz="1800" b="1" i="0" dirty="0">
              <a:solidFill>
                <a:srgbClr val="000000"/>
              </a:solidFill>
              <a:effectLst/>
              <a:latin typeface="Open Sans" panose="020B0606030504020204" pitchFamily="34" charset="0"/>
            </a:endParaRPr>
          </a:p>
          <a:p>
            <a:pPr fontAlgn="base"/>
            <a:r>
              <a:rPr lang="pl-PL" sz="1800" b="0" i="0" dirty="0">
                <a:solidFill>
                  <a:srgbClr val="000000"/>
                </a:solidFill>
                <a:effectLst/>
                <a:latin typeface="Open Sans" panose="020B0606030504020204" pitchFamily="34" charset="0"/>
              </a:rPr>
              <a:t>2-</a:t>
            </a:r>
            <a:r>
              <a:rPr lang="en-US" sz="1800" b="0" i="0" dirty="0">
                <a:solidFill>
                  <a:srgbClr val="000000"/>
                </a:solidFill>
                <a:effectLst/>
                <a:latin typeface="Open Sans" panose="020B0606030504020204" pitchFamily="34" charset="0"/>
              </a:rPr>
              <a:t>3 activities for each BBC Vox Pops </a:t>
            </a:r>
            <a:r>
              <a:rPr lang="en-US" sz="1800" b="1" i="0" dirty="0">
                <a:solidFill>
                  <a:srgbClr val="000000"/>
                </a:solidFill>
                <a:effectLst/>
                <a:latin typeface="Open Sans" panose="020B0606030504020204" pitchFamily="34" charset="0"/>
              </a:rPr>
              <a:t>(</a:t>
            </a:r>
            <a:r>
              <a:rPr lang="pl-PL" sz="1800" b="1" i="0" dirty="0" err="1">
                <a:solidFill>
                  <a:srgbClr val="000000"/>
                </a:solidFill>
                <a:effectLst/>
                <a:latin typeface="Open Sans" panose="020B0606030504020204" pitchFamily="34" charset="0"/>
              </a:rPr>
              <a:t>about</a:t>
            </a:r>
            <a:r>
              <a:rPr lang="pl-PL" sz="1800" b="1" i="0" dirty="0">
                <a:solidFill>
                  <a:srgbClr val="000000"/>
                </a:solidFill>
                <a:effectLst/>
                <a:latin typeface="Open Sans" panose="020B0606030504020204" pitchFamily="34" charset="0"/>
              </a:rPr>
              <a:t> </a:t>
            </a:r>
            <a:r>
              <a:rPr lang="en-US" sz="1800" b="1" i="0" dirty="0">
                <a:solidFill>
                  <a:srgbClr val="000000"/>
                </a:solidFill>
                <a:effectLst/>
                <a:latin typeface="Open Sans" panose="020B0606030504020204" pitchFamily="34" charset="0"/>
              </a:rPr>
              <a:t>27 per level) </a:t>
            </a:r>
          </a:p>
          <a:p>
            <a:pPr algn="l" rtl="0" fontAlgn="base">
              <a:buFont typeface="Arial" panose="020B0604020202020204" pitchFamily="34" charset="0"/>
              <a:buChar char="•"/>
            </a:pPr>
            <a:r>
              <a:rPr lang="en-US" sz="1800" b="0" i="0" dirty="0">
                <a:solidFill>
                  <a:srgbClr val="000000"/>
                </a:solidFill>
                <a:effectLst/>
                <a:latin typeface="Open Sans" panose="020B0606030504020204" pitchFamily="34" charset="0"/>
              </a:rPr>
              <a:t>4 grammar activities for each unit </a:t>
            </a:r>
            <a:r>
              <a:rPr lang="en-US" sz="1800" b="1" i="0" dirty="0">
                <a:solidFill>
                  <a:srgbClr val="000000"/>
                </a:solidFill>
                <a:effectLst/>
                <a:latin typeface="Open Sans" panose="020B0606030504020204" pitchFamily="34" charset="0"/>
              </a:rPr>
              <a:t>(36 per level) </a:t>
            </a:r>
          </a:p>
          <a:p>
            <a:pPr algn="l" rtl="0" fontAlgn="base">
              <a:buFont typeface="Arial" panose="020B0604020202020204" pitchFamily="34" charset="0"/>
              <a:buChar char="•"/>
            </a:pPr>
            <a:r>
              <a:rPr lang="en-US" sz="1800" b="0" i="0" dirty="0">
                <a:solidFill>
                  <a:srgbClr val="000000"/>
                </a:solidFill>
                <a:effectLst/>
                <a:latin typeface="Open Sans" panose="020B0606030504020204" pitchFamily="34" charset="0"/>
              </a:rPr>
              <a:t>4 vocabulary activities for each unit </a:t>
            </a:r>
            <a:r>
              <a:rPr lang="en-US" sz="1800" b="1" i="0" dirty="0">
                <a:solidFill>
                  <a:srgbClr val="000000"/>
                </a:solidFill>
                <a:effectLst/>
                <a:latin typeface="Open Sans" panose="020B0606030504020204" pitchFamily="34" charset="0"/>
              </a:rPr>
              <a:t>(36 per level) </a:t>
            </a:r>
          </a:p>
          <a:p>
            <a:pPr algn="l" rtl="0" fontAlgn="base">
              <a:buFont typeface="Arial" panose="020B0604020202020204" pitchFamily="34" charset="0"/>
              <a:buChar char="•"/>
            </a:pPr>
            <a:r>
              <a:rPr lang="en-US" sz="1800" b="0" i="0" dirty="0">
                <a:solidFill>
                  <a:srgbClr val="000000"/>
                </a:solidFill>
                <a:effectLst/>
                <a:latin typeface="Open Sans" panose="020B0606030504020204" pitchFamily="34" charset="0"/>
              </a:rPr>
              <a:t>2 remediation tasks for each unit </a:t>
            </a:r>
            <a:r>
              <a:rPr lang="en-US" sz="1800" b="1" i="0" dirty="0">
                <a:solidFill>
                  <a:srgbClr val="000000"/>
                </a:solidFill>
                <a:effectLst/>
                <a:latin typeface="Open Sans" panose="020B0606030504020204" pitchFamily="34" charset="0"/>
              </a:rPr>
              <a:t>(18 per level) </a:t>
            </a:r>
          </a:p>
          <a:p>
            <a:pPr algn="l" rtl="0" fontAlgn="base">
              <a:buFont typeface="Arial" panose="020B0604020202020204" pitchFamily="34" charset="0"/>
              <a:buChar char="•"/>
            </a:pPr>
            <a:r>
              <a:rPr lang="pl-PL" sz="1800" b="0" i="0" dirty="0">
                <a:solidFill>
                  <a:srgbClr val="000000"/>
                </a:solidFill>
                <a:effectLst/>
                <a:latin typeface="Open Sans" panose="020B0606030504020204" pitchFamily="34" charset="0"/>
              </a:rPr>
              <a:t>3 </a:t>
            </a:r>
            <a:r>
              <a:rPr lang="en-US" sz="1800" b="0" i="0" dirty="0">
                <a:solidFill>
                  <a:srgbClr val="000000"/>
                </a:solidFill>
                <a:effectLst/>
                <a:latin typeface="Open Sans" panose="020B0606030504020204" pitchFamily="34" charset="0"/>
              </a:rPr>
              <a:t>Self-Check </a:t>
            </a:r>
            <a:r>
              <a:rPr lang="pl-PL" sz="1800" b="0" i="0" dirty="0" err="1">
                <a:solidFill>
                  <a:srgbClr val="000000"/>
                </a:solidFill>
                <a:effectLst/>
                <a:latin typeface="Open Sans" panose="020B0606030504020204" pitchFamily="34" charset="0"/>
              </a:rPr>
              <a:t>tasks</a:t>
            </a:r>
            <a:r>
              <a:rPr lang="pl-PL" sz="1800" b="0" i="0" dirty="0">
                <a:solidFill>
                  <a:srgbClr val="000000"/>
                </a:solidFill>
                <a:effectLst/>
                <a:latin typeface="Open Sans" panose="020B0606030504020204" pitchFamily="34" charset="0"/>
              </a:rPr>
              <a:t> </a:t>
            </a:r>
            <a:r>
              <a:rPr lang="en-US" sz="1800" b="0" i="0" dirty="0">
                <a:solidFill>
                  <a:srgbClr val="000000"/>
                </a:solidFill>
                <a:effectLst/>
                <a:latin typeface="Open Sans" panose="020B0606030504020204" pitchFamily="34" charset="0"/>
              </a:rPr>
              <a:t>(unit test prep) for each unit </a:t>
            </a:r>
            <a:r>
              <a:rPr lang="en-US" sz="1800" b="1" i="0" dirty="0">
                <a:solidFill>
                  <a:srgbClr val="000000"/>
                </a:solidFill>
                <a:effectLst/>
                <a:latin typeface="Open Sans" panose="020B0606030504020204" pitchFamily="34" charset="0"/>
              </a:rPr>
              <a:t>(</a:t>
            </a:r>
            <a:r>
              <a:rPr lang="pl-PL" sz="1800" b="1" i="0" dirty="0">
                <a:solidFill>
                  <a:srgbClr val="000000"/>
                </a:solidFill>
                <a:effectLst/>
                <a:latin typeface="Open Sans" panose="020B0606030504020204" pitchFamily="34" charset="0"/>
              </a:rPr>
              <a:t>27</a:t>
            </a:r>
            <a:r>
              <a:rPr lang="en-US" sz="1800" b="1" i="0" dirty="0">
                <a:solidFill>
                  <a:srgbClr val="000000"/>
                </a:solidFill>
                <a:effectLst/>
                <a:latin typeface="Open Sans" panose="020B0606030504020204" pitchFamily="34" charset="0"/>
              </a:rPr>
              <a:t> per level) </a:t>
            </a:r>
          </a:p>
          <a:p>
            <a:pPr algn="l" rtl="0" fontAlgn="base">
              <a:buFont typeface="Arial" panose="020B0604020202020204" pitchFamily="34" charset="0"/>
              <a:buChar char="•"/>
            </a:pPr>
            <a:r>
              <a:rPr lang="en-US" sz="1800" b="0" i="0" dirty="0">
                <a:solidFill>
                  <a:srgbClr val="000000"/>
                </a:solidFill>
                <a:effectLst/>
                <a:latin typeface="Open Sans" panose="020B0606030504020204" pitchFamily="34" charset="0"/>
              </a:rPr>
              <a:t>All Grammar Time tasks from the Student’s Book</a:t>
            </a:r>
            <a:r>
              <a:rPr lang="pl-PL" sz="1800" b="0" i="0" dirty="0">
                <a:solidFill>
                  <a:srgbClr val="000000"/>
                </a:solidFill>
                <a:effectLst/>
                <a:latin typeface="Open Sans" panose="020B0606030504020204" pitchFamily="34" charset="0"/>
              </a:rPr>
              <a:t>s</a:t>
            </a:r>
            <a:r>
              <a:rPr lang="en-US" sz="1800" b="0" i="0" dirty="0">
                <a:solidFill>
                  <a:srgbClr val="000000"/>
                </a:solidFill>
                <a:effectLst/>
                <a:latin typeface="Open Sans" panose="020B0606030504020204" pitchFamily="34" charset="0"/>
              </a:rPr>
              <a:t> </a:t>
            </a:r>
            <a:r>
              <a:rPr lang="en-US" sz="1800" b="1" i="0" dirty="0">
                <a:solidFill>
                  <a:srgbClr val="000000"/>
                </a:solidFill>
                <a:effectLst/>
                <a:latin typeface="Open Sans" panose="020B0606030504020204" pitchFamily="34" charset="0"/>
              </a:rPr>
              <a:t>(approx. 30 per level)  </a:t>
            </a:r>
          </a:p>
          <a:p>
            <a:pPr algn="l" rtl="0" fontAlgn="base">
              <a:buFont typeface="Arial" panose="020B0604020202020204" pitchFamily="34" charset="0"/>
              <a:buChar char="•"/>
            </a:pPr>
            <a:r>
              <a:rPr lang="en-US" sz="1800" b="0" i="0" dirty="0">
                <a:solidFill>
                  <a:srgbClr val="000000"/>
                </a:solidFill>
                <a:effectLst/>
                <a:latin typeface="Open Sans" panose="020B0606030504020204" pitchFamily="34" charset="0"/>
              </a:rPr>
              <a:t>10 additional Use of English activities </a:t>
            </a:r>
            <a:r>
              <a:rPr lang="pl-PL" sz="1800" b="1" i="0" dirty="0">
                <a:solidFill>
                  <a:srgbClr val="000000"/>
                </a:solidFill>
                <a:effectLst/>
                <a:latin typeface="Open Sans" panose="020B0606030504020204" pitchFamily="34" charset="0"/>
              </a:rPr>
              <a:t>(10 per </a:t>
            </a:r>
            <a:r>
              <a:rPr lang="pl-PL" sz="1800" b="1" i="0" dirty="0" err="1">
                <a:solidFill>
                  <a:srgbClr val="000000"/>
                </a:solidFill>
                <a:effectLst/>
                <a:latin typeface="Open Sans" panose="020B0606030504020204" pitchFamily="34" charset="0"/>
              </a:rPr>
              <a:t>level</a:t>
            </a:r>
            <a:r>
              <a:rPr lang="pl-PL" sz="1800" b="1" i="0" dirty="0">
                <a:solidFill>
                  <a:srgbClr val="000000"/>
                </a:solidFill>
                <a:effectLst/>
                <a:latin typeface="Open Sans" panose="020B0606030504020204" pitchFamily="34" charset="0"/>
              </a:rPr>
              <a:t>)</a:t>
            </a:r>
            <a:r>
              <a:rPr lang="en-US" sz="1800" b="1" i="0" dirty="0">
                <a:solidFill>
                  <a:srgbClr val="000000"/>
                </a:solidFill>
                <a:effectLst/>
                <a:latin typeface="Open Sans" panose="020B0606030504020204" pitchFamily="34" charset="0"/>
              </a:rPr>
              <a:t> </a:t>
            </a:r>
          </a:p>
          <a:p>
            <a:pPr algn="l" rtl="0" fontAlgn="base">
              <a:buFont typeface="Arial" panose="020B0604020202020204" pitchFamily="34" charset="0"/>
              <a:buChar char="•"/>
            </a:pPr>
            <a:r>
              <a:rPr lang="en-US" sz="1800" b="0" i="0" dirty="0">
                <a:solidFill>
                  <a:srgbClr val="000000"/>
                </a:solidFill>
                <a:effectLst/>
                <a:latin typeface="Open Sans" panose="020B0606030504020204" pitchFamily="34" charset="0"/>
              </a:rPr>
              <a:t>Vocabulary Memory Games </a:t>
            </a:r>
            <a:r>
              <a:rPr lang="en-US" sz="1800" b="1" i="0" dirty="0">
                <a:solidFill>
                  <a:srgbClr val="000000"/>
                </a:solidFill>
                <a:effectLst/>
                <a:latin typeface="Open Sans" panose="020B0606030504020204" pitchFamily="34" charset="0"/>
              </a:rPr>
              <a:t>(20 per level) </a:t>
            </a:r>
            <a:r>
              <a:rPr lang="en-US" sz="1800" b="0" i="0" dirty="0">
                <a:solidFill>
                  <a:srgbClr val="000000"/>
                </a:solidFill>
                <a:effectLst/>
                <a:latin typeface="Times New Roman" panose="02020603050405020304" pitchFamily="18" charset="0"/>
              </a:rPr>
              <a:t> </a:t>
            </a:r>
            <a:endParaRPr lang="en-US" sz="1600" b="0" i="0" dirty="0">
              <a:solidFill>
                <a:srgbClr val="000000"/>
              </a:solidFill>
              <a:effectLst/>
              <a:latin typeface="Segoe UI" panose="020B0502040204020203" pitchFamily="34" charset="0"/>
            </a:endParaRPr>
          </a:p>
          <a:p>
            <a:pPr marL="457200" indent="-298450">
              <a:lnSpc>
                <a:spcPct val="150000"/>
              </a:lnSpc>
              <a:spcBef>
                <a:spcPts val="0"/>
              </a:spcBef>
            </a:pPr>
            <a:endParaRPr lang="pl" sz="2400" dirty="0">
              <a:latin typeface="Open Sans"/>
              <a:ea typeface="Open Sans Light"/>
              <a:cs typeface="Open Sans Light"/>
            </a:endParaRPr>
          </a:p>
        </p:txBody>
      </p:sp>
    </p:spTree>
    <p:extLst>
      <p:ext uri="{BB962C8B-B14F-4D97-AF65-F5344CB8AC3E}">
        <p14:creationId xmlns:p14="http://schemas.microsoft.com/office/powerpoint/2010/main" val="3125210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44184-D913-431F-B894-8997F35CB17D}"/>
              </a:ext>
            </a:extLst>
          </p:cNvPr>
          <p:cNvSpPr>
            <a:spLocks noGrp="1"/>
          </p:cNvSpPr>
          <p:nvPr>
            <p:ph type="title"/>
          </p:nvPr>
        </p:nvSpPr>
        <p:spPr>
          <a:xfrm>
            <a:off x="371901" y="569841"/>
            <a:ext cx="10515600" cy="1325563"/>
          </a:xfrm>
        </p:spPr>
        <p:txBody>
          <a:bodyPr/>
          <a:lstStyle/>
          <a:p>
            <a:r>
              <a:rPr lang="pl-PL" sz="3600"/>
              <a:t>Wider World Second Edition</a:t>
            </a:r>
            <a:br>
              <a:rPr lang="pl-PL" sz="3600"/>
            </a:br>
            <a:r>
              <a:rPr lang="pl-PL" sz="3600">
                <a:ea typeface="Open Sans Extrabold"/>
                <a:cs typeface="Open Sans Extrabold"/>
              </a:rPr>
              <a:t>levels</a:t>
            </a:r>
          </a:p>
        </p:txBody>
      </p:sp>
      <p:pic>
        <p:nvPicPr>
          <p:cNvPr id="4" name="Obraz 4">
            <a:extLst>
              <a:ext uri="{FF2B5EF4-FFF2-40B4-BE49-F238E27FC236}">
                <a16:creationId xmlns:a16="http://schemas.microsoft.com/office/drawing/2014/main" id="{D587E281-B5D0-43E3-9B47-F143034346F9}"/>
              </a:ext>
            </a:extLst>
          </p:cNvPr>
          <p:cNvPicPr>
            <a:picLocks noChangeAspect="1"/>
          </p:cNvPicPr>
          <p:nvPr/>
        </p:nvPicPr>
        <p:blipFill>
          <a:blip r:embed="rId4"/>
          <a:stretch>
            <a:fillRect/>
          </a:stretch>
        </p:blipFill>
        <p:spPr>
          <a:xfrm>
            <a:off x="3006671" y="2121080"/>
            <a:ext cx="2045777" cy="2887061"/>
          </a:xfrm>
          <a:prstGeom prst="rect">
            <a:avLst/>
          </a:prstGeom>
          <a:ln>
            <a:noFill/>
          </a:ln>
          <a:effectLst>
            <a:outerShdw blurRad="292100" dist="139700" dir="2700000" algn="tl" rotWithShape="0">
              <a:srgbClr val="333333">
                <a:alpha val="65000"/>
              </a:srgbClr>
            </a:outerShdw>
          </a:effectLst>
        </p:spPr>
      </p:pic>
      <p:pic>
        <p:nvPicPr>
          <p:cNvPr id="5" name="Obraz 5" descr="Obraz zawierający mapa&#10;&#10;Opis wygenerowany automatycznie">
            <a:extLst>
              <a:ext uri="{FF2B5EF4-FFF2-40B4-BE49-F238E27FC236}">
                <a16:creationId xmlns:a16="http://schemas.microsoft.com/office/drawing/2014/main" id="{0756BF40-3470-4A59-BBD3-67CEE31697B6}"/>
              </a:ext>
            </a:extLst>
          </p:cNvPr>
          <p:cNvPicPr>
            <a:picLocks noChangeAspect="1"/>
          </p:cNvPicPr>
          <p:nvPr/>
        </p:nvPicPr>
        <p:blipFill>
          <a:blip r:embed="rId5"/>
          <a:stretch>
            <a:fillRect/>
          </a:stretch>
        </p:blipFill>
        <p:spPr>
          <a:xfrm>
            <a:off x="5241010" y="2121080"/>
            <a:ext cx="2045777" cy="2887061"/>
          </a:xfrm>
          <a:prstGeom prst="rect">
            <a:avLst/>
          </a:prstGeom>
          <a:ln>
            <a:noFill/>
          </a:ln>
          <a:effectLst>
            <a:outerShdw blurRad="292100" dist="139700" dir="2700000" algn="tl" rotWithShape="0">
              <a:srgbClr val="333333">
                <a:alpha val="65000"/>
              </a:srgbClr>
            </a:outerShdw>
          </a:effectLst>
        </p:spPr>
      </p:pic>
      <p:pic>
        <p:nvPicPr>
          <p:cNvPr id="6" name="Obraz 6" descr="Obraz zawierający tekst&#10;&#10;Opis wygenerowany automatycznie">
            <a:extLst>
              <a:ext uri="{FF2B5EF4-FFF2-40B4-BE49-F238E27FC236}">
                <a16:creationId xmlns:a16="http://schemas.microsoft.com/office/drawing/2014/main" id="{5981BBFC-DE14-4D93-867B-F442D4B76304}"/>
              </a:ext>
            </a:extLst>
          </p:cNvPr>
          <p:cNvPicPr>
            <a:picLocks noChangeAspect="1"/>
          </p:cNvPicPr>
          <p:nvPr/>
        </p:nvPicPr>
        <p:blipFill>
          <a:blip r:embed="rId6"/>
          <a:stretch>
            <a:fillRect/>
          </a:stretch>
        </p:blipFill>
        <p:spPr>
          <a:xfrm>
            <a:off x="7539924" y="2121081"/>
            <a:ext cx="2007032" cy="2887061"/>
          </a:xfrm>
          <a:prstGeom prst="rect">
            <a:avLst/>
          </a:prstGeom>
          <a:ln>
            <a:noFill/>
          </a:ln>
          <a:effectLst>
            <a:outerShdw blurRad="292100" dist="139700" dir="2700000" algn="tl" rotWithShape="0">
              <a:srgbClr val="333333">
                <a:alpha val="65000"/>
              </a:srgbClr>
            </a:outerShdw>
          </a:effectLst>
        </p:spPr>
      </p:pic>
      <p:pic>
        <p:nvPicPr>
          <p:cNvPr id="7" name="Obraz 7" descr="Obraz zawierający tekst, znak&#10;&#10;Opis wygenerowany automatycznie">
            <a:extLst>
              <a:ext uri="{FF2B5EF4-FFF2-40B4-BE49-F238E27FC236}">
                <a16:creationId xmlns:a16="http://schemas.microsoft.com/office/drawing/2014/main" id="{F46BA76E-CD8F-4246-B92E-999A1688351F}"/>
              </a:ext>
            </a:extLst>
          </p:cNvPr>
          <p:cNvPicPr>
            <a:picLocks noChangeAspect="1"/>
          </p:cNvPicPr>
          <p:nvPr/>
        </p:nvPicPr>
        <p:blipFill>
          <a:blip r:embed="rId7"/>
          <a:stretch>
            <a:fillRect/>
          </a:stretch>
        </p:blipFill>
        <p:spPr>
          <a:xfrm>
            <a:off x="9735519" y="2121081"/>
            <a:ext cx="2007032" cy="2887061"/>
          </a:xfrm>
          <a:prstGeom prst="rect">
            <a:avLst/>
          </a:prstGeom>
          <a:ln>
            <a:noFill/>
          </a:ln>
          <a:effectLst>
            <a:outerShdw blurRad="292100" dist="139700" dir="2700000" algn="tl" rotWithShape="0">
              <a:srgbClr val="333333">
                <a:alpha val="65000"/>
              </a:srgbClr>
            </a:outerShdw>
          </a:effectLst>
        </p:spPr>
      </p:pic>
      <p:pic>
        <p:nvPicPr>
          <p:cNvPr id="8" name="Obraz 8" descr="Obraz zawierający tekst&#10;&#10;Opis wygenerowany automatycznie">
            <a:extLst>
              <a:ext uri="{FF2B5EF4-FFF2-40B4-BE49-F238E27FC236}">
                <a16:creationId xmlns:a16="http://schemas.microsoft.com/office/drawing/2014/main" id="{5898F254-1270-4E9F-ADE9-399DCC32DE06}"/>
              </a:ext>
            </a:extLst>
          </p:cNvPr>
          <p:cNvPicPr>
            <a:picLocks noChangeAspect="1"/>
          </p:cNvPicPr>
          <p:nvPr/>
        </p:nvPicPr>
        <p:blipFill>
          <a:blip r:embed="rId8"/>
          <a:stretch>
            <a:fillRect/>
          </a:stretch>
        </p:blipFill>
        <p:spPr>
          <a:xfrm>
            <a:off x="798162" y="2121080"/>
            <a:ext cx="2045777" cy="2887061"/>
          </a:xfrm>
          <a:prstGeom prst="rect">
            <a:avLst/>
          </a:prstGeom>
          <a:ln>
            <a:noFill/>
          </a:ln>
          <a:effectLst>
            <a:outerShdw blurRad="292100" dist="139700" dir="2700000" algn="tl" rotWithShape="0">
              <a:srgbClr val="333333">
                <a:alpha val="65000"/>
              </a:srgbClr>
            </a:outerShdw>
          </a:effectLst>
        </p:spPr>
      </p:pic>
      <p:sp>
        <p:nvSpPr>
          <p:cNvPr id="10" name="Rectangle: Rounded Corners 9">
            <a:extLst>
              <a:ext uri="{FF2B5EF4-FFF2-40B4-BE49-F238E27FC236}">
                <a16:creationId xmlns:a16="http://schemas.microsoft.com/office/drawing/2014/main" id="{7BAA9AD0-D889-4ED0-A496-E453D1C58DE6}"/>
              </a:ext>
            </a:extLst>
          </p:cNvPr>
          <p:cNvSpPr/>
          <p:nvPr/>
        </p:nvSpPr>
        <p:spPr>
          <a:xfrm>
            <a:off x="797274" y="5173392"/>
            <a:ext cx="2038452" cy="568823"/>
          </a:xfrm>
          <a:prstGeom prst="roundRect">
            <a:avLst/>
          </a:prstGeom>
          <a:solidFill>
            <a:srgbClr val="B1DAF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pl-PL"/>
          </a:p>
          <a:p>
            <a:pPr algn="ctr"/>
            <a:endParaRPr lang="pl-PL"/>
          </a:p>
          <a:p>
            <a:pPr algn="ctr"/>
            <a:r>
              <a:rPr lang="pl-PL">
                <a:solidFill>
                  <a:schemeClr val="tx1"/>
                </a:solidFill>
                <a:ea typeface="Open Sans"/>
                <a:cs typeface="Open Sans"/>
              </a:rPr>
              <a:t>GSE: 10 – 25</a:t>
            </a:r>
          </a:p>
          <a:p>
            <a:pPr algn="ctr"/>
            <a:r>
              <a:rPr lang="pl-PL">
                <a:solidFill>
                  <a:schemeClr val="tx1"/>
                </a:solidFill>
                <a:ea typeface="Open Sans"/>
                <a:cs typeface="Open Sans"/>
              </a:rPr>
              <a:t>CEFR: &lt;A1 - A1</a:t>
            </a:r>
          </a:p>
          <a:p>
            <a:pPr algn="ctr"/>
            <a:endParaRPr lang="pl-PL"/>
          </a:p>
          <a:p>
            <a:pPr algn="ctr"/>
            <a:endParaRPr lang="pl-PL" b="1">
              <a:solidFill>
                <a:schemeClr val="tx1"/>
              </a:solidFill>
            </a:endParaRPr>
          </a:p>
        </p:txBody>
      </p:sp>
      <p:sp>
        <p:nvSpPr>
          <p:cNvPr id="11" name="Rectangle: Rounded Corners 9">
            <a:extLst>
              <a:ext uri="{FF2B5EF4-FFF2-40B4-BE49-F238E27FC236}">
                <a16:creationId xmlns:a16="http://schemas.microsoft.com/office/drawing/2014/main" id="{8E549ECE-3445-4808-B84D-DC26DED9547E}"/>
              </a:ext>
            </a:extLst>
          </p:cNvPr>
          <p:cNvSpPr/>
          <p:nvPr/>
        </p:nvSpPr>
        <p:spPr>
          <a:xfrm>
            <a:off x="3005782" y="5173391"/>
            <a:ext cx="2038452" cy="568823"/>
          </a:xfrm>
          <a:prstGeom prst="roundRect">
            <a:avLst/>
          </a:prstGeom>
          <a:solidFill>
            <a:srgbClr val="B1DAF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pl-PL"/>
          </a:p>
          <a:p>
            <a:pPr algn="ctr"/>
            <a:endParaRPr lang="pl-PL"/>
          </a:p>
          <a:p>
            <a:pPr algn="ctr"/>
            <a:r>
              <a:rPr lang="pl-PL">
                <a:solidFill>
                  <a:schemeClr val="tx1"/>
                </a:solidFill>
                <a:ea typeface="Open Sans"/>
                <a:cs typeface="Open Sans"/>
              </a:rPr>
              <a:t>GSE: 24 – 34</a:t>
            </a:r>
          </a:p>
          <a:p>
            <a:pPr algn="ctr"/>
            <a:r>
              <a:rPr lang="pl-PL">
                <a:solidFill>
                  <a:schemeClr val="tx1"/>
                </a:solidFill>
                <a:ea typeface="Open Sans"/>
                <a:cs typeface="Open Sans"/>
              </a:rPr>
              <a:t>CEFR: A1/A2</a:t>
            </a:r>
          </a:p>
          <a:p>
            <a:pPr algn="ctr"/>
            <a:endParaRPr lang="pl-PL"/>
          </a:p>
          <a:p>
            <a:pPr algn="ctr"/>
            <a:endParaRPr lang="pl-PL" b="1">
              <a:solidFill>
                <a:schemeClr val="tx1"/>
              </a:solidFill>
            </a:endParaRPr>
          </a:p>
        </p:txBody>
      </p:sp>
      <p:sp>
        <p:nvSpPr>
          <p:cNvPr id="12" name="Rectangle: Rounded Corners 9">
            <a:extLst>
              <a:ext uri="{FF2B5EF4-FFF2-40B4-BE49-F238E27FC236}">
                <a16:creationId xmlns:a16="http://schemas.microsoft.com/office/drawing/2014/main" id="{6456D701-429E-42EC-BAB7-F100CEB4323D}"/>
              </a:ext>
            </a:extLst>
          </p:cNvPr>
          <p:cNvSpPr/>
          <p:nvPr/>
        </p:nvSpPr>
        <p:spPr>
          <a:xfrm>
            <a:off x="5240121" y="5173391"/>
            <a:ext cx="2038452" cy="568823"/>
          </a:xfrm>
          <a:prstGeom prst="roundRect">
            <a:avLst/>
          </a:prstGeom>
          <a:solidFill>
            <a:srgbClr val="B1DAF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pl-PL"/>
          </a:p>
          <a:p>
            <a:pPr algn="ctr"/>
            <a:endParaRPr lang="pl-PL"/>
          </a:p>
          <a:p>
            <a:pPr algn="ctr"/>
            <a:r>
              <a:rPr lang="pl-PL">
                <a:solidFill>
                  <a:schemeClr val="tx1"/>
                </a:solidFill>
                <a:ea typeface="Open Sans"/>
                <a:cs typeface="Open Sans"/>
              </a:rPr>
              <a:t>GSE: 32 – 42</a:t>
            </a:r>
          </a:p>
          <a:p>
            <a:pPr algn="ctr"/>
            <a:r>
              <a:rPr lang="pl-PL">
                <a:solidFill>
                  <a:schemeClr val="tx1"/>
                </a:solidFill>
                <a:ea typeface="Open Sans"/>
                <a:cs typeface="Open Sans"/>
              </a:rPr>
              <a:t>CEFR: A2/A2+</a:t>
            </a:r>
          </a:p>
          <a:p>
            <a:pPr algn="ctr"/>
            <a:endParaRPr lang="pl-PL"/>
          </a:p>
          <a:p>
            <a:pPr algn="ctr"/>
            <a:endParaRPr lang="pl-PL" b="1">
              <a:solidFill>
                <a:schemeClr val="tx1"/>
              </a:solidFill>
            </a:endParaRPr>
          </a:p>
        </p:txBody>
      </p:sp>
      <p:sp>
        <p:nvSpPr>
          <p:cNvPr id="13" name="Rectangle: Rounded Corners 9">
            <a:extLst>
              <a:ext uri="{FF2B5EF4-FFF2-40B4-BE49-F238E27FC236}">
                <a16:creationId xmlns:a16="http://schemas.microsoft.com/office/drawing/2014/main" id="{9260C578-E03E-4D31-8BDD-2D5E9FF6B566}"/>
              </a:ext>
            </a:extLst>
          </p:cNvPr>
          <p:cNvSpPr/>
          <p:nvPr/>
        </p:nvSpPr>
        <p:spPr>
          <a:xfrm>
            <a:off x="7539036" y="5121731"/>
            <a:ext cx="2038452" cy="568823"/>
          </a:xfrm>
          <a:prstGeom prst="roundRect">
            <a:avLst/>
          </a:prstGeom>
          <a:solidFill>
            <a:srgbClr val="B1DAF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pl-PL"/>
          </a:p>
          <a:p>
            <a:pPr algn="ctr"/>
            <a:endParaRPr lang="pl-PL"/>
          </a:p>
          <a:p>
            <a:pPr algn="ctr"/>
            <a:r>
              <a:rPr lang="pl-PL">
                <a:solidFill>
                  <a:schemeClr val="tx1"/>
                </a:solidFill>
                <a:ea typeface="Open Sans"/>
                <a:cs typeface="Open Sans"/>
              </a:rPr>
              <a:t>GSE: 40 – 50</a:t>
            </a:r>
          </a:p>
          <a:p>
            <a:pPr algn="ctr"/>
            <a:r>
              <a:rPr lang="pl-PL">
                <a:solidFill>
                  <a:schemeClr val="tx1"/>
                </a:solidFill>
                <a:ea typeface="Open Sans"/>
                <a:cs typeface="Open Sans"/>
              </a:rPr>
              <a:t>CEFR: A2+/ B1</a:t>
            </a:r>
          </a:p>
          <a:p>
            <a:pPr algn="ctr"/>
            <a:endParaRPr lang="pl-PL"/>
          </a:p>
          <a:p>
            <a:pPr algn="ctr"/>
            <a:endParaRPr lang="pl-PL" b="1">
              <a:solidFill>
                <a:schemeClr val="tx1"/>
              </a:solidFill>
            </a:endParaRPr>
          </a:p>
        </p:txBody>
      </p:sp>
      <p:sp>
        <p:nvSpPr>
          <p:cNvPr id="14" name="Rectangle: Rounded Corners 9">
            <a:extLst>
              <a:ext uri="{FF2B5EF4-FFF2-40B4-BE49-F238E27FC236}">
                <a16:creationId xmlns:a16="http://schemas.microsoft.com/office/drawing/2014/main" id="{58EBB6BC-EBC4-49AC-94E1-E0E1ECD02D28}"/>
              </a:ext>
            </a:extLst>
          </p:cNvPr>
          <p:cNvSpPr/>
          <p:nvPr/>
        </p:nvSpPr>
        <p:spPr>
          <a:xfrm>
            <a:off x="9734630" y="5121731"/>
            <a:ext cx="2038452" cy="568823"/>
          </a:xfrm>
          <a:prstGeom prst="roundRect">
            <a:avLst/>
          </a:prstGeom>
          <a:solidFill>
            <a:srgbClr val="B1DAF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pl-PL"/>
          </a:p>
          <a:p>
            <a:pPr algn="ctr"/>
            <a:endParaRPr lang="pl-PL"/>
          </a:p>
          <a:p>
            <a:pPr algn="ctr"/>
            <a:r>
              <a:rPr lang="pl-PL">
                <a:solidFill>
                  <a:schemeClr val="tx1"/>
                </a:solidFill>
                <a:ea typeface="Open Sans"/>
                <a:cs typeface="Open Sans"/>
              </a:rPr>
              <a:t>GSE: 45-55</a:t>
            </a:r>
          </a:p>
          <a:p>
            <a:pPr algn="ctr"/>
            <a:r>
              <a:rPr lang="pl-PL">
                <a:solidFill>
                  <a:schemeClr val="tx1"/>
                </a:solidFill>
                <a:ea typeface="Open Sans"/>
                <a:cs typeface="Open Sans"/>
              </a:rPr>
              <a:t>CEFR: B1/B1+</a:t>
            </a:r>
          </a:p>
          <a:p>
            <a:pPr algn="ctr"/>
            <a:endParaRPr lang="pl-PL"/>
          </a:p>
          <a:p>
            <a:pPr algn="ctr"/>
            <a:endParaRPr lang="pl-PL" b="1">
              <a:solidFill>
                <a:schemeClr val="tx1"/>
              </a:solidFill>
            </a:endParaRPr>
          </a:p>
        </p:txBody>
      </p:sp>
    </p:spTree>
    <p:extLst>
      <p:ext uri="{BB962C8B-B14F-4D97-AF65-F5344CB8AC3E}">
        <p14:creationId xmlns:p14="http://schemas.microsoft.com/office/powerpoint/2010/main" val="3681104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573C7D-37F8-463A-8F01-4848EEBA1AB1}"/>
              </a:ext>
            </a:extLst>
          </p:cNvPr>
          <p:cNvSpPr>
            <a:spLocks noGrp="1"/>
          </p:cNvSpPr>
          <p:nvPr>
            <p:ph idx="1"/>
          </p:nvPr>
        </p:nvSpPr>
        <p:spPr>
          <a:xfrm>
            <a:off x="838200" y="1825625"/>
            <a:ext cx="4425778" cy="4351338"/>
          </a:xfrm>
        </p:spPr>
        <p:txBody>
          <a:bodyPr/>
          <a:lstStyle/>
          <a:p>
            <a:pPr marL="0" indent="0">
              <a:buNone/>
            </a:pPr>
            <a:endParaRPr lang="pl-PL"/>
          </a:p>
          <a:p>
            <a:pPr marL="0" indent="0">
              <a:buNone/>
            </a:pPr>
            <a:endParaRPr lang="pl-PL"/>
          </a:p>
        </p:txBody>
      </p:sp>
      <p:pic>
        <p:nvPicPr>
          <p:cNvPr id="7" name="Picture 7" descr="Graphical user interface, application&#10;&#10;Description automatically generated">
            <a:extLst>
              <a:ext uri="{FF2B5EF4-FFF2-40B4-BE49-F238E27FC236}">
                <a16:creationId xmlns:a16="http://schemas.microsoft.com/office/drawing/2014/main" id="{4617F987-D1A9-0D6F-1ED7-346EC8A42688}"/>
              </a:ext>
            </a:extLst>
          </p:cNvPr>
          <p:cNvPicPr>
            <a:picLocks noChangeAspect="1"/>
          </p:cNvPicPr>
          <p:nvPr/>
        </p:nvPicPr>
        <p:blipFill>
          <a:blip r:embed="rId4"/>
          <a:stretch>
            <a:fillRect/>
          </a:stretch>
        </p:blipFill>
        <p:spPr>
          <a:xfrm>
            <a:off x="6197315" y="2784019"/>
            <a:ext cx="2388457" cy="2955549"/>
          </a:xfrm>
          <a:prstGeom prst="rect">
            <a:avLst/>
          </a:prstGeom>
          <a:ln>
            <a:noFill/>
          </a:ln>
          <a:effectLst>
            <a:outerShdw blurRad="292100" dist="139700" dir="2700000" algn="tl" rotWithShape="0">
              <a:srgbClr val="333333">
                <a:alpha val="65000"/>
              </a:srgbClr>
            </a:outerShdw>
          </a:effectLst>
        </p:spPr>
      </p:pic>
      <p:pic>
        <p:nvPicPr>
          <p:cNvPr id="9" name="Picture 5" descr="Graphical user interface, text, application&#10;&#10;Description automatically generated">
            <a:extLst>
              <a:ext uri="{FF2B5EF4-FFF2-40B4-BE49-F238E27FC236}">
                <a16:creationId xmlns:a16="http://schemas.microsoft.com/office/drawing/2014/main" id="{E17DE138-F3E7-80CF-CC05-C4EB53B6A373}"/>
              </a:ext>
            </a:extLst>
          </p:cNvPr>
          <p:cNvPicPr>
            <a:picLocks noChangeAspect="1"/>
          </p:cNvPicPr>
          <p:nvPr/>
        </p:nvPicPr>
        <p:blipFill>
          <a:blip r:embed="rId5"/>
          <a:stretch>
            <a:fillRect/>
          </a:stretch>
        </p:blipFill>
        <p:spPr>
          <a:xfrm>
            <a:off x="485589" y="111751"/>
            <a:ext cx="6980820" cy="1723117"/>
          </a:xfrm>
          <a:prstGeom prst="rect">
            <a:avLst/>
          </a:prstGeom>
          <a:ln>
            <a:noFill/>
          </a:ln>
          <a:effectLst>
            <a:outerShdw blurRad="292100" dist="139700" dir="2700000" algn="tl" rotWithShape="0">
              <a:srgbClr val="333333">
                <a:alpha val="65000"/>
              </a:srgbClr>
            </a:outerShdw>
          </a:effectLst>
        </p:spPr>
      </p:pic>
      <p:pic>
        <p:nvPicPr>
          <p:cNvPr id="10" name="Picture 10" descr="Graphical user interface, text, application, email&#10;&#10;Description automatically generated">
            <a:extLst>
              <a:ext uri="{FF2B5EF4-FFF2-40B4-BE49-F238E27FC236}">
                <a16:creationId xmlns:a16="http://schemas.microsoft.com/office/drawing/2014/main" id="{8CDF4100-8411-64E4-62D6-B80D8C86DC87}"/>
              </a:ext>
            </a:extLst>
          </p:cNvPr>
          <p:cNvPicPr>
            <a:picLocks noChangeAspect="1"/>
          </p:cNvPicPr>
          <p:nvPr/>
        </p:nvPicPr>
        <p:blipFill>
          <a:blip r:embed="rId6"/>
          <a:stretch>
            <a:fillRect/>
          </a:stretch>
        </p:blipFill>
        <p:spPr>
          <a:xfrm>
            <a:off x="559896" y="2679065"/>
            <a:ext cx="2743200" cy="3055545"/>
          </a:xfrm>
          <a:prstGeom prst="rect">
            <a:avLst/>
          </a:prstGeom>
          <a:ln>
            <a:noFill/>
          </a:ln>
          <a:effectLst>
            <a:outerShdw blurRad="292100" dist="139700" dir="2700000" algn="tl" rotWithShape="0">
              <a:srgbClr val="333333">
                <a:alpha val="65000"/>
              </a:srgbClr>
            </a:outerShdw>
          </a:effectLst>
        </p:spPr>
      </p:pic>
      <p:pic>
        <p:nvPicPr>
          <p:cNvPr id="11" name="Picture 11">
            <a:extLst>
              <a:ext uri="{FF2B5EF4-FFF2-40B4-BE49-F238E27FC236}">
                <a16:creationId xmlns:a16="http://schemas.microsoft.com/office/drawing/2014/main" id="{2E1F0A44-49BB-02EA-BB9B-D76B1E3D5402}"/>
              </a:ext>
            </a:extLst>
          </p:cNvPr>
          <p:cNvPicPr>
            <a:picLocks noChangeAspect="1"/>
          </p:cNvPicPr>
          <p:nvPr/>
        </p:nvPicPr>
        <p:blipFill>
          <a:blip r:embed="rId7"/>
          <a:stretch>
            <a:fillRect/>
          </a:stretch>
        </p:blipFill>
        <p:spPr>
          <a:xfrm>
            <a:off x="3663387" y="2787706"/>
            <a:ext cx="2135530" cy="2951271"/>
          </a:xfrm>
          <a:prstGeom prst="rect">
            <a:avLst/>
          </a:prstGeom>
          <a:ln>
            <a:noFill/>
          </a:ln>
          <a:effectLst>
            <a:outerShdw blurRad="292100" dist="139700" dir="2700000" algn="tl" rotWithShape="0">
              <a:srgbClr val="333333">
                <a:alpha val="65000"/>
              </a:srgbClr>
            </a:outerShdw>
          </a:effectLst>
        </p:spPr>
      </p:pic>
      <p:sp>
        <p:nvSpPr>
          <p:cNvPr id="15" name="Oval 14">
            <a:extLst>
              <a:ext uri="{FF2B5EF4-FFF2-40B4-BE49-F238E27FC236}">
                <a16:creationId xmlns:a16="http://schemas.microsoft.com/office/drawing/2014/main" id="{49518A58-3688-72BA-F840-6DF6776CEEC5}"/>
              </a:ext>
            </a:extLst>
          </p:cNvPr>
          <p:cNvSpPr/>
          <p:nvPr/>
        </p:nvSpPr>
        <p:spPr>
          <a:xfrm>
            <a:off x="2257062" y="144684"/>
            <a:ext cx="1716912" cy="1504707"/>
          </a:xfrm>
          <a:prstGeom prst="ellipse">
            <a:avLst/>
          </a:prstGeom>
          <a:noFill/>
          <a:ln w="571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084B110D-5CD9-D68C-7965-CAB65EFDC6E6}"/>
              </a:ext>
            </a:extLst>
          </p:cNvPr>
          <p:cNvSpPr>
            <a:spLocks noGrp="1"/>
          </p:cNvSpPr>
          <p:nvPr>
            <p:ph type="title"/>
          </p:nvPr>
        </p:nvSpPr>
        <p:spPr>
          <a:xfrm>
            <a:off x="8965793" y="3134632"/>
            <a:ext cx="3228490" cy="2342251"/>
          </a:xfrm>
        </p:spPr>
        <p:txBody>
          <a:bodyPr>
            <a:normAutofit/>
          </a:bodyPr>
          <a:lstStyle/>
          <a:p>
            <a:r>
              <a:rPr lang="pl-PL" dirty="0" err="1">
                <a:ea typeface="Open Sans Extrabold"/>
                <a:cs typeface="Open Sans Extrabold"/>
              </a:rPr>
              <a:t>Teacher's</a:t>
            </a:r>
            <a:r>
              <a:rPr lang="pl-PL" dirty="0">
                <a:ea typeface="Open Sans Extrabold"/>
                <a:cs typeface="Open Sans Extrabold"/>
              </a:rPr>
              <a:t> </a:t>
            </a:r>
            <a:r>
              <a:rPr lang="pl-PL" dirty="0" err="1">
                <a:ea typeface="Open Sans Extrabold"/>
                <a:cs typeface="Open Sans Extrabold"/>
              </a:rPr>
              <a:t>resources</a:t>
            </a:r>
            <a:br>
              <a:rPr lang="pl-PL" dirty="0">
                <a:ea typeface="Open Sans Extrabold"/>
                <a:cs typeface="Open Sans Extrabold"/>
              </a:rPr>
            </a:br>
            <a:endParaRPr lang="pl-PL">
              <a:ea typeface="Open Sans Extrabold"/>
              <a:cs typeface="Open Sans Extrabold"/>
            </a:endParaRPr>
          </a:p>
        </p:txBody>
      </p:sp>
    </p:spTree>
    <p:extLst>
      <p:ext uri="{BB962C8B-B14F-4D97-AF65-F5344CB8AC3E}">
        <p14:creationId xmlns:p14="http://schemas.microsoft.com/office/powerpoint/2010/main" val="1035102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A97394-75D6-4D2A-AA92-B1E873E6A219}"/>
              </a:ext>
            </a:extLst>
          </p:cNvPr>
          <p:cNvSpPr>
            <a:spLocks noGrp="1"/>
          </p:cNvSpPr>
          <p:nvPr>
            <p:ph type="ctrTitle"/>
          </p:nvPr>
        </p:nvSpPr>
        <p:spPr>
          <a:xfrm>
            <a:off x="1349339" y="2776503"/>
            <a:ext cx="9144000" cy="2387600"/>
          </a:xfrm>
        </p:spPr>
        <p:txBody>
          <a:bodyPr>
            <a:normAutofit fontScale="90000"/>
          </a:bodyPr>
          <a:lstStyle/>
          <a:p>
            <a:pPr algn="l"/>
            <a:r>
              <a:rPr lang="pl-PL" err="1"/>
              <a:t>What’s</a:t>
            </a:r>
            <a:r>
              <a:rPr lang="pl-PL"/>
              <a:t> great</a:t>
            </a:r>
            <a:br>
              <a:rPr lang="pl-PL">
                <a:ea typeface="Open Sans Extrabold"/>
                <a:cs typeface="Open Sans Extrabold"/>
              </a:rPr>
            </a:br>
            <a:r>
              <a:rPr lang="pl-PL"/>
              <a:t>and unique about </a:t>
            </a:r>
            <a:br>
              <a:rPr lang="pl-PL"/>
            </a:br>
            <a:r>
              <a:rPr lang="pl-PL" i="1" err="1"/>
              <a:t>Wider</a:t>
            </a:r>
            <a:r>
              <a:rPr lang="pl-PL" i="1"/>
              <a:t> World</a:t>
            </a:r>
            <a:br>
              <a:rPr lang="pl-PL" i="1"/>
            </a:br>
            <a:r>
              <a:rPr lang="pl-PL" i="1"/>
              <a:t>Second Edition</a:t>
            </a:r>
          </a:p>
        </p:txBody>
      </p:sp>
    </p:spTree>
    <p:extLst>
      <p:ext uri="{BB962C8B-B14F-4D97-AF65-F5344CB8AC3E}">
        <p14:creationId xmlns:p14="http://schemas.microsoft.com/office/powerpoint/2010/main" val="4184132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79CE3BAB-3128-417C-8F92-1694A00F88C3}"/>
              </a:ext>
            </a:extLst>
          </p:cNvPr>
          <p:cNvPicPr>
            <a:picLocks noChangeAspect="1"/>
          </p:cNvPicPr>
          <p:nvPr/>
        </p:nvPicPr>
        <p:blipFill>
          <a:blip r:embed="rId4"/>
          <a:stretch>
            <a:fillRect/>
          </a:stretch>
        </p:blipFill>
        <p:spPr>
          <a:xfrm>
            <a:off x="6461813" y="3580427"/>
            <a:ext cx="2743200" cy="1531610"/>
          </a:xfrm>
          <a:prstGeom prst="rect">
            <a:avLst/>
          </a:prstGeom>
        </p:spPr>
      </p:pic>
      <p:sp>
        <p:nvSpPr>
          <p:cNvPr id="2" name="Title 1">
            <a:extLst>
              <a:ext uri="{FF2B5EF4-FFF2-40B4-BE49-F238E27FC236}">
                <a16:creationId xmlns:a16="http://schemas.microsoft.com/office/drawing/2014/main" id="{4BBACFE4-58E6-4041-86BA-F9AF24DBDDD6}"/>
              </a:ext>
            </a:extLst>
          </p:cNvPr>
          <p:cNvSpPr>
            <a:spLocks noGrp="1"/>
          </p:cNvSpPr>
          <p:nvPr>
            <p:ph type="title"/>
          </p:nvPr>
        </p:nvSpPr>
        <p:spPr/>
        <p:txBody>
          <a:bodyPr/>
          <a:lstStyle/>
          <a:p>
            <a:r>
              <a:rPr lang="pl-PL"/>
              <a:t>BBC </a:t>
            </a:r>
            <a:r>
              <a:rPr lang="pl-PL" err="1"/>
              <a:t>Partnership</a:t>
            </a:r>
            <a:endParaRPr lang="pl-PL"/>
          </a:p>
        </p:txBody>
      </p:sp>
      <p:sp>
        <p:nvSpPr>
          <p:cNvPr id="3" name="Content Placeholder 2">
            <a:extLst>
              <a:ext uri="{FF2B5EF4-FFF2-40B4-BE49-F238E27FC236}">
                <a16:creationId xmlns:a16="http://schemas.microsoft.com/office/drawing/2014/main" id="{1780A59F-2AB2-4DCE-884F-62FCC175BF65}"/>
              </a:ext>
            </a:extLst>
          </p:cNvPr>
          <p:cNvSpPr>
            <a:spLocks noGrp="1"/>
          </p:cNvSpPr>
          <p:nvPr>
            <p:ph idx="1"/>
          </p:nvPr>
        </p:nvSpPr>
        <p:spPr/>
        <p:txBody>
          <a:bodyPr vert="horz" lIns="91440" tIns="45720" rIns="91440" bIns="45720" rtlCol="0" anchor="t">
            <a:normAutofit/>
          </a:bodyPr>
          <a:lstStyle/>
          <a:p>
            <a:pPr marL="0" indent="0">
              <a:buNone/>
            </a:pPr>
            <a:endParaRPr lang="pl-PL">
              <a:ea typeface="Open Sans"/>
              <a:cs typeface="Open Sans"/>
            </a:endParaRPr>
          </a:p>
          <a:p>
            <a:pPr marL="0" indent="0">
              <a:buNone/>
            </a:pPr>
            <a:r>
              <a:rPr lang="en-GB" b="1">
                <a:ea typeface="+mn-lt"/>
                <a:cs typeface="+mn-lt"/>
              </a:rPr>
              <a:t>New BBC videos explore the diversity of life</a:t>
            </a:r>
            <a:endParaRPr lang="pl-PL">
              <a:ea typeface="+mn-lt"/>
              <a:cs typeface="+mn-lt"/>
            </a:endParaRPr>
          </a:p>
          <a:p>
            <a:pPr marL="0" indent="0">
              <a:buNone/>
            </a:pPr>
            <a:r>
              <a:rPr lang="en-GB" b="1">
                <a:ea typeface="+mn-lt"/>
                <a:cs typeface="+mn-lt"/>
              </a:rPr>
              <a:t>and culture and arouse students' curiosity</a:t>
            </a:r>
            <a:endParaRPr lang="pl-PL">
              <a:ea typeface="+mn-lt"/>
              <a:cs typeface="+mn-lt"/>
            </a:endParaRPr>
          </a:p>
          <a:p>
            <a:pPr marL="0" indent="0">
              <a:buNone/>
            </a:pPr>
            <a:r>
              <a:rPr lang="en-GB" b="1">
                <a:ea typeface="+mn-lt"/>
                <a:cs typeface="+mn-lt"/>
              </a:rPr>
              <a:t>to discover, explore and enter</a:t>
            </a:r>
          </a:p>
          <a:p>
            <a:pPr marL="0" indent="0">
              <a:buNone/>
            </a:pPr>
            <a:r>
              <a:rPr lang="en-GB" b="1">
                <a:ea typeface="+mn-lt"/>
                <a:cs typeface="+mn-lt"/>
              </a:rPr>
              <a:t>the wider world</a:t>
            </a:r>
          </a:p>
        </p:txBody>
      </p:sp>
      <p:pic>
        <p:nvPicPr>
          <p:cNvPr id="4" name="Picture 4">
            <a:extLst>
              <a:ext uri="{FF2B5EF4-FFF2-40B4-BE49-F238E27FC236}">
                <a16:creationId xmlns:a16="http://schemas.microsoft.com/office/drawing/2014/main" id="{CE675A02-76F9-4DD8-9248-00D80C6C0D7F}"/>
              </a:ext>
            </a:extLst>
          </p:cNvPr>
          <p:cNvPicPr>
            <a:picLocks noChangeAspect="1"/>
          </p:cNvPicPr>
          <p:nvPr/>
        </p:nvPicPr>
        <p:blipFill>
          <a:blip r:embed="rId5"/>
          <a:stretch>
            <a:fillRect/>
          </a:stretch>
        </p:blipFill>
        <p:spPr>
          <a:xfrm>
            <a:off x="8827788" y="3030779"/>
            <a:ext cx="3362324" cy="18563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5">
            <a:extLst>
              <a:ext uri="{FF2B5EF4-FFF2-40B4-BE49-F238E27FC236}">
                <a16:creationId xmlns:a16="http://schemas.microsoft.com/office/drawing/2014/main" id="{2E67F0BB-5424-4ED9-92E6-B5701205D790}"/>
              </a:ext>
            </a:extLst>
          </p:cNvPr>
          <p:cNvPicPr>
            <a:picLocks noChangeAspect="1"/>
          </p:cNvPicPr>
          <p:nvPr/>
        </p:nvPicPr>
        <p:blipFill>
          <a:blip r:embed="rId6"/>
          <a:stretch>
            <a:fillRect/>
          </a:stretch>
        </p:blipFill>
        <p:spPr>
          <a:xfrm>
            <a:off x="8310652" y="4879226"/>
            <a:ext cx="1777222" cy="1767697"/>
          </a:xfrm>
          <a:prstGeom prst="rect">
            <a:avLst/>
          </a:prstGeom>
        </p:spPr>
      </p:pic>
      <p:pic>
        <p:nvPicPr>
          <p:cNvPr id="7" name="Picture 7">
            <a:extLst>
              <a:ext uri="{FF2B5EF4-FFF2-40B4-BE49-F238E27FC236}">
                <a16:creationId xmlns:a16="http://schemas.microsoft.com/office/drawing/2014/main" id="{53CDF706-A183-4DDE-82BF-CEAFB3C5DBD8}"/>
              </a:ext>
            </a:extLst>
          </p:cNvPr>
          <p:cNvPicPr>
            <a:picLocks noChangeAspect="1"/>
          </p:cNvPicPr>
          <p:nvPr/>
        </p:nvPicPr>
        <p:blipFill>
          <a:blip r:embed="rId7"/>
          <a:stretch>
            <a:fillRect/>
          </a:stretch>
        </p:blipFill>
        <p:spPr>
          <a:xfrm>
            <a:off x="3910506" y="4647848"/>
            <a:ext cx="3729621" cy="20902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48442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ACFE4-58E6-4041-86BA-F9AF24DBDDD6}"/>
              </a:ext>
            </a:extLst>
          </p:cNvPr>
          <p:cNvSpPr>
            <a:spLocks noGrp="1"/>
          </p:cNvSpPr>
          <p:nvPr>
            <p:ph type="title"/>
          </p:nvPr>
        </p:nvSpPr>
        <p:spPr>
          <a:xfrm>
            <a:off x="665672" y="753314"/>
            <a:ext cx="10515600" cy="1325563"/>
          </a:xfrm>
        </p:spPr>
        <p:txBody>
          <a:bodyPr/>
          <a:lstStyle/>
          <a:p>
            <a:r>
              <a:rPr lang="pl-PL"/>
              <a:t>Global </a:t>
            </a:r>
            <a:r>
              <a:rPr lang="pl-PL" err="1"/>
              <a:t>citizenship</a:t>
            </a:r>
            <a:br>
              <a:rPr lang="pl-PL"/>
            </a:br>
            <a:r>
              <a:rPr lang="pl-PL"/>
              <a:t>and </a:t>
            </a:r>
            <a:r>
              <a:rPr lang="pl-PL" err="1"/>
              <a:t>future</a:t>
            </a:r>
            <a:r>
              <a:rPr lang="pl-PL"/>
              <a:t> </a:t>
            </a:r>
            <a:r>
              <a:rPr lang="pl-PL" err="1"/>
              <a:t>skills</a:t>
            </a:r>
            <a:r>
              <a:rPr lang="pl-PL"/>
              <a:t> </a:t>
            </a:r>
            <a:r>
              <a:rPr lang="pl-PL" err="1"/>
              <a:t>programme</a:t>
            </a:r>
            <a:endParaRPr lang="pl-PL"/>
          </a:p>
        </p:txBody>
      </p:sp>
      <p:sp>
        <p:nvSpPr>
          <p:cNvPr id="3" name="Content Placeholder 2">
            <a:extLst>
              <a:ext uri="{FF2B5EF4-FFF2-40B4-BE49-F238E27FC236}">
                <a16:creationId xmlns:a16="http://schemas.microsoft.com/office/drawing/2014/main" id="{1780A59F-2AB2-4DCE-884F-62FCC175BF65}"/>
              </a:ext>
            </a:extLst>
          </p:cNvPr>
          <p:cNvSpPr>
            <a:spLocks noGrp="1"/>
          </p:cNvSpPr>
          <p:nvPr>
            <p:ph idx="1"/>
          </p:nvPr>
        </p:nvSpPr>
        <p:spPr>
          <a:xfrm>
            <a:off x="665672" y="2084417"/>
            <a:ext cx="10515600" cy="4063791"/>
          </a:xfrm>
        </p:spPr>
        <p:txBody>
          <a:bodyPr vert="horz" lIns="91440" tIns="45720" rIns="91440" bIns="45720" rtlCol="0" anchor="t">
            <a:normAutofit/>
          </a:bodyPr>
          <a:lstStyle/>
          <a:p>
            <a:pPr marL="0" indent="0">
              <a:buNone/>
            </a:pPr>
            <a:endParaRPr lang="pl-PL">
              <a:ea typeface="Open Sans"/>
              <a:cs typeface="Open Sans"/>
            </a:endParaRPr>
          </a:p>
          <a:p>
            <a:pPr marL="0" indent="0">
              <a:buNone/>
            </a:pPr>
            <a:r>
              <a:rPr lang="en-GB" b="1" i="1">
                <a:ea typeface="+mn-lt"/>
                <a:cs typeface="+mn-lt"/>
              </a:rPr>
              <a:t>Wider World Second Edition</a:t>
            </a:r>
            <a:endParaRPr lang="pl-PL">
              <a:ea typeface="+mn-lt"/>
              <a:cs typeface="+mn-lt"/>
            </a:endParaRPr>
          </a:p>
          <a:p>
            <a:pPr marL="0" indent="0">
              <a:buNone/>
            </a:pPr>
            <a:r>
              <a:rPr lang="en-GB" b="1">
                <a:ea typeface="+mn-lt"/>
                <a:cs typeface="+mn-lt"/>
              </a:rPr>
              <a:t>prepares teenagers for their life ahead </a:t>
            </a:r>
            <a:endParaRPr lang="pl-PL">
              <a:ea typeface="+mn-lt"/>
              <a:cs typeface="+mn-lt"/>
            </a:endParaRPr>
          </a:p>
        </p:txBody>
      </p:sp>
      <p:pic>
        <p:nvPicPr>
          <p:cNvPr id="4" name="Picture 4">
            <a:extLst>
              <a:ext uri="{FF2B5EF4-FFF2-40B4-BE49-F238E27FC236}">
                <a16:creationId xmlns:a16="http://schemas.microsoft.com/office/drawing/2014/main" id="{A2AB7010-434E-4FA5-BC7F-74D41ABCA1EC}"/>
              </a:ext>
            </a:extLst>
          </p:cNvPr>
          <p:cNvPicPr>
            <a:picLocks noChangeAspect="1"/>
          </p:cNvPicPr>
          <p:nvPr/>
        </p:nvPicPr>
        <p:blipFill>
          <a:blip r:embed="rId4"/>
          <a:stretch>
            <a:fillRect/>
          </a:stretch>
        </p:blipFill>
        <p:spPr>
          <a:xfrm>
            <a:off x="6008371" y="3771513"/>
            <a:ext cx="2958811" cy="2982190"/>
          </a:xfrm>
          <a:prstGeom prst="rect">
            <a:avLst/>
          </a:prstGeom>
        </p:spPr>
      </p:pic>
      <p:pic>
        <p:nvPicPr>
          <p:cNvPr id="5" name="Picture 10">
            <a:extLst>
              <a:ext uri="{FF2B5EF4-FFF2-40B4-BE49-F238E27FC236}">
                <a16:creationId xmlns:a16="http://schemas.microsoft.com/office/drawing/2014/main" id="{EDBF2A78-E8CA-4E31-9E8A-FDA91BC65768}"/>
              </a:ext>
            </a:extLst>
          </p:cNvPr>
          <p:cNvPicPr>
            <a:picLocks noChangeAspect="1"/>
          </p:cNvPicPr>
          <p:nvPr/>
        </p:nvPicPr>
        <p:blipFill>
          <a:blip r:embed="rId5"/>
          <a:stretch>
            <a:fillRect/>
          </a:stretch>
        </p:blipFill>
        <p:spPr>
          <a:xfrm>
            <a:off x="2604656" y="3928481"/>
            <a:ext cx="3131127" cy="2783331"/>
          </a:xfrm>
          <a:prstGeom prst="rect">
            <a:avLst/>
          </a:prstGeom>
        </p:spPr>
      </p:pic>
    </p:spTree>
    <p:extLst>
      <p:ext uri="{BB962C8B-B14F-4D97-AF65-F5344CB8AC3E}">
        <p14:creationId xmlns:p14="http://schemas.microsoft.com/office/powerpoint/2010/main" val="3128785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ACFE4-58E6-4041-86BA-F9AF24DBDDD6}"/>
              </a:ext>
            </a:extLst>
          </p:cNvPr>
          <p:cNvSpPr>
            <a:spLocks noGrp="1"/>
          </p:cNvSpPr>
          <p:nvPr>
            <p:ph type="title"/>
          </p:nvPr>
        </p:nvSpPr>
        <p:spPr/>
        <p:txBody>
          <a:bodyPr/>
          <a:lstStyle/>
          <a:p>
            <a:r>
              <a:rPr lang="pl-PL" dirty="0" err="1"/>
              <a:t>Methodology</a:t>
            </a:r>
            <a:endParaRPr lang="pl-PL" dirty="0"/>
          </a:p>
        </p:txBody>
      </p:sp>
      <p:sp>
        <p:nvSpPr>
          <p:cNvPr id="8" name="Content Placeholder 2">
            <a:extLst>
              <a:ext uri="{FF2B5EF4-FFF2-40B4-BE49-F238E27FC236}">
                <a16:creationId xmlns:a16="http://schemas.microsoft.com/office/drawing/2014/main" id="{CB8439A0-D02C-4D8F-BC4B-E94EF1E55358}"/>
              </a:ext>
            </a:extLst>
          </p:cNvPr>
          <p:cNvSpPr txBox="1">
            <a:spLocks/>
          </p:cNvSpPr>
          <p:nvPr/>
        </p:nvSpPr>
        <p:spPr>
          <a:xfrm>
            <a:off x="655388" y="1524964"/>
            <a:ext cx="6700910" cy="4331308"/>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spcBef>
                <a:spcPts val="0"/>
              </a:spcBef>
            </a:pPr>
            <a:r>
              <a:rPr lang="pl-PL" dirty="0" err="1">
                <a:ea typeface="Open Sans"/>
                <a:cs typeface="Open Sans"/>
              </a:rPr>
              <a:t>Based</a:t>
            </a:r>
            <a:r>
              <a:rPr lang="pl-PL" dirty="0">
                <a:ea typeface="Open Sans"/>
                <a:cs typeface="Open Sans"/>
              </a:rPr>
              <a:t> on </a:t>
            </a:r>
            <a:r>
              <a:rPr lang="pl-PL" dirty="0" err="1">
                <a:ea typeface="Open Sans"/>
                <a:cs typeface="Open Sans"/>
              </a:rPr>
              <a:t>tried</a:t>
            </a:r>
            <a:r>
              <a:rPr lang="pl-PL" dirty="0">
                <a:ea typeface="Open Sans"/>
                <a:cs typeface="Open Sans"/>
              </a:rPr>
              <a:t> and </a:t>
            </a:r>
            <a:r>
              <a:rPr lang="pl-PL" dirty="0" err="1">
                <a:ea typeface="Open Sans"/>
                <a:cs typeface="Open Sans"/>
              </a:rPr>
              <a:t>tested</a:t>
            </a:r>
            <a:r>
              <a:rPr lang="pl-PL" dirty="0">
                <a:ea typeface="Open Sans"/>
                <a:cs typeface="Open Sans"/>
              </a:rPr>
              <a:t> ELT </a:t>
            </a:r>
            <a:r>
              <a:rPr lang="pl-PL" dirty="0" err="1">
                <a:ea typeface="Open Sans"/>
                <a:cs typeface="Open Sans"/>
              </a:rPr>
              <a:t>methodology</a:t>
            </a:r>
            <a:r>
              <a:rPr lang="pl-PL" dirty="0">
                <a:ea typeface="Open Sans"/>
                <a:cs typeface="Open Sans"/>
              </a:rPr>
              <a:t> (</a:t>
            </a:r>
            <a:r>
              <a:rPr lang="pl-PL" dirty="0" err="1">
                <a:ea typeface="Open Sans"/>
                <a:cs typeface="Open Sans"/>
              </a:rPr>
              <a:t>scaffolded</a:t>
            </a:r>
            <a:r>
              <a:rPr lang="pl-PL" dirty="0">
                <a:ea typeface="Open Sans"/>
                <a:cs typeface="Open Sans"/>
              </a:rPr>
              <a:t>/</a:t>
            </a:r>
            <a:r>
              <a:rPr lang="pl-PL" dirty="0" err="1">
                <a:ea typeface="Open Sans"/>
                <a:cs typeface="Open Sans"/>
              </a:rPr>
              <a:t>step-by-step</a:t>
            </a:r>
            <a:r>
              <a:rPr lang="pl-PL" dirty="0">
                <a:ea typeface="Open Sans"/>
                <a:cs typeface="Open Sans"/>
              </a:rPr>
              <a:t> </a:t>
            </a:r>
            <a:r>
              <a:rPr lang="pl-PL" dirty="0" err="1">
                <a:ea typeface="Open Sans"/>
                <a:cs typeface="Open Sans"/>
              </a:rPr>
              <a:t>approach</a:t>
            </a:r>
            <a:r>
              <a:rPr lang="pl-PL" dirty="0">
                <a:ea typeface="Open Sans"/>
                <a:cs typeface="Open Sans"/>
              </a:rPr>
              <a:t> to </a:t>
            </a:r>
            <a:r>
              <a:rPr lang="pl-PL" dirty="0" err="1">
                <a:ea typeface="Open Sans"/>
                <a:cs typeface="Open Sans"/>
              </a:rPr>
              <a:t>teaching</a:t>
            </a:r>
            <a:r>
              <a:rPr lang="pl-PL" dirty="0">
                <a:ea typeface="Open Sans"/>
                <a:cs typeface="Open Sans"/>
              </a:rPr>
              <a:t> </a:t>
            </a:r>
            <a:r>
              <a:rPr lang="pl-PL" dirty="0" err="1">
                <a:ea typeface="Open Sans"/>
                <a:cs typeface="Open Sans"/>
              </a:rPr>
              <a:t>grammar</a:t>
            </a:r>
            <a:r>
              <a:rPr lang="pl-PL" dirty="0">
                <a:ea typeface="Open Sans"/>
                <a:cs typeface="Open Sans"/>
              </a:rPr>
              <a:t> and </a:t>
            </a:r>
            <a:r>
              <a:rPr lang="pl-PL" dirty="0" err="1">
                <a:ea typeface="Open Sans"/>
                <a:cs typeface="Open Sans"/>
              </a:rPr>
              <a:t>skills</a:t>
            </a:r>
            <a:r>
              <a:rPr lang="pl-PL" dirty="0">
                <a:ea typeface="Open Sans"/>
                <a:cs typeface="Open Sans"/>
              </a:rPr>
              <a:t> with a lot of </a:t>
            </a:r>
            <a:r>
              <a:rPr lang="pl-PL" dirty="0" err="1">
                <a:ea typeface="Open Sans"/>
                <a:cs typeface="Open Sans"/>
              </a:rPr>
              <a:t>revision</a:t>
            </a:r>
            <a:r>
              <a:rPr lang="pl-PL" dirty="0">
                <a:ea typeface="Open Sans"/>
                <a:cs typeface="Open Sans"/>
              </a:rPr>
              <a:t> and recycling, open-and-</a:t>
            </a:r>
            <a:r>
              <a:rPr lang="pl-PL" dirty="0" err="1">
                <a:ea typeface="Open Sans"/>
                <a:cs typeface="Open Sans"/>
              </a:rPr>
              <a:t>teach</a:t>
            </a:r>
            <a:r>
              <a:rPr lang="pl-PL" dirty="0">
                <a:ea typeface="Open Sans"/>
                <a:cs typeface="Open Sans"/>
              </a:rPr>
              <a:t> </a:t>
            </a:r>
            <a:r>
              <a:rPr lang="pl-PL" dirty="0" err="1">
                <a:ea typeface="Open Sans"/>
                <a:cs typeface="Open Sans"/>
              </a:rPr>
              <a:t>formula</a:t>
            </a:r>
            <a:r>
              <a:rPr lang="pl-PL" dirty="0">
                <a:ea typeface="Open Sans"/>
                <a:cs typeface="Open Sans"/>
              </a:rPr>
              <a:t> </a:t>
            </a:r>
            <a:r>
              <a:rPr lang="pl-PL" dirty="0" err="1">
                <a:ea typeface="Open Sans"/>
                <a:cs typeface="Open Sans"/>
              </a:rPr>
              <a:t>that</a:t>
            </a:r>
            <a:r>
              <a:rPr lang="pl-PL" dirty="0">
                <a:ea typeface="Open Sans"/>
                <a:cs typeface="Open Sans"/>
              </a:rPr>
              <a:t> </a:t>
            </a:r>
            <a:r>
              <a:rPr lang="pl-PL" dirty="0" err="1">
                <a:ea typeface="Open Sans"/>
                <a:cs typeface="Open Sans"/>
              </a:rPr>
              <a:t>makes</a:t>
            </a:r>
            <a:r>
              <a:rPr lang="pl-PL" dirty="0">
                <a:ea typeface="Open Sans"/>
                <a:cs typeface="Open Sans"/>
              </a:rPr>
              <a:t> </a:t>
            </a:r>
            <a:r>
              <a:rPr lang="pl-PL" dirty="0" err="1">
                <a:ea typeface="Open Sans"/>
                <a:cs typeface="Open Sans"/>
              </a:rPr>
              <a:t>teaching</a:t>
            </a:r>
            <a:r>
              <a:rPr lang="pl-PL" dirty="0">
                <a:ea typeface="Open Sans"/>
                <a:cs typeface="Open Sans"/>
              </a:rPr>
              <a:t> </a:t>
            </a:r>
            <a:r>
              <a:rPr lang="pl-PL" dirty="0" err="1">
                <a:ea typeface="Open Sans"/>
                <a:cs typeface="Open Sans"/>
              </a:rPr>
              <a:t>easy</a:t>
            </a:r>
            <a:r>
              <a:rPr lang="pl-PL" dirty="0">
                <a:ea typeface="Open Sans"/>
                <a:cs typeface="Open Sans"/>
              </a:rPr>
              <a:t>!)</a:t>
            </a:r>
          </a:p>
          <a:p>
            <a:pPr>
              <a:lnSpc>
                <a:spcPct val="160000"/>
              </a:lnSpc>
              <a:spcBef>
                <a:spcPts val="0"/>
              </a:spcBef>
            </a:pPr>
            <a:r>
              <a:rPr lang="en-US" dirty="0">
                <a:ea typeface="Open Sans"/>
                <a:cs typeface="Open Sans"/>
              </a:rPr>
              <a:t>Visible Thinking </a:t>
            </a:r>
            <a:r>
              <a:rPr lang="pl-PL" dirty="0" err="1">
                <a:ea typeface="Open Sans"/>
                <a:cs typeface="Open Sans"/>
              </a:rPr>
              <a:t>integrated</a:t>
            </a:r>
            <a:r>
              <a:rPr lang="pl-PL" dirty="0">
                <a:ea typeface="Open Sans"/>
                <a:cs typeface="Open Sans"/>
              </a:rPr>
              <a:t> in BBC </a:t>
            </a:r>
            <a:r>
              <a:rPr lang="pl-PL" dirty="0" err="1">
                <a:ea typeface="Open Sans"/>
                <a:cs typeface="Open Sans"/>
              </a:rPr>
              <a:t>Culture</a:t>
            </a:r>
            <a:r>
              <a:rPr lang="pl-PL" dirty="0">
                <a:ea typeface="Open Sans"/>
                <a:cs typeface="Open Sans"/>
              </a:rPr>
              <a:t> </a:t>
            </a:r>
            <a:r>
              <a:rPr lang="pl-PL" dirty="0" err="1">
                <a:ea typeface="Open Sans"/>
                <a:cs typeface="Open Sans"/>
              </a:rPr>
              <a:t>sestions</a:t>
            </a:r>
            <a:r>
              <a:rPr lang="pl-PL" dirty="0">
                <a:ea typeface="Open Sans"/>
                <a:cs typeface="Open Sans"/>
              </a:rPr>
              <a:t>. </a:t>
            </a:r>
          </a:p>
          <a:p>
            <a:pPr>
              <a:lnSpc>
                <a:spcPct val="160000"/>
              </a:lnSpc>
              <a:spcBef>
                <a:spcPts val="0"/>
              </a:spcBef>
            </a:pPr>
            <a:r>
              <a:rPr lang="pl-PL" dirty="0" err="1">
                <a:ea typeface="Open Sans"/>
                <a:cs typeface="Open Sans"/>
              </a:rPr>
              <a:t>Practical</a:t>
            </a:r>
            <a:r>
              <a:rPr lang="pl-PL" dirty="0">
                <a:ea typeface="Open Sans"/>
                <a:cs typeface="Open Sans"/>
              </a:rPr>
              <a:t> </a:t>
            </a:r>
            <a:r>
              <a:rPr lang="pl-PL" dirty="0" err="1">
                <a:ea typeface="Open Sans"/>
                <a:cs typeface="Open Sans"/>
              </a:rPr>
              <a:t>integration</a:t>
            </a:r>
            <a:r>
              <a:rPr lang="pl-PL" dirty="0">
                <a:ea typeface="Open Sans"/>
                <a:cs typeface="Open Sans"/>
              </a:rPr>
              <a:t> of </a:t>
            </a:r>
            <a:r>
              <a:rPr lang="pl-PL" dirty="0" err="1">
                <a:ea typeface="Open Sans"/>
                <a:cs typeface="Open Sans"/>
              </a:rPr>
              <a:t>Assessment</a:t>
            </a:r>
            <a:r>
              <a:rPr lang="pl-PL" dirty="0">
                <a:ea typeface="Open Sans"/>
                <a:cs typeface="Open Sans"/>
              </a:rPr>
              <a:t> for Learning with </a:t>
            </a:r>
            <a:r>
              <a:rPr lang="pl-PL" dirty="0" err="1">
                <a:ea typeface="Open Sans"/>
                <a:cs typeface="Open Sans"/>
              </a:rPr>
              <a:t>tools</a:t>
            </a:r>
            <a:r>
              <a:rPr lang="pl-PL" dirty="0">
                <a:ea typeface="Open Sans"/>
                <a:cs typeface="Open Sans"/>
              </a:rPr>
              <a:t> and </a:t>
            </a:r>
            <a:r>
              <a:rPr lang="pl-PL" dirty="0" err="1">
                <a:ea typeface="Open Sans"/>
                <a:cs typeface="Open Sans"/>
              </a:rPr>
              <a:t>pratical</a:t>
            </a:r>
            <a:r>
              <a:rPr lang="pl-PL" dirty="0">
                <a:ea typeface="Open Sans"/>
                <a:cs typeface="Open Sans"/>
              </a:rPr>
              <a:t> </a:t>
            </a:r>
            <a:r>
              <a:rPr lang="pl-PL" dirty="0" err="1">
                <a:ea typeface="Open Sans"/>
                <a:cs typeface="Open Sans"/>
              </a:rPr>
              <a:t>tips</a:t>
            </a:r>
            <a:r>
              <a:rPr lang="pl-PL" dirty="0">
                <a:ea typeface="Open Sans"/>
                <a:cs typeface="Open Sans"/>
              </a:rPr>
              <a:t> to </a:t>
            </a:r>
            <a:r>
              <a:rPr lang="pl-PL" dirty="0" err="1">
                <a:ea typeface="Open Sans"/>
                <a:cs typeface="Open Sans"/>
              </a:rPr>
              <a:t>implement</a:t>
            </a:r>
            <a:r>
              <a:rPr lang="pl-PL" dirty="0">
                <a:ea typeface="Open Sans"/>
                <a:cs typeface="Open Sans"/>
              </a:rPr>
              <a:t> </a:t>
            </a:r>
            <a:r>
              <a:rPr lang="pl-PL" dirty="0" err="1">
                <a:ea typeface="Open Sans"/>
                <a:cs typeface="Open Sans"/>
              </a:rPr>
              <a:t>it</a:t>
            </a:r>
            <a:r>
              <a:rPr lang="pl-PL" dirty="0">
                <a:ea typeface="Open Sans"/>
                <a:cs typeface="Open Sans"/>
              </a:rPr>
              <a:t> in </a:t>
            </a:r>
            <a:r>
              <a:rPr lang="pl-PL" dirty="0" err="1">
                <a:ea typeface="Open Sans"/>
                <a:cs typeface="Open Sans"/>
              </a:rPr>
              <a:t>every</a:t>
            </a:r>
            <a:r>
              <a:rPr lang="pl-PL" dirty="0">
                <a:ea typeface="Open Sans"/>
                <a:cs typeface="Open Sans"/>
              </a:rPr>
              <a:t> </a:t>
            </a:r>
            <a:r>
              <a:rPr lang="pl-PL" dirty="0" err="1">
                <a:ea typeface="Open Sans"/>
                <a:cs typeface="Open Sans"/>
              </a:rPr>
              <a:t>lesson</a:t>
            </a:r>
            <a:endParaRPr lang="pl-PL" dirty="0">
              <a:ea typeface="Open Sans"/>
              <a:cs typeface="Open Sans"/>
            </a:endParaRPr>
          </a:p>
          <a:p>
            <a:pPr>
              <a:lnSpc>
                <a:spcPct val="160000"/>
              </a:lnSpc>
              <a:spcBef>
                <a:spcPts val="0"/>
              </a:spcBef>
            </a:pPr>
            <a:r>
              <a:rPr lang="pl-PL" dirty="0" err="1">
                <a:ea typeface="Open Sans"/>
                <a:cs typeface="Open Sans"/>
              </a:rPr>
              <a:t>Support</a:t>
            </a:r>
            <a:r>
              <a:rPr lang="pl-PL" dirty="0">
                <a:ea typeface="Open Sans"/>
                <a:cs typeface="Open Sans"/>
              </a:rPr>
              <a:t> for SEN </a:t>
            </a:r>
            <a:r>
              <a:rPr lang="pl-PL" dirty="0" err="1">
                <a:ea typeface="Open Sans"/>
                <a:cs typeface="Open Sans"/>
              </a:rPr>
              <a:t>students</a:t>
            </a:r>
            <a:endParaRPr lang="pl-PL" dirty="0">
              <a:ea typeface="Open Sans"/>
              <a:cs typeface="Open Sans"/>
            </a:endParaRPr>
          </a:p>
          <a:p>
            <a:pPr marL="0" indent="0">
              <a:lnSpc>
                <a:spcPct val="160000"/>
              </a:lnSpc>
              <a:spcBef>
                <a:spcPts val="0"/>
              </a:spcBef>
              <a:buNone/>
            </a:pPr>
            <a:endParaRPr lang="pl-PL" dirty="0">
              <a:ea typeface="Open Sans"/>
              <a:cs typeface="Open Sans"/>
            </a:endParaRPr>
          </a:p>
          <a:p>
            <a:pPr marL="0" indent="0">
              <a:lnSpc>
                <a:spcPct val="160000"/>
              </a:lnSpc>
              <a:spcBef>
                <a:spcPts val="0"/>
              </a:spcBef>
              <a:buNone/>
            </a:pPr>
            <a:endParaRPr lang="pl-PL" dirty="0">
              <a:ea typeface="Open Sans"/>
              <a:cs typeface="Open Sans"/>
            </a:endParaRPr>
          </a:p>
          <a:p>
            <a:pPr marL="0" indent="0">
              <a:lnSpc>
                <a:spcPct val="160000"/>
              </a:lnSpc>
              <a:spcBef>
                <a:spcPts val="0"/>
              </a:spcBef>
              <a:buNone/>
            </a:pPr>
            <a:endParaRPr lang="pl-PL" dirty="0">
              <a:ea typeface="Open Sans"/>
              <a:cs typeface="Open Sans"/>
            </a:endParaRPr>
          </a:p>
          <a:p>
            <a:pPr marL="0" indent="0">
              <a:lnSpc>
                <a:spcPct val="160000"/>
              </a:lnSpc>
              <a:spcBef>
                <a:spcPts val="0"/>
              </a:spcBef>
              <a:buNone/>
            </a:pPr>
            <a:endParaRPr lang="pl-PL" dirty="0">
              <a:ea typeface="Open Sans"/>
              <a:cs typeface="Open Sans"/>
            </a:endParaRPr>
          </a:p>
          <a:p>
            <a:pPr marL="0" indent="0">
              <a:lnSpc>
                <a:spcPct val="160000"/>
              </a:lnSpc>
              <a:spcBef>
                <a:spcPts val="0"/>
              </a:spcBef>
              <a:buNone/>
            </a:pPr>
            <a:endParaRPr lang="pl-PL" dirty="0">
              <a:ea typeface="Open Sans"/>
              <a:cs typeface="Open Sans"/>
            </a:endParaRPr>
          </a:p>
          <a:p>
            <a:pPr marL="0" indent="0">
              <a:lnSpc>
                <a:spcPct val="160000"/>
              </a:lnSpc>
              <a:spcBef>
                <a:spcPts val="0"/>
              </a:spcBef>
              <a:buNone/>
            </a:pPr>
            <a:endParaRPr lang="pl-PL" dirty="0">
              <a:ea typeface="Open Sans"/>
              <a:cs typeface="Open Sans"/>
            </a:endParaRPr>
          </a:p>
          <a:p>
            <a:pPr marL="0" indent="0">
              <a:buNone/>
            </a:pPr>
            <a:endParaRPr lang="pl-PL" dirty="0">
              <a:ea typeface="Open Sans"/>
              <a:cs typeface="Open Sans"/>
            </a:endParaRPr>
          </a:p>
        </p:txBody>
      </p:sp>
      <p:pic>
        <p:nvPicPr>
          <p:cNvPr id="4" name="Picture 3">
            <a:extLst>
              <a:ext uri="{FF2B5EF4-FFF2-40B4-BE49-F238E27FC236}">
                <a16:creationId xmlns:a16="http://schemas.microsoft.com/office/drawing/2014/main" id="{3D005048-5A6C-4179-91A5-67C9124FB086}"/>
              </a:ext>
            </a:extLst>
          </p:cNvPr>
          <p:cNvPicPr>
            <a:picLocks noChangeAspect="1"/>
          </p:cNvPicPr>
          <p:nvPr/>
        </p:nvPicPr>
        <p:blipFill>
          <a:blip r:embed="rId4"/>
          <a:stretch>
            <a:fillRect/>
          </a:stretch>
        </p:blipFill>
        <p:spPr>
          <a:xfrm>
            <a:off x="7466941" y="2818836"/>
            <a:ext cx="4725059" cy="4039164"/>
          </a:xfrm>
          <a:prstGeom prst="rect">
            <a:avLst/>
          </a:prstGeom>
        </p:spPr>
      </p:pic>
    </p:spTree>
    <p:extLst>
      <p:ext uri="{BB962C8B-B14F-4D97-AF65-F5344CB8AC3E}">
        <p14:creationId xmlns:p14="http://schemas.microsoft.com/office/powerpoint/2010/main" val="1477209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ACFE4-58E6-4041-86BA-F9AF24DBDDD6}"/>
              </a:ext>
            </a:extLst>
          </p:cNvPr>
          <p:cNvSpPr>
            <a:spLocks noGrp="1"/>
          </p:cNvSpPr>
          <p:nvPr>
            <p:ph type="title"/>
          </p:nvPr>
        </p:nvSpPr>
        <p:spPr>
          <a:xfrm>
            <a:off x="665672" y="753314"/>
            <a:ext cx="10515600" cy="1325563"/>
          </a:xfrm>
        </p:spPr>
        <p:txBody>
          <a:bodyPr/>
          <a:lstStyle/>
          <a:p>
            <a:r>
              <a:rPr lang="pl-PL" dirty="0"/>
              <a:t>Global </a:t>
            </a:r>
            <a:r>
              <a:rPr lang="pl-PL" dirty="0" err="1"/>
              <a:t>Scale</a:t>
            </a:r>
            <a:r>
              <a:rPr lang="pl-PL" dirty="0"/>
              <a:t> of English</a:t>
            </a:r>
          </a:p>
        </p:txBody>
      </p:sp>
      <p:sp>
        <p:nvSpPr>
          <p:cNvPr id="3" name="Content Placeholder 2">
            <a:extLst>
              <a:ext uri="{FF2B5EF4-FFF2-40B4-BE49-F238E27FC236}">
                <a16:creationId xmlns:a16="http://schemas.microsoft.com/office/drawing/2014/main" id="{1780A59F-2AB2-4DCE-884F-62FCC175BF65}"/>
              </a:ext>
            </a:extLst>
          </p:cNvPr>
          <p:cNvSpPr>
            <a:spLocks noGrp="1"/>
          </p:cNvSpPr>
          <p:nvPr>
            <p:ph idx="1"/>
          </p:nvPr>
        </p:nvSpPr>
        <p:spPr>
          <a:xfrm>
            <a:off x="380778" y="2822418"/>
            <a:ext cx="6089530" cy="2408117"/>
          </a:xfrm>
        </p:spPr>
        <p:txBody>
          <a:bodyPr vert="horz" lIns="91440" tIns="45720" rIns="91440" bIns="45720" rtlCol="0" anchor="t">
            <a:normAutofit/>
          </a:bodyPr>
          <a:lstStyle/>
          <a:p>
            <a:pPr marL="0" indent="0">
              <a:buNone/>
            </a:pPr>
            <a:endParaRPr lang="pl-PL" dirty="0">
              <a:ea typeface="Open Sans"/>
              <a:cs typeface="Open Sans"/>
            </a:endParaRPr>
          </a:p>
          <a:p>
            <a:pPr marL="0" indent="0">
              <a:lnSpc>
                <a:spcPct val="150000"/>
              </a:lnSpc>
              <a:spcBef>
                <a:spcPts val="0"/>
              </a:spcBef>
              <a:buNone/>
            </a:pPr>
            <a:r>
              <a:rPr lang="en-GB" sz="2000" b="1" i="1" dirty="0">
                <a:ea typeface="+mn-lt"/>
                <a:cs typeface="+mn-lt"/>
              </a:rPr>
              <a:t>Wider World Second Edition</a:t>
            </a:r>
            <a:r>
              <a:rPr lang="pl-PL" sz="2000" b="1" i="1" dirty="0">
                <a:ea typeface="+mn-lt"/>
                <a:cs typeface="+mn-lt"/>
              </a:rPr>
              <a:t> </a:t>
            </a:r>
            <a:r>
              <a:rPr lang="en-GB" sz="2000" dirty="0">
                <a:ea typeface="+mn-lt"/>
                <a:cs typeface="+mn-lt"/>
              </a:rPr>
              <a:t>has been created using</a:t>
            </a:r>
            <a:r>
              <a:rPr lang="pl-PL" sz="2000" dirty="0">
                <a:ea typeface="+mn-lt"/>
                <a:cs typeface="+mn-lt"/>
              </a:rPr>
              <a:t> </a:t>
            </a:r>
            <a:r>
              <a:rPr lang="en-GB" sz="2000" b="1" dirty="0">
                <a:ea typeface="+mn-lt"/>
                <a:cs typeface="+mn-lt"/>
              </a:rPr>
              <a:t>GSE Learning Objectives</a:t>
            </a:r>
            <a:r>
              <a:rPr lang="pl-PL" sz="2000" b="1" dirty="0">
                <a:ea typeface="+mn-lt"/>
                <a:cs typeface="+mn-lt"/>
              </a:rPr>
              <a:t> </a:t>
            </a:r>
            <a:r>
              <a:rPr lang="en-GB" sz="2000" dirty="0">
                <a:ea typeface="+mn-lt"/>
                <a:cs typeface="+mn-lt"/>
              </a:rPr>
              <a:t>for You</a:t>
            </a:r>
            <a:r>
              <a:rPr lang="pl-PL" sz="2000" dirty="0" err="1">
                <a:ea typeface="+mn-lt"/>
                <a:cs typeface="+mn-lt"/>
              </a:rPr>
              <a:t>ng</a:t>
            </a:r>
            <a:r>
              <a:rPr lang="en-GB" sz="2000" dirty="0">
                <a:ea typeface="+mn-lt"/>
                <a:cs typeface="+mn-lt"/>
              </a:rPr>
              <a:t> </a:t>
            </a:r>
            <a:r>
              <a:rPr lang="pl-PL" sz="2000" dirty="0">
                <a:ea typeface="+mn-lt"/>
                <a:cs typeface="+mn-lt"/>
              </a:rPr>
              <a:t>and </a:t>
            </a:r>
            <a:r>
              <a:rPr lang="pl-PL" sz="2000" dirty="0" err="1">
                <a:ea typeface="+mn-lt"/>
                <a:cs typeface="+mn-lt"/>
              </a:rPr>
              <a:t>Adult</a:t>
            </a:r>
            <a:r>
              <a:rPr lang="pl-PL" sz="2000" dirty="0">
                <a:ea typeface="+mn-lt"/>
                <a:cs typeface="+mn-lt"/>
              </a:rPr>
              <a:t> </a:t>
            </a:r>
            <a:r>
              <a:rPr lang="en-GB" sz="2000" dirty="0">
                <a:ea typeface="+mn-lt"/>
                <a:cs typeface="+mn-lt"/>
              </a:rPr>
              <a:t>Learners</a:t>
            </a:r>
            <a:r>
              <a:rPr lang="pl-PL" sz="2000" dirty="0">
                <a:ea typeface="+mn-lt"/>
                <a:cs typeface="+mn-lt"/>
              </a:rPr>
              <a:t> and </a:t>
            </a:r>
            <a:r>
              <a:rPr lang="pl-PL" sz="2000" dirty="0" err="1">
                <a:ea typeface="+mn-lt"/>
                <a:cs typeface="+mn-lt"/>
              </a:rPr>
              <a:t>is</a:t>
            </a:r>
            <a:r>
              <a:rPr lang="pl-PL" sz="2000" dirty="0">
                <a:ea typeface="+mn-lt"/>
                <a:cs typeface="+mn-lt"/>
              </a:rPr>
              <a:t> </a:t>
            </a:r>
            <a:r>
              <a:rPr lang="pl-PL" sz="2000" dirty="0" err="1">
                <a:ea typeface="+mn-lt"/>
                <a:cs typeface="+mn-lt"/>
              </a:rPr>
              <a:t>mapped</a:t>
            </a:r>
            <a:r>
              <a:rPr lang="pl-PL" sz="2000" dirty="0">
                <a:ea typeface="+mn-lt"/>
                <a:cs typeface="+mn-lt"/>
              </a:rPr>
              <a:t> to </a:t>
            </a:r>
            <a:r>
              <a:rPr lang="pl-PL" sz="2000" dirty="0" err="1">
                <a:ea typeface="+mn-lt"/>
                <a:cs typeface="+mn-lt"/>
              </a:rPr>
              <a:t>Benchamark</a:t>
            </a:r>
            <a:endParaRPr lang="en-GB" sz="2000" dirty="0">
              <a:ea typeface="+mn-lt"/>
              <a:cs typeface="+mn-lt"/>
            </a:endParaRPr>
          </a:p>
        </p:txBody>
      </p:sp>
      <p:pic>
        <p:nvPicPr>
          <p:cNvPr id="10" name="Picture 9">
            <a:extLst>
              <a:ext uri="{FF2B5EF4-FFF2-40B4-BE49-F238E27FC236}">
                <a16:creationId xmlns:a16="http://schemas.microsoft.com/office/drawing/2014/main" id="{C7CB569B-21EC-4B33-AEB3-A90DFCFB423B}"/>
              </a:ext>
            </a:extLst>
          </p:cNvPr>
          <p:cNvPicPr>
            <a:picLocks noChangeAspect="1"/>
          </p:cNvPicPr>
          <p:nvPr/>
        </p:nvPicPr>
        <p:blipFill>
          <a:blip r:embed="rId4"/>
          <a:stretch>
            <a:fillRect/>
          </a:stretch>
        </p:blipFill>
        <p:spPr>
          <a:xfrm>
            <a:off x="8910262" y="2835687"/>
            <a:ext cx="3048425" cy="2408117"/>
          </a:xfrm>
          <a:prstGeom prst="rect">
            <a:avLst/>
          </a:prstGeom>
        </p:spPr>
      </p:pic>
      <p:pic>
        <p:nvPicPr>
          <p:cNvPr id="12" name="Picture 11">
            <a:extLst>
              <a:ext uri="{FF2B5EF4-FFF2-40B4-BE49-F238E27FC236}">
                <a16:creationId xmlns:a16="http://schemas.microsoft.com/office/drawing/2014/main" id="{4A8DFDA5-092E-4145-968C-5D0D7627DA0F}"/>
              </a:ext>
            </a:extLst>
          </p:cNvPr>
          <p:cNvPicPr>
            <a:picLocks noChangeAspect="1"/>
          </p:cNvPicPr>
          <p:nvPr/>
        </p:nvPicPr>
        <p:blipFill>
          <a:blip r:embed="rId5"/>
          <a:stretch>
            <a:fillRect/>
          </a:stretch>
        </p:blipFill>
        <p:spPr>
          <a:xfrm>
            <a:off x="6327861" y="2822418"/>
            <a:ext cx="2461576" cy="2330805"/>
          </a:xfrm>
          <a:prstGeom prst="rect">
            <a:avLst/>
          </a:prstGeom>
        </p:spPr>
      </p:pic>
      <p:pic>
        <p:nvPicPr>
          <p:cNvPr id="14" name="Picture 13">
            <a:extLst>
              <a:ext uri="{FF2B5EF4-FFF2-40B4-BE49-F238E27FC236}">
                <a16:creationId xmlns:a16="http://schemas.microsoft.com/office/drawing/2014/main" id="{21FB2CBB-B8F4-4758-BBDD-812901313631}"/>
              </a:ext>
            </a:extLst>
          </p:cNvPr>
          <p:cNvPicPr>
            <a:picLocks noChangeAspect="1"/>
          </p:cNvPicPr>
          <p:nvPr/>
        </p:nvPicPr>
        <p:blipFill>
          <a:blip r:embed="rId6"/>
          <a:stretch>
            <a:fillRect/>
          </a:stretch>
        </p:blipFill>
        <p:spPr>
          <a:xfrm>
            <a:off x="5728197" y="5450128"/>
            <a:ext cx="4467849" cy="1047896"/>
          </a:xfrm>
          <a:prstGeom prst="rect">
            <a:avLst/>
          </a:prstGeom>
        </p:spPr>
      </p:pic>
    </p:spTree>
    <p:extLst>
      <p:ext uri="{BB962C8B-B14F-4D97-AF65-F5344CB8AC3E}">
        <p14:creationId xmlns:p14="http://schemas.microsoft.com/office/powerpoint/2010/main" val="3784537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ACFE4-58E6-4041-86BA-F9AF24DBDDD6}"/>
              </a:ext>
            </a:extLst>
          </p:cNvPr>
          <p:cNvSpPr>
            <a:spLocks noGrp="1"/>
          </p:cNvSpPr>
          <p:nvPr>
            <p:ph type="title"/>
          </p:nvPr>
        </p:nvSpPr>
        <p:spPr/>
        <p:txBody>
          <a:bodyPr/>
          <a:lstStyle/>
          <a:p>
            <a:r>
              <a:rPr lang="pl-PL">
                <a:ea typeface="Open Sans Extrabold"/>
                <a:cs typeface="Open Sans Extrabold"/>
              </a:rPr>
              <a:t>Digital environment</a:t>
            </a:r>
            <a:endParaRPr lang="pl-PL"/>
          </a:p>
        </p:txBody>
      </p:sp>
      <p:sp>
        <p:nvSpPr>
          <p:cNvPr id="3" name="Content Placeholder 2">
            <a:extLst>
              <a:ext uri="{FF2B5EF4-FFF2-40B4-BE49-F238E27FC236}">
                <a16:creationId xmlns:a16="http://schemas.microsoft.com/office/drawing/2014/main" id="{1780A59F-2AB2-4DCE-884F-62FCC175BF65}"/>
              </a:ext>
            </a:extLst>
          </p:cNvPr>
          <p:cNvSpPr>
            <a:spLocks noGrp="1"/>
          </p:cNvSpPr>
          <p:nvPr>
            <p:ph idx="1"/>
          </p:nvPr>
        </p:nvSpPr>
        <p:spPr/>
        <p:txBody>
          <a:bodyPr vert="horz" lIns="91440" tIns="45720" rIns="91440" bIns="45720" rtlCol="0" anchor="t">
            <a:normAutofit/>
          </a:bodyPr>
          <a:lstStyle/>
          <a:p>
            <a:pPr marL="0" indent="0">
              <a:buNone/>
            </a:pPr>
            <a:endParaRPr lang="pl-PL">
              <a:ea typeface="Open Sans"/>
              <a:cs typeface="Open Sans"/>
            </a:endParaRPr>
          </a:p>
          <a:p>
            <a:pPr marL="0" indent="0">
              <a:buNone/>
            </a:pPr>
            <a:endParaRPr lang="en-GB" b="1">
              <a:ea typeface="+mn-lt"/>
              <a:cs typeface="+mn-lt"/>
            </a:endParaRPr>
          </a:p>
        </p:txBody>
      </p:sp>
      <p:sp>
        <p:nvSpPr>
          <p:cNvPr id="5" name="Content Placeholder 2">
            <a:extLst>
              <a:ext uri="{FF2B5EF4-FFF2-40B4-BE49-F238E27FC236}">
                <a16:creationId xmlns:a16="http://schemas.microsoft.com/office/drawing/2014/main" id="{CDCBF5E6-9CF2-4EAD-B6EF-18CF49856635}"/>
              </a:ext>
            </a:extLst>
          </p:cNvPr>
          <p:cNvSpPr txBox="1">
            <a:spLocks/>
          </p:cNvSpPr>
          <p:nvPr/>
        </p:nvSpPr>
        <p:spPr>
          <a:xfrm>
            <a:off x="665672" y="1796870"/>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l-PL">
              <a:ea typeface="Open Sans"/>
              <a:cs typeface="Open Sans"/>
            </a:endParaRPr>
          </a:p>
          <a:p>
            <a:pPr marL="0" indent="0">
              <a:buNone/>
            </a:pPr>
            <a:r>
              <a:rPr lang="en">
                <a:ea typeface="+mn-lt"/>
                <a:cs typeface="+mn-lt"/>
              </a:rPr>
              <a:t>New, advanced digital components provide best learning and teaching experience </a:t>
            </a:r>
            <a:r>
              <a:rPr lang="en" b="1">
                <a:ea typeface="+mn-lt"/>
                <a:cs typeface="+mn-lt"/>
              </a:rPr>
              <a:t>in class and online</a:t>
            </a:r>
            <a:endParaRPr lang="en-GB" b="1">
              <a:ea typeface="+mn-lt"/>
              <a:cs typeface="+mn-lt"/>
            </a:endParaRPr>
          </a:p>
        </p:txBody>
      </p:sp>
      <p:sp>
        <p:nvSpPr>
          <p:cNvPr id="9" name="Rectangle: Rounded Corners 8">
            <a:extLst>
              <a:ext uri="{FF2B5EF4-FFF2-40B4-BE49-F238E27FC236}">
                <a16:creationId xmlns:a16="http://schemas.microsoft.com/office/drawing/2014/main" id="{1F508DFF-2957-40FF-BE81-A55C5C81A34C}"/>
              </a:ext>
            </a:extLst>
          </p:cNvPr>
          <p:cNvSpPr/>
          <p:nvPr/>
        </p:nvSpPr>
        <p:spPr>
          <a:xfrm>
            <a:off x="2490159" y="3427953"/>
            <a:ext cx="2242867" cy="359434"/>
          </a:xfrm>
          <a:prstGeom prst="roundRect">
            <a:avLst/>
          </a:prstGeom>
          <a:solidFill>
            <a:srgbClr val="8EAF3A"/>
          </a:solidFill>
          <a:ln>
            <a:solidFill>
              <a:srgbClr val="8EAF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ea typeface="Open Sans"/>
                <a:cs typeface="Open Sans"/>
              </a:rPr>
              <a:t>Clasroom </a:t>
            </a:r>
            <a:r>
              <a:rPr lang="en-US">
                <a:ea typeface="Open Sans"/>
                <a:cs typeface="Open Sans"/>
              </a:rPr>
              <a:t>lessons</a:t>
            </a:r>
            <a:endParaRPr lang="en-US"/>
          </a:p>
        </p:txBody>
      </p:sp>
      <p:sp>
        <p:nvSpPr>
          <p:cNvPr id="10" name="Rectangle: Rounded Corners 9">
            <a:extLst>
              <a:ext uri="{FF2B5EF4-FFF2-40B4-BE49-F238E27FC236}">
                <a16:creationId xmlns:a16="http://schemas.microsoft.com/office/drawing/2014/main" id="{1D2126A2-DC96-4944-A247-E5A941DF3B0C}"/>
              </a:ext>
            </a:extLst>
          </p:cNvPr>
          <p:cNvSpPr/>
          <p:nvPr/>
        </p:nvSpPr>
        <p:spPr>
          <a:xfrm>
            <a:off x="5180292" y="3427952"/>
            <a:ext cx="2242867" cy="359434"/>
          </a:xfrm>
          <a:prstGeom prst="roundRect">
            <a:avLst/>
          </a:prstGeom>
          <a:solidFill>
            <a:srgbClr val="8EAF3A"/>
          </a:solidFill>
          <a:ln>
            <a:solidFill>
              <a:srgbClr val="8EAF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a typeface="Open Sans"/>
                <a:cs typeface="Open Sans"/>
              </a:rPr>
              <a:t>Online </a:t>
            </a:r>
            <a:r>
              <a:rPr lang="en-US">
                <a:ea typeface="Open Sans"/>
                <a:cs typeface="Open Sans"/>
              </a:rPr>
              <a:t>lessons</a:t>
            </a:r>
            <a:endParaRPr lang="en-US"/>
          </a:p>
        </p:txBody>
      </p:sp>
      <p:sp>
        <p:nvSpPr>
          <p:cNvPr id="11" name="Rectangle: Rounded Corners 10">
            <a:extLst>
              <a:ext uri="{FF2B5EF4-FFF2-40B4-BE49-F238E27FC236}">
                <a16:creationId xmlns:a16="http://schemas.microsoft.com/office/drawing/2014/main" id="{1FAEA901-3544-4CC0-8DA8-59FF199AE5E6}"/>
              </a:ext>
            </a:extLst>
          </p:cNvPr>
          <p:cNvSpPr/>
          <p:nvPr/>
        </p:nvSpPr>
        <p:spPr>
          <a:xfrm>
            <a:off x="7939178" y="3427953"/>
            <a:ext cx="3421811" cy="359434"/>
          </a:xfrm>
          <a:prstGeom prst="roundRect">
            <a:avLst/>
          </a:prstGeom>
          <a:solidFill>
            <a:srgbClr val="8EAF3A"/>
          </a:solidFill>
          <a:ln>
            <a:solidFill>
              <a:srgbClr val="8EAF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Open Sans"/>
                <a:cs typeface="Open Sans"/>
              </a:rPr>
              <a:t>Interactive online</a:t>
            </a:r>
            <a:r>
              <a:rPr lang="en-US" b="1">
                <a:ea typeface="Open Sans"/>
                <a:cs typeface="Open Sans"/>
              </a:rPr>
              <a:t> Homework</a:t>
            </a:r>
            <a:endParaRPr lang="en-US">
              <a:ea typeface="Open Sans"/>
              <a:cs typeface="Open Sans"/>
            </a:endParaRPr>
          </a:p>
        </p:txBody>
      </p:sp>
      <p:pic>
        <p:nvPicPr>
          <p:cNvPr id="4" name="Picture 11">
            <a:extLst>
              <a:ext uri="{FF2B5EF4-FFF2-40B4-BE49-F238E27FC236}">
                <a16:creationId xmlns:a16="http://schemas.microsoft.com/office/drawing/2014/main" id="{A2DF3D48-1D7C-41CB-A99C-889C9EFB65ED}"/>
              </a:ext>
            </a:extLst>
          </p:cNvPr>
          <p:cNvPicPr>
            <a:picLocks noChangeAspect="1"/>
          </p:cNvPicPr>
          <p:nvPr/>
        </p:nvPicPr>
        <p:blipFill>
          <a:blip r:embed="rId4"/>
          <a:stretch>
            <a:fillRect/>
          </a:stretch>
        </p:blipFill>
        <p:spPr>
          <a:xfrm>
            <a:off x="2392507" y="3826453"/>
            <a:ext cx="2447059" cy="2419350"/>
          </a:xfrm>
          <a:prstGeom prst="rect">
            <a:avLst/>
          </a:prstGeom>
        </p:spPr>
      </p:pic>
      <p:pic>
        <p:nvPicPr>
          <p:cNvPr id="12" name="Picture 12">
            <a:extLst>
              <a:ext uri="{FF2B5EF4-FFF2-40B4-BE49-F238E27FC236}">
                <a16:creationId xmlns:a16="http://schemas.microsoft.com/office/drawing/2014/main" id="{484E2177-0384-4424-8B40-C7B2E1C781C8}"/>
              </a:ext>
            </a:extLst>
          </p:cNvPr>
          <p:cNvPicPr>
            <a:picLocks noChangeAspect="1"/>
          </p:cNvPicPr>
          <p:nvPr/>
        </p:nvPicPr>
        <p:blipFill>
          <a:blip r:embed="rId5"/>
          <a:stretch>
            <a:fillRect/>
          </a:stretch>
        </p:blipFill>
        <p:spPr>
          <a:xfrm>
            <a:off x="5288107" y="3826452"/>
            <a:ext cx="2142259" cy="2169968"/>
          </a:xfrm>
          <a:prstGeom prst="rect">
            <a:avLst/>
          </a:prstGeom>
        </p:spPr>
      </p:pic>
      <p:pic>
        <p:nvPicPr>
          <p:cNvPr id="13" name="Picture 13">
            <a:extLst>
              <a:ext uri="{FF2B5EF4-FFF2-40B4-BE49-F238E27FC236}">
                <a16:creationId xmlns:a16="http://schemas.microsoft.com/office/drawing/2014/main" id="{6F08FF68-D27B-4FEC-91B9-6225EE9E17D3}"/>
              </a:ext>
            </a:extLst>
          </p:cNvPr>
          <p:cNvPicPr>
            <a:picLocks noChangeAspect="1"/>
          </p:cNvPicPr>
          <p:nvPr/>
        </p:nvPicPr>
        <p:blipFill>
          <a:blip r:embed="rId6"/>
          <a:stretch>
            <a:fillRect/>
          </a:stretch>
        </p:blipFill>
        <p:spPr>
          <a:xfrm>
            <a:off x="8322253" y="3881871"/>
            <a:ext cx="2086840" cy="2114549"/>
          </a:xfrm>
          <a:prstGeom prst="rect">
            <a:avLst/>
          </a:prstGeom>
        </p:spPr>
      </p:pic>
    </p:spTree>
    <p:extLst>
      <p:ext uri="{BB962C8B-B14F-4D97-AF65-F5344CB8AC3E}">
        <p14:creationId xmlns:p14="http://schemas.microsoft.com/office/powerpoint/2010/main" val="3761943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ACFE4-58E6-4041-86BA-F9AF24DBDDD6}"/>
              </a:ext>
            </a:extLst>
          </p:cNvPr>
          <p:cNvSpPr>
            <a:spLocks noGrp="1"/>
          </p:cNvSpPr>
          <p:nvPr>
            <p:ph type="title"/>
          </p:nvPr>
        </p:nvSpPr>
        <p:spPr>
          <a:xfrm>
            <a:off x="234758" y="457212"/>
            <a:ext cx="9334500" cy="1325563"/>
          </a:xfrm>
        </p:spPr>
        <p:txBody>
          <a:bodyPr>
            <a:normAutofit/>
          </a:bodyPr>
          <a:lstStyle/>
          <a:p>
            <a:r>
              <a:rPr lang="pl-PL" sz="3600"/>
              <a:t>Interactive </a:t>
            </a:r>
            <a:r>
              <a:rPr lang="pl-PL" sz="3600" err="1"/>
              <a:t>Grammar</a:t>
            </a:r>
            <a:r>
              <a:rPr lang="pl-PL" sz="3600"/>
              <a:t> </a:t>
            </a:r>
            <a:r>
              <a:rPr lang="pl-PL" sz="3600" err="1"/>
              <a:t>presentations</a:t>
            </a:r>
            <a:br>
              <a:rPr lang="pl-PL" sz="3600"/>
            </a:br>
            <a:r>
              <a:rPr lang="pl-PL" sz="3600"/>
              <a:t>for </a:t>
            </a:r>
            <a:r>
              <a:rPr lang="pl-PL" sz="3600" err="1"/>
              <a:t>every</a:t>
            </a:r>
            <a:r>
              <a:rPr lang="pl-PL" sz="3600"/>
              <a:t> </a:t>
            </a:r>
            <a:r>
              <a:rPr lang="pl-PL" sz="3600" err="1"/>
              <a:t>grammar</a:t>
            </a:r>
            <a:r>
              <a:rPr lang="pl-PL" sz="3600"/>
              <a:t> </a:t>
            </a:r>
            <a:r>
              <a:rPr lang="pl-PL" sz="3600" err="1"/>
              <a:t>lesson</a:t>
            </a:r>
            <a:endParaRPr lang="pl-PL" sz="3600"/>
          </a:p>
        </p:txBody>
      </p:sp>
      <p:pic>
        <p:nvPicPr>
          <p:cNvPr id="4" name="Obraz 2">
            <a:extLst>
              <a:ext uri="{FF2B5EF4-FFF2-40B4-BE49-F238E27FC236}">
                <a16:creationId xmlns:a16="http://schemas.microsoft.com/office/drawing/2014/main" id="{D29F51C7-B486-4B32-9A22-F252FF636557}"/>
              </a:ext>
            </a:extLst>
          </p:cNvPr>
          <p:cNvPicPr>
            <a:picLocks noChangeAspect="1"/>
          </p:cNvPicPr>
          <p:nvPr/>
        </p:nvPicPr>
        <p:blipFill>
          <a:blip r:embed="rId4"/>
          <a:stretch>
            <a:fillRect/>
          </a:stretch>
        </p:blipFill>
        <p:spPr>
          <a:xfrm>
            <a:off x="1480290" y="1669128"/>
            <a:ext cx="4190133" cy="2360192"/>
          </a:xfrm>
          <a:prstGeom prst="rect">
            <a:avLst/>
          </a:prstGeom>
          <a:ln>
            <a:noFill/>
          </a:ln>
          <a:effectLst>
            <a:outerShdw blurRad="292100" dist="139700" dir="2700000" algn="tl" rotWithShape="0">
              <a:srgbClr val="333333">
                <a:alpha val="65000"/>
              </a:srgbClr>
            </a:outerShdw>
          </a:effectLst>
        </p:spPr>
      </p:pic>
      <p:pic>
        <p:nvPicPr>
          <p:cNvPr id="5" name="Obraz 7">
            <a:extLst>
              <a:ext uri="{FF2B5EF4-FFF2-40B4-BE49-F238E27FC236}">
                <a16:creationId xmlns:a16="http://schemas.microsoft.com/office/drawing/2014/main" id="{13A7F114-D516-4701-B6EA-D575952E399C}"/>
              </a:ext>
            </a:extLst>
          </p:cNvPr>
          <p:cNvPicPr>
            <a:picLocks noChangeAspect="1"/>
          </p:cNvPicPr>
          <p:nvPr/>
        </p:nvPicPr>
        <p:blipFill>
          <a:blip r:embed="rId5"/>
          <a:stretch>
            <a:fillRect/>
          </a:stretch>
        </p:blipFill>
        <p:spPr>
          <a:xfrm>
            <a:off x="5946434" y="1571935"/>
            <a:ext cx="4333924" cy="2451301"/>
          </a:xfrm>
          <a:prstGeom prst="rect">
            <a:avLst/>
          </a:prstGeom>
          <a:ln>
            <a:noFill/>
          </a:ln>
          <a:effectLst>
            <a:outerShdw blurRad="292100" dist="139700" dir="2700000" algn="tl" rotWithShape="0">
              <a:srgbClr val="333333">
                <a:alpha val="65000"/>
              </a:srgbClr>
            </a:outerShdw>
          </a:effectLst>
        </p:spPr>
      </p:pic>
      <p:pic>
        <p:nvPicPr>
          <p:cNvPr id="6" name="Obraz 8">
            <a:extLst>
              <a:ext uri="{FF2B5EF4-FFF2-40B4-BE49-F238E27FC236}">
                <a16:creationId xmlns:a16="http://schemas.microsoft.com/office/drawing/2014/main" id="{5365A818-9F97-46F2-8A65-D2E3C44AC4EE}"/>
              </a:ext>
            </a:extLst>
          </p:cNvPr>
          <p:cNvPicPr>
            <a:picLocks noChangeAspect="1"/>
          </p:cNvPicPr>
          <p:nvPr/>
        </p:nvPicPr>
        <p:blipFill>
          <a:blip r:embed="rId6"/>
          <a:stretch>
            <a:fillRect/>
          </a:stretch>
        </p:blipFill>
        <p:spPr>
          <a:xfrm>
            <a:off x="2767131" y="4173961"/>
            <a:ext cx="4269754" cy="2441140"/>
          </a:xfrm>
          <a:prstGeom prst="rect">
            <a:avLst/>
          </a:prstGeom>
          <a:ln>
            <a:noFill/>
          </a:ln>
          <a:effectLst>
            <a:outerShdw blurRad="292100" dist="139700" dir="2700000" algn="tl" rotWithShape="0">
              <a:srgbClr val="333333">
                <a:alpha val="65000"/>
              </a:srgbClr>
            </a:outerShdw>
          </a:effectLst>
        </p:spPr>
      </p:pic>
      <p:pic>
        <p:nvPicPr>
          <p:cNvPr id="7" name="Obraz 10">
            <a:extLst>
              <a:ext uri="{FF2B5EF4-FFF2-40B4-BE49-F238E27FC236}">
                <a16:creationId xmlns:a16="http://schemas.microsoft.com/office/drawing/2014/main" id="{40AA1B87-7FCF-4E2A-9A05-5DCC1CE375EE}"/>
              </a:ext>
            </a:extLst>
          </p:cNvPr>
          <p:cNvPicPr>
            <a:picLocks noChangeAspect="1"/>
          </p:cNvPicPr>
          <p:nvPr/>
        </p:nvPicPr>
        <p:blipFill>
          <a:blip r:embed="rId7"/>
          <a:stretch>
            <a:fillRect/>
          </a:stretch>
        </p:blipFill>
        <p:spPr>
          <a:xfrm>
            <a:off x="7456736" y="4157813"/>
            <a:ext cx="4333924" cy="2457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3333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ACFE4-58E6-4041-86BA-F9AF24DBDDD6}"/>
              </a:ext>
            </a:extLst>
          </p:cNvPr>
          <p:cNvSpPr>
            <a:spLocks noGrp="1"/>
          </p:cNvSpPr>
          <p:nvPr>
            <p:ph type="title"/>
          </p:nvPr>
        </p:nvSpPr>
        <p:spPr/>
        <p:txBody>
          <a:bodyPr/>
          <a:lstStyle/>
          <a:p>
            <a:r>
              <a:rPr lang="pl-PL" err="1">
                <a:ea typeface="Open Sans Extrabold"/>
                <a:cs typeface="Open Sans Extrabold"/>
              </a:rPr>
              <a:t>Diversity</a:t>
            </a:r>
            <a:r>
              <a:rPr lang="pl-PL">
                <a:ea typeface="Open Sans Extrabold"/>
                <a:cs typeface="Open Sans Extrabold"/>
              </a:rPr>
              <a:t>, </a:t>
            </a:r>
            <a:r>
              <a:rPr lang="pl-PL" err="1">
                <a:ea typeface="Open Sans Extrabold"/>
                <a:cs typeface="Open Sans Extrabold"/>
              </a:rPr>
              <a:t>accessibility</a:t>
            </a:r>
            <a:br>
              <a:rPr lang="pl-PL">
                <a:ea typeface="Open Sans Extrabold"/>
                <a:cs typeface="Open Sans Extrabold"/>
              </a:rPr>
            </a:br>
            <a:r>
              <a:rPr lang="pl-PL">
                <a:ea typeface="Open Sans Extrabold"/>
                <a:cs typeface="Open Sans Extrabold"/>
              </a:rPr>
              <a:t>and </a:t>
            </a:r>
            <a:r>
              <a:rPr lang="pl-PL" err="1">
                <a:ea typeface="Open Sans Extrabold"/>
                <a:cs typeface="Open Sans Extrabold"/>
              </a:rPr>
              <a:t>Inclusion</a:t>
            </a:r>
            <a:endParaRPr lang="pl-PL">
              <a:ea typeface="Open Sans Extrabold"/>
              <a:cs typeface="Open Sans Extrabold"/>
            </a:endParaRPr>
          </a:p>
        </p:txBody>
      </p:sp>
      <p:sp>
        <p:nvSpPr>
          <p:cNvPr id="3" name="Content Placeholder 2">
            <a:extLst>
              <a:ext uri="{FF2B5EF4-FFF2-40B4-BE49-F238E27FC236}">
                <a16:creationId xmlns:a16="http://schemas.microsoft.com/office/drawing/2014/main" id="{1780A59F-2AB2-4DCE-884F-62FCC175BF65}"/>
              </a:ext>
            </a:extLst>
          </p:cNvPr>
          <p:cNvSpPr>
            <a:spLocks noGrp="1"/>
          </p:cNvSpPr>
          <p:nvPr>
            <p:ph idx="1"/>
          </p:nvPr>
        </p:nvSpPr>
        <p:spPr/>
        <p:txBody>
          <a:bodyPr vert="horz" lIns="91440" tIns="45720" rIns="91440" bIns="45720" rtlCol="0" anchor="t">
            <a:normAutofit/>
          </a:bodyPr>
          <a:lstStyle/>
          <a:p>
            <a:pPr marL="0" indent="0">
              <a:buNone/>
            </a:pPr>
            <a:endParaRPr lang="pl-PL">
              <a:ea typeface="Open Sans"/>
              <a:cs typeface="Open Sans"/>
            </a:endParaRPr>
          </a:p>
          <a:p>
            <a:pPr marL="0" indent="0">
              <a:buNone/>
            </a:pPr>
            <a:endParaRPr lang="en-GB" b="1">
              <a:ea typeface="+mn-lt"/>
              <a:cs typeface="+mn-lt"/>
            </a:endParaRPr>
          </a:p>
        </p:txBody>
      </p:sp>
      <p:sp>
        <p:nvSpPr>
          <p:cNvPr id="5" name="Content Placeholder 2">
            <a:extLst>
              <a:ext uri="{FF2B5EF4-FFF2-40B4-BE49-F238E27FC236}">
                <a16:creationId xmlns:a16="http://schemas.microsoft.com/office/drawing/2014/main" id="{CDCBF5E6-9CF2-4EAD-B6EF-18CF49856635}"/>
              </a:ext>
            </a:extLst>
          </p:cNvPr>
          <p:cNvSpPr txBox="1">
            <a:spLocks/>
          </p:cNvSpPr>
          <p:nvPr/>
        </p:nvSpPr>
        <p:spPr>
          <a:xfrm>
            <a:off x="835005" y="1952092"/>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i="1" dirty="0" err="1">
                <a:ea typeface="Open Sans"/>
                <a:cs typeface="Open Sans"/>
              </a:rPr>
              <a:t>Wider</a:t>
            </a:r>
            <a:r>
              <a:rPr lang="pl-PL" i="1" dirty="0">
                <a:ea typeface="Open Sans"/>
                <a:cs typeface="Open Sans"/>
              </a:rPr>
              <a:t> World Second Edition</a:t>
            </a:r>
          </a:p>
          <a:p>
            <a:pPr marL="0" indent="0">
              <a:buNone/>
            </a:pPr>
            <a:r>
              <a:rPr lang="pl-PL" dirty="0" err="1">
                <a:ea typeface="Open Sans"/>
                <a:cs typeface="Open Sans"/>
              </a:rPr>
              <a:t>follows</a:t>
            </a:r>
            <a:r>
              <a:rPr lang="pl-PL" dirty="0">
                <a:ea typeface="Open Sans"/>
                <a:cs typeface="Open Sans"/>
              </a:rPr>
              <a:t> </a:t>
            </a:r>
            <a:r>
              <a:rPr lang="pl-PL" dirty="0" err="1">
                <a:ea typeface="Open Sans"/>
                <a:cs typeface="Open Sans"/>
              </a:rPr>
              <a:t>Pearson's</a:t>
            </a:r>
            <a:r>
              <a:rPr lang="pl-PL" dirty="0">
                <a:ea typeface="Open Sans"/>
                <a:cs typeface="Open Sans"/>
              </a:rPr>
              <a:t> </a:t>
            </a:r>
            <a:r>
              <a:rPr lang="pl-PL" dirty="0" err="1">
                <a:ea typeface="Open Sans"/>
                <a:cs typeface="Open Sans"/>
              </a:rPr>
              <a:t>comittment</a:t>
            </a:r>
            <a:r>
              <a:rPr lang="pl-PL" dirty="0">
                <a:ea typeface="Open Sans"/>
                <a:cs typeface="Open Sans"/>
              </a:rPr>
              <a:t> to</a:t>
            </a:r>
          </a:p>
          <a:p>
            <a:pPr marL="0" indent="0">
              <a:buNone/>
            </a:pPr>
            <a:r>
              <a:rPr lang="pl-PL" b="1" dirty="0" err="1">
                <a:ea typeface="Open Sans"/>
                <a:cs typeface="Open Sans"/>
              </a:rPr>
              <a:t>equality</a:t>
            </a:r>
            <a:r>
              <a:rPr lang="pl-PL" b="1" dirty="0">
                <a:ea typeface="Open Sans"/>
                <a:cs typeface="Open Sans"/>
              </a:rPr>
              <a:t>, </a:t>
            </a:r>
            <a:r>
              <a:rPr lang="pl-PL" b="1" dirty="0" err="1">
                <a:ea typeface="Open Sans"/>
                <a:cs typeface="Open Sans"/>
              </a:rPr>
              <a:t>diversity</a:t>
            </a:r>
            <a:r>
              <a:rPr lang="pl-PL" b="1" dirty="0">
                <a:ea typeface="Open Sans"/>
                <a:cs typeface="Open Sans"/>
              </a:rPr>
              <a:t> and </a:t>
            </a:r>
            <a:r>
              <a:rPr lang="pl-PL" b="1" dirty="0" err="1">
                <a:ea typeface="Open Sans"/>
                <a:cs typeface="Open Sans"/>
              </a:rPr>
              <a:t>inclusion</a:t>
            </a:r>
            <a:r>
              <a:rPr lang="pl-PL" b="1" dirty="0">
                <a:ea typeface="Open Sans"/>
                <a:cs typeface="Open Sans"/>
              </a:rPr>
              <a:t>.</a:t>
            </a:r>
            <a:endParaRPr lang="pl-PL" dirty="0"/>
          </a:p>
          <a:p>
            <a:pPr marL="457200" indent="-457200">
              <a:buFont typeface="Wingdings" panose="020B0604020202020204" pitchFamily="34" charset="0"/>
              <a:buChar char="ü"/>
            </a:pPr>
            <a:r>
              <a:rPr lang="pl-PL" sz="2000" dirty="0" err="1">
                <a:ea typeface="Open Sans"/>
                <a:cs typeface="Open Sans"/>
              </a:rPr>
              <a:t>Caters</a:t>
            </a:r>
            <a:r>
              <a:rPr lang="pl-PL" sz="2000" dirty="0">
                <a:ea typeface="Open Sans"/>
                <a:cs typeface="Open Sans"/>
              </a:rPr>
              <a:t> for </a:t>
            </a:r>
            <a:r>
              <a:rPr lang="pl-PL" sz="2000" dirty="0" err="1">
                <a:ea typeface="Open Sans"/>
                <a:cs typeface="Open Sans"/>
              </a:rPr>
              <a:t>different</a:t>
            </a:r>
            <a:r>
              <a:rPr lang="pl-PL" sz="2000" dirty="0">
                <a:ea typeface="Open Sans"/>
                <a:cs typeface="Open Sans"/>
              </a:rPr>
              <a:t> </a:t>
            </a:r>
            <a:r>
              <a:rPr lang="pl-PL" sz="2000" dirty="0" err="1">
                <a:ea typeface="Open Sans"/>
                <a:cs typeface="Open Sans"/>
              </a:rPr>
              <a:t>students</a:t>
            </a:r>
            <a:r>
              <a:rPr lang="pl-PL" sz="2000" dirty="0">
                <a:ea typeface="Open Sans"/>
                <a:cs typeface="Open Sans"/>
              </a:rPr>
              <a:t> </a:t>
            </a:r>
            <a:r>
              <a:rPr lang="pl-PL" sz="2000" dirty="0" err="1">
                <a:ea typeface="Open Sans"/>
                <a:cs typeface="Open Sans"/>
              </a:rPr>
              <a:t>needs</a:t>
            </a:r>
            <a:r>
              <a:rPr lang="pl-PL" sz="2000" dirty="0">
                <a:ea typeface="Open Sans"/>
                <a:cs typeface="Open Sans"/>
              </a:rPr>
              <a:t> and </a:t>
            </a:r>
            <a:r>
              <a:rPr lang="pl-PL" sz="2000" dirty="0" err="1">
                <a:ea typeface="Open Sans"/>
                <a:cs typeface="Open Sans"/>
              </a:rPr>
              <a:t>abilities</a:t>
            </a:r>
            <a:endParaRPr lang="pl-PL" sz="2000" dirty="0">
              <a:ea typeface="Open Sans"/>
              <a:cs typeface="Open Sans"/>
            </a:endParaRPr>
          </a:p>
          <a:p>
            <a:pPr marL="457200" indent="-457200">
              <a:buFont typeface="Wingdings" panose="020B0604020202020204" pitchFamily="34" charset="0"/>
              <a:buChar char="ü"/>
            </a:pPr>
            <a:r>
              <a:rPr lang="pl-PL" sz="2000" dirty="0" err="1">
                <a:ea typeface="Open Sans"/>
                <a:cs typeface="Open Sans"/>
              </a:rPr>
              <a:t>Supports</a:t>
            </a:r>
            <a:r>
              <a:rPr lang="pl-PL" sz="2000" dirty="0">
                <a:ea typeface="Open Sans"/>
                <a:cs typeface="Open Sans"/>
              </a:rPr>
              <a:t> </a:t>
            </a:r>
            <a:r>
              <a:rPr lang="pl-PL" sz="2000" dirty="0" err="1">
                <a:ea typeface="Open Sans"/>
                <a:cs typeface="Open Sans"/>
              </a:rPr>
              <a:t>neurodivergent</a:t>
            </a:r>
            <a:r>
              <a:rPr lang="pl-PL" sz="2000" dirty="0">
                <a:ea typeface="Open Sans"/>
                <a:cs typeface="Open Sans"/>
              </a:rPr>
              <a:t> </a:t>
            </a:r>
            <a:r>
              <a:rPr lang="pl-PL" sz="2000" dirty="0" err="1">
                <a:ea typeface="Open Sans"/>
                <a:cs typeface="Open Sans"/>
              </a:rPr>
              <a:t>students</a:t>
            </a:r>
            <a:endParaRPr lang="pl-PL" sz="2000" dirty="0">
              <a:ea typeface="Open Sans"/>
              <a:cs typeface="Open Sans"/>
            </a:endParaRPr>
          </a:p>
          <a:p>
            <a:pPr marL="457200" indent="-457200">
              <a:buFont typeface="Wingdings" panose="020B0604020202020204" pitchFamily="34" charset="0"/>
              <a:buChar char="ü"/>
            </a:pPr>
            <a:r>
              <a:rPr lang="pl-PL" sz="2000" dirty="0" err="1">
                <a:ea typeface="Open Sans"/>
                <a:cs typeface="Open Sans"/>
              </a:rPr>
              <a:t>Recognises</a:t>
            </a:r>
            <a:r>
              <a:rPr lang="pl-PL" sz="2000" dirty="0">
                <a:ea typeface="Open Sans"/>
                <a:cs typeface="Open Sans"/>
              </a:rPr>
              <a:t> </a:t>
            </a:r>
            <a:r>
              <a:rPr lang="pl-PL" sz="2000" dirty="0" err="1">
                <a:ea typeface="Open Sans"/>
                <a:cs typeface="Open Sans"/>
              </a:rPr>
              <a:t>cultural</a:t>
            </a:r>
            <a:r>
              <a:rPr lang="pl-PL" sz="2000" dirty="0">
                <a:ea typeface="Open Sans"/>
                <a:cs typeface="Open Sans"/>
              </a:rPr>
              <a:t> </a:t>
            </a:r>
            <a:r>
              <a:rPr lang="pl-PL" sz="2000" dirty="0" err="1">
                <a:ea typeface="Open Sans"/>
                <a:cs typeface="Open Sans"/>
              </a:rPr>
              <a:t>diversity</a:t>
            </a:r>
            <a:endParaRPr lang="pl-PL" sz="2000" dirty="0">
              <a:ea typeface="Open Sans"/>
              <a:cs typeface="Open Sans"/>
            </a:endParaRPr>
          </a:p>
          <a:p>
            <a:pPr marL="457200" indent="-457200">
              <a:buFont typeface="Wingdings" panose="020B0604020202020204" pitchFamily="34" charset="0"/>
              <a:buChar char="ü"/>
            </a:pPr>
            <a:r>
              <a:rPr lang="pl-PL" sz="2000" dirty="0" err="1">
                <a:ea typeface="Open Sans"/>
                <a:cs typeface="Open Sans"/>
              </a:rPr>
              <a:t>Supports</a:t>
            </a:r>
            <a:r>
              <a:rPr lang="pl-PL" sz="2000" dirty="0">
                <a:ea typeface="Open Sans"/>
                <a:cs typeface="Open Sans"/>
              </a:rPr>
              <a:t> </a:t>
            </a:r>
            <a:r>
              <a:rPr lang="pl-PL" sz="2000" dirty="0" err="1">
                <a:ea typeface="Open Sans"/>
                <a:cs typeface="Open Sans"/>
              </a:rPr>
              <a:t>tolerance</a:t>
            </a:r>
            <a:r>
              <a:rPr lang="pl-PL" sz="2000" dirty="0">
                <a:ea typeface="Open Sans"/>
                <a:cs typeface="Open Sans"/>
              </a:rPr>
              <a:t> and </a:t>
            </a:r>
            <a:r>
              <a:rPr lang="pl-PL" sz="2000" dirty="0" err="1">
                <a:ea typeface="Open Sans"/>
                <a:cs typeface="Open Sans"/>
              </a:rPr>
              <a:t>respect</a:t>
            </a:r>
            <a:endParaRPr lang="pl-PL" sz="2000" dirty="0">
              <a:ea typeface="Open Sans"/>
              <a:cs typeface="Open Sans"/>
            </a:endParaRPr>
          </a:p>
          <a:p>
            <a:pPr marL="0" indent="0">
              <a:buNone/>
            </a:pPr>
            <a:endParaRPr lang="pl-PL" dirty="0">
              <a:ea typeface="Open Sans"/>
              <a:cs typeface="Open Sans"/>
            </a:endParaRPr>
          </a:p>
          <a:p>
            <a:pPr marL="0" indent="0">
              <a:buNone/>
            </a:pPr>
            <a:endParaRPr lang="pl-PL" dirty="0">
              <a:ea typeface="Open Sans"/>
              <a:cs typeface="Open Sans"/>
            </a:endParaRPr>
          </a:p>
        </p:txBody>
      </p:sp>
      <p:pic>
        <p:nvPicPr>
          <p:cNvPr id="4" name="Picture 5">
            <a:extLst>
              <a:ext uri="{FF2B5EF4-FFF2-40B4-BE49-F238E27FC236}">
                <a16:creationId xmlns:a16="http://schemas.microsoft.com/office/drawing/2014/main" id="{A1375D7F-EE9E-4D48-8BCF-FD07EFAD25C0}"/>
              </a:ext>
            </a:extLst>
          </p:cNvPr>
          <p:cNvPicPr>
            <a:picLocks noChangeAspect="1"/>
          </p:cNvPicPr>
          <p:nvPr/>
        </p:nvPicPr>
        <p:blipFill>
          <a:blip r:embed="rId4"/>
          <a:stretch>
            <a:fillRect/>
          </a:stretch>
        </p:blipFill>
        <p:spPr>
          <a:xfrm>
            <a:off x="8748232" y="2138575"/>
            <a:ext cx="2266440" cy="2325692"/>
          </a:xfrm>
          <a:prstGeom prst="rect">
            <a:avLst/>
          </a:prstGeom>
        </p:spPr>
      </p:pic>
      <p:pic>
        <p:nvPicPr>
          <p:cNvPr id="7" name="Picture 6">
            <a:extLst>
              <a:ext uri="{FF2B5EF4-FFF2-40B4-BE49-F238E27FC236}">
                <a16:creationId xmlns:a16="http://schemas.microsoft.com/office/drawing/2014/main" id="{A071ED78-3E67-4069-995B-441699BB7C0B}"/>
              </a:ext>
            </a:extLst>
          </p:cNvPr>
          <p:cNvPicPr>
            <a:picLocks noChangeAspect="1"/>
          </p:cNvPicPr>
          <p:nvPr/>
        </p:nvPicPr>
        <p:blipFill>
          <a:blip r:embed="rId5"/>
          <a:stretch>
            <a:fillRect/>
          </a:stretch>
        </p:blipFill>
        <p:spPr>
          <a:xfrm>
            <a:off x="5304464" y="4590734"/>
            <a:ext cx="6887536" cy="2267266"/>
          </a:xfrm>
          <a:prstGeom prst="rect">
            <a:avLst/>
          </a:prstGeom>
        </p:spPr>
      </p:pic>
    </p:spTree>
    <p:extLst>
      <p:ext uri="{BB962C8B-B14F-4D97-AF65-F5344CB8AC3E}">
        <p14:creationId xmlns:p14="http://schemas.microsoft.com/office/powerpoint/2010/main" val="23861895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742DA3-00BD-41E9-A6D2-296247AF9EAD}"/>
              </a:ext>
            </a:extLst>
          </p:cNvPr>
          <p:cNvSpPr>
            <a:spLocks noGrp="1"/>
          </p:cNvSpPr>
          <p:nvPr>
            <p:ph type="title"/>
          </p:nvPr>
        </p:nvSpPr>
        <p:spPr/>
        <p:txBody>
          <a:bodyPr/>
          <a:lstStyle/>
          <a:p>
            <a:r>
              <a:rPr lang="pl-PL"/>
              <a:t>Components</a:t>
            </a:r>
            <a:br>
              <a:rPr lang="pl-PL"/>
            </a:br>
            <a:r>
              <a:rPr lang="pl-PL" err="1"/>
              <a:t>features</a:t>
            </a:r>
            <a:endParaRPr lang="pl-PL"/>
          </a:p>
        </p:txBody>
      </p:sp>
    </p:spTree>
    <p:extLst>
      <p:ext uri="{BB962C8B-B14F-4D97-AF65-F5344CB8AC3E}">
        <p14:creationId xmlns:p14="http://schemas.microsoft.com/office/powerpoint/2010/main" val="2851319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CBDBC-72EF-4270-B839-19240090E7C6}"/>
              </a:ext>
            </a:extLst>
          </p:cNvPr>
          <p:cNvSpPr>
            <a:spLocks noGrp="1"/>
          </p:cNvSpPr>
          <p:nvPr>
            <p:ph type="title"/>
          </p:nvPr>
        </p:nvSpPr>
        <p:spPr>
          <a:xfrm>
            <a:off x="936978" y="449792"/>
            <a:ext cx="10515600" cy="1325563"/>
          </a:xfrm>
        </p:spPr>
        <p:txBody>
          <a:bodyPr/>
          <a:lstStyle/>
          <a:p>
            <a:r>
              <a:rPr lang="pl-PL"/>
              <a:t>Student's components</a:t>
            </a:r>
          </a:p>
        </p:txBody>
      </p:sp>
      <p:sp>
        <p:nvSpPr>
          <p:cNvPr id="3" name="Content Placeholder 2">
            <a:extLst>
              <a:ext uri="{FF2B5EF4-FFF2-40B4-BE49-F238E27FC236}">
                <a16:creationId xmlns:a16="http://schemas.microsoft.com/office/drawing/2014/main" id="{ED573C7D-37F8-463A-8F01-4848EEBA1AB1}"/>
              </a:ext>
            </a:extLst>
          </p:cNvPr>
          <p:cNvSpPr>
            <a:spLocks noGrp="1"/>
          </p:cNvSpPr>
          <p:nvPr>
            <p:ph idx="1"/>
          </p:nvPr>
        </p:nvSpPr>
        <p:spPr>
          <a:xfrm>
            <a:off x="719447" y="1835521"/>
            <a:ext cx="4425778" cy="4351338"/>
          </a:xfrm>
        </p:spPr>
        <p:txBody>
          <a:bodyPr/>
          <a:lstStyle/>
          <a:p>
            <a:pPr marL="0" indent="0">
              <a:buNone/>
            </a:pPr>
            <a:endParaRPr lang="pl-PL"/>
          </a:p>
          <a:p>
            <a:pPr marL="0" indent="0">
              <a:buNone/>
            </a:pPr>
            <a:endParaRPr lang="pl-PL"/>
          </a:p>
        </p:txBody>
      </p:sp>
      <p:sp>
        <p:nvSpPr>
          <p:cNvPr id="4" name="TextBox 3">
            <a:extLst>
              <a:ext uri="{FF2B5EF4-FFF2-40B4-BE49-F238E27FC236}">
                <a16:creationId xmlns:a16="http://schemas.microsoft.com/office/drawing/2014/main" id="{4C96019D-3679-4FEF-9C1F-135B37C2DF20}"/>
              </a:ext>
            </a:extLst>
          </p:cNvPr>
          <p:cNvSpPr txBox="1"/>
          <p:nvPr/>
        </p:nvSpPr>
        <p:spPr>
          <a:xfrm>
            <a:off x="181928" y="2256866"/>
            <a:ext cx="4749229" cy="3508653"/>
          </a:xfrm>
          <a:prstGeom prst="rect">
            <a:avLst/>
          </a:prstGeom>
          <a:noFill/>
          <a:ln w="38100">
            <a:solidFill>
              <a:srgbClr val="8EAF3A"/>
            </a:solidFill>
          </a:ln>
        </p:spPr>
        <p:txBody>
          <a:bodyPr wrap="square" lIns="91440" tIns="45720" rIns="91440" bIns="45720" rtlCol="0" anchor="t">
            <a:spAutoFit/>
          </a:bodyPr>
          <a:lstStyle/>
          <a:p>
            <a:pPr algn="ctr"/>
            <a:r>
              <a:rPr lang="pl-PL" sz="2400" b="1"/>
              <a:t>IN CLASS</a:t>
            </a:r>
          </a:p>
          <a:p>
            <a:endParaRPr lang="pl-PL"/>
          </a:p>
          <a:p>
            <a:endParaRPr lang="pl-PL"/>
          </a:p>
          <a:p>
            <a:endParaRPr lang="pl-PL"/>
          </a:p>
          <a:p>
            <a:endParaRPr lang="pl-PL"/>
          </a:p>
          <a:p>
            <a:endParaRPr lang="pl-PL"/>
          </a:p>
          <a:p>
            <a:endParaRPr lang="pl-PL"/>
          </a:p>
          <a:p>
            <a:endParaRPr lang="pl-PL"/>
          </a:p>
          <a:p>
            <a:endParaRPr lang="pl-PL"/>
          </a:p>
          <a:p>
            <a:endParaRPr lang="pl-PL">
              <a:ea typeface="Open Sans"/>
              <a:cs typeface="Open Sans"/>
            </a:endParaRPr>
          </a:p>
          <a:p>
            <a:endParaRPr lang="pl-PL">
              <a:ea typeface="Open Sans"/>
              <a:cs typeface="Open Sans"/>
            </a:endParaRPr>
          </a:p>
          <a:p>
            <a:endParaRPr lang="pl-PL">
              <a:ea typeface="Open Sans"/>
              <a:cs typeface="Open Sans"/>
            </a:endParaRPr>
          </a:p>
        </p:txBody>
      </p:sp>
      <p:sp>
        <p:nvSpPr>
          <p:cNvPr id="5" name="TextBox 4">
            <a:extLst>
              <a:ext uri="{FF2B5EF4-FFF2-40B4-BE49-F238E27FC236}">
                <a16:creationId xmlns:a16="http://schemas.microsoft.com/office/drawing/2014/main" id="{FA75691E-2ADE-4867-ADEB-44E5DBE9DE18}"/>
              </a:ext>
            </a:extLst>
          </p:cNvPr>
          <p:cNvSpPr txBox="1"/>
          <p:nvPr/>
        </p:nvSpPr>
        <p:spPr>
          <a:xfrm>
            <a:off x="5174652" y="2259407"/>
            <a:ext cx="6777836" cy="3562977"/>
          </a:xfrm>
          <a:prstGeom prst="rect">
            <a:avLst/>
          </a:prstGeom>
          <a:noFill/>
          <a:ln w="38100">
            <a:solidFill>
              <a:srgbClr val="8EAF3A"/>
            </a:solidFill>
          </a:ln>
        </p:spPr>
        <p:txBody>
          <a:bodyPr wrap="square" rtlCol="0">
            <a:spAutoFit/>
          </a:bodyPr>
          <a:lstStyle/>
          <a:p>
            <a:pPr algn="ctr"/>
            <a:r>
              <a:rPr lang="pl-PL" sz="2400" b="1"/>
              <a:t>ONLINE &amp; </a:t>
            </a:r>
            <a:r>
              <a:rPr lang="pl-PL" sz="2400" b="1" err="1"/>
              <a:t>Homework</a:t>
            </a:r>
            <a:endParaRPr lang="pl-PL" sz="2400" b="1"/>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algn="ctr"/>
            <a:endParaRPr lang="pl-PL"/>
          </a:p>
          <a:p>
            <a:endParaRPr lang="pl-PL"/>
          </a:p>
        </p:txBody>
      </p:sp>
      <p:pic>
        <p:nvPicPr>
          <p:cNvPr id="28" name="Picture 27">
            <a:extLst>
              <a:ext uri="{FF2B5EF4-FFF2-40B4-BE49-F238E27FC236}">
                <a16:creationId xmlns:a16="http://schemas.microsoft.com/office/drawing/2014/main" id="{DB517731-2686-4FE8-A549-0993FB2AE83A}"/>
              </a:ext>
            </a:extLst>
          </p:cNvPr>
          <p:cNvPicPr>
            <a:picLocks noChangeAspect="1"/>
          </p:cNvPicPr>
          <p:nvPr/>
        </p:nvPicPr>
        <p:blipFill>
          <a:blip r:embed="rId4"/>
          <a:stretch>
            <a:fillRect/>
          </a:stretch>
        </p:blipFill>
        <p:spPr>
          <a:xfrm>
            <a:off x="5367639" y="2860965"/>
            <a:ext cx="2766719" cy="1555454"/>
          </a:xfrm>
          <a:prstGeom prst="rect">
            <a:avLst/>
          </a:prstGeom>
          <a:ln>
            <a:noFill/>
          </a:ln>
          <a:effectLst>
            <a:outerShdw blurRad="292100" dist="139700" dir="2700000" algn="tl" rotWithShape="0">
              <a:srgbClr val="333333">
                <a:alpha val="65000"/>
              </a:srgbClr>
            </a:outerShdw>
          </a:effectLst>
        </p:spPr>
      </p:pic>
      <p:pic>
        <p:nvPicPr>
          <p:cNvPr id="19" name="Obraz 6">
            <a:extLst>
              <a:ext uri="{FF2B5EF4-FFF2-40B4-BE49-F238E27FC236}">
                <a16:creationId xmlns:a16="http://schemas.microsoft.com/office/drawing/2014/main" id="{0FE25345-E2E0-4CE0-9112-120A308F4BD0}"/>
              </a:ext>
            </a:extLst>
          </p:cNvPr>
          <p:cNvPicPr>
            <a:picLocks noChangeAspect="1"/>
          </p:cNvPicPr>
          <p:nvPr/>
        </p:nvPicPr>
        <p:blipFill>
          <a:blip r:embed="rId5"/>
          <a:stretch>
            <a:fillRect/>
          </a:stretch>
        </p:blipFill>
        <p:spPr>
          <a:xfrm>
            <a:off x="6098354" y="4399893"/>
            <a:ext cx="491320" cy="493258"/>
          </a:xfrm>
          <a:prstGeom prst="rect">
            <a:avLst/>
          </a:prstGeom>
        </p:spPr>
      </p:pic>
      <p:pic>
        <p:nvPicPr>
          <p:cNvPr id="20" name="Obraz 8">
            <a:extLst>
              <a:ext uri="{FF2B5EF4-FFF2-40B4-BE49-F238E27FC236}">
                <a16:creationId xmlns:a16="http://schemas.microsoft.com/office/drawing/2014/main" id="{C384CD96-6587-4F6B-8672-8AD5DEE7B9AE}"/>
              </a:ext>
            </a:extLst>
          </p:cNvPr>
          <p:cNvPicPr>
            <a:picLocks noChangeAspect="1"/>
          </p:cNvPicPr>
          <p:nvPr/>
        </p:nvPicPr>
        <p:blipFill>
          <a:blip r:embed="rId6"/>
          <a:stretch>
            <a:fillRect/>
          </a:stretch>
        </p:blipFill>
        <p:spPr>
          <a:xfrm>
            <a:off x="6769369" y="4391588"/>
            <a:ext cx="491320" cy="483131"/>
          </a:xfrm>
          <a:prstGeom prst="rect">
            <a:avLst/>
          </a:prstGeom>
        </p:spPr>
      </p:pic>
      <p:pic>
        <p:nvPicPr>
          <p:cNvPr id="11" name="Obraz 12" descr="Obraz zawierający tekst, sprzęt elektroniczny, monitor, wyświetlanie&#10;&#10;Opis wygenerowany automatycznie">
            <a:extLst>
              <a:ext uri="{FF2B5EF4-FFF2-40B4-BE49-F238E27FC236}">
                <a16:creationId xmlns:a16="http://schemas.microsoft.com/office/drawing/2014/main" id="{D56E0A55-C58C-4A5A-BE85-9F45178E4FCD}"/>
              </a:ext>
            </a:extLst>
          </p:cNvPr>
          <p:cNvPicPr>
            <a:picLocks noChangeAspect="1"/>
          </p:cNvPicPr>
          <p:nvPr/>
        </p:nvPicPr>
        <p:blipFill>
          <a:blip r:embed="rId7"/>
          <a:stretch>
            <a:fillRect/>
          </a:stretch>
        </p:blipFill>
        <p:spPr>
          <a:xfrm>
            <a:off x="8762556" y="2901034"/>
            <a:ext cx="2743200" cy="1544422"/>
          </a:xfrm>
          <a:prstGeom prst="rect">
            <a:avLst/>
          </a:prstGeom>
          <a:ln>
            <a:noFill/>
          </a:ln>
          <a:effectLst>
            <a:outerShdw blurRad="292100" dist="139700" dir="2700000" algn="tl" rotWithShape="0">
              <a:srgbClr val="333333">
                <a:alpha val="65000"/>
              </a:srgbClr>
            </a:outerShdw>
          </a:effectLst>
        </p:spPr>
      </p:pic>
      <p:pic>
        <p:nvPicPr>
          <p:cNvPr id="13" name="Obraz 15">
            <a:extLst>
              <a:ext uri="{FF2B5EF4-FFF2-40B4-BE49-F238E27FC236}">
                <a16:creationId xmlns:a16="http://schemas.microsoft.com/office/drawing/2014/main" id="{E9ADE4FE-3B08-495B-89C7-414EFE178AAE}"/>
              </a:ext>
            </a:extLst>
          </p:cNvPr>
          <p:cNvPicPr>
            <a:picLocks noChangeAspect="1"/>
          </p:cNvPicPr>
          <p:nvPr/>
        </p:nvPicPr>
        <p:blipFill>
          <a:blip r:embed="rId8"/>
          <a:stretch>
            <a:fillRect/>
          </a:stretch>
        </p:blipFill>
        <p:spPr>
          <a:xfrm>
            <a:off x="10277401" y="4508969"/>
            <a:ext cx="468574" cy="486118"/>
          </a:xfrm>
          <a:prstGeom prst="rect">
            <a:avLst/>
          </a:prstGeom>
        </p:spPr>
      </p:pic>
      <p:pic>
        <p:nvPicPr>
          <p:cNvPr id="27" name="Obraz 6">
            <a:extLst>
              <a:ext uri="{FF2B5EF4-FFF2-40B4-BE49-F238E27FC236}">
                <a16:creationId xmlns:a16="http://schemas.microsoft.com/office/drawing/2014/main" id="{5E1F77E0-5D6A-41A9-9095-5A7FD468E3E5}"/>
              </a:ext>
            </a:extLst>
          </p:cNvPr>
          <p:cNvPicPr>
            <a:picLocks noChangeAspect="1"/>
          </p:cNvPicPr>
          <p:nvPr/>
        </p:nvPicPr>
        <p:blipFill>
          <a:blip r:embed="rId5"/>
          <a:stretch>
            <a:fillRect/>
          </a:stretch>
        </p:blipFill>
        <p:spPr>
          <a:xfrm>
            <a:off x="9046190" y="4509004"/>
            <a:ext cx="491320" cy="493258"/>
          </a:xfrm>
          <a:prstGeom prst="rect">
            <a:avLst/>
          </a:prstGeom>
        </p:spPr>
      </p:pic>
      <p:pic>
        <p:nvPicPr>
          <p:cNvPr id="29" name="Obraz 8">
            <a:extLst>
              <a:ext uri="{FF2B5EF4-FFF2-40B4-BE49-F238E27FC236}">
                <a16:creationId xmlns:a16="http://schemas.microsoft.com/office/drawing/2014/main" id="{7771D0A6-3081-4062-82AE-C1756D3B3D5A}"/>
              </a:ext>
            </a:extLst>
          </p:cNvPr>
          <p:cNvPicPr>
            <a:picLocks noChangeAspect="1"/>
          </p:cNvPicPr>
          <p:nvPr/>
        </p:nvPicPr>
        <p:blipFill>
          <a:blip r:embed="rId6"/>
          <a:stretch>
            <a:fillRect/>
          </a:stretch>
        </p:blipFill>
        <p:spPr>
          <a:xfrm>
            <a:off x="9687108" y="4514067"/>
            <a:ext cx="491320" cy="483131"/>
          </a:xfrm>
          <a:prstGeom prst="rect">
            <a:avLst/>
          </a:prstGeom>
        </p:spPr>
      </p:pic>
      <p:pic>
        <p:nvPicPr>
          <p:cNvPr id="16" name="Obraz 16" descr="Obraz zawierający tekst, pomieszczenie, kasyno&#10;&#10;Opis wygenerowany automatycznie">
            <a:extLst>
              <a:ext uri="{FF2B5EF4-FFF2-40B4-BE49-F238E27FC236}">
                <a16:creationId xmlns:a16="http://schemas.microsoft.com/office/drawing/2014/main" id="{A0358374-4A59-471C-BBE8-87A61EE45197}"/>
              </a:ext>
            </a:extLst>
          </p:cNvPr>
          <p:cNvPicPr>
            <a:picLocks noChangeAspect="1"/>
          </p:cNvPicPr>
          <p:nvPr/>
        </p:nvPicPr>
        <p:blipFill>
          <a:blip r:embed="rId9"/>
          <a:stretch>
            <a:fillRect/>
          </a:stretch>
        </p:blipFill>
        <p:spPr>
          <a:xfrm>
            <a:off x="10893493" y="4520289"/>
            <a:ext cx="445827" cy="482064"/>
          </a:xfrm>
          <a:prstGeom prst="rect">
            <a:avLst/>
          </a:prstGeom>
        </p:spPr>
      </p:pic>
      <p:pic>
        <p:nvPicPr>
          <p:cNvPr id="9" name="Obraz 16" descr="Obraz zawierający mapa&#10;&#10;Opis wygenerowany automatycznie">
            <a:extLst>
              <a:ext uri="{FF2B5EF4-FFF2-40B4-BE49-F238E27FC236}">
                <a16:creationId xmlns:a16="http://schemas.microsoft.com/office/drawing/2014/main" id="{9A82A23E-E616-45DD-A873-56BCBB585AAE}"/>
              </a:ext>
            </a:extLst>
          </p:cNvPr>
          <p:cNvPicPr>
            <a:picLocks noChangeAspect="1"/>
          </p:cNvPicPr>
          <p:nvPr/>
        </p:nvPicPr>
        <p:blipFill>
          <a:blip r:embed="rId10"/>
          <a:stretch>
            <a:fillRect/>
          </a:stretch>
        </p:blipFill>
        <p:spPr>
          <a:xfrm>
            <a:off x="1141663" y="2985496"/>
            <a:ext cx="1593517" cy="2250588"/>
          </a:xfrm>
          <a:prstGeom prst="rect">
            <a:avLst/>
          </a:prstGeom>
          <a:ln>
            <a:noFill/>
          </a:ln>
          <a:effectLst>
            <a:outerShdw blurRad="292100" dist="139700" dir="2700000" algn="tl" rotWithShape="0">
              <a:srgbClr val="333333">
                <a:alpha val="65000"/>
              </a:srgbClr>
            </a:outerShdw>
          </a:effectLst>
        </p:spPr>
      </p:pic>
      <p:sp>
        <p:nvSpPr>
          <p:cNvPr id="17" name="Prostokąt: zaokrąglone rogi 16">
            <a:extLst>
              <a:ext uri="{FF2B5EF4-FFF2-40B4-BE49-F238E27FC236}">
                <a16:creationId xmlns:a16="http://schemas.microsoft.com/office/drawing/2014/main" id="{892AEDE3-27BC-4A5E-BB56-8D62A07A3CC3}"/>
              </a:ext>
            </a:extLst>
          </p:cNvPr>
          <p:cNvSpPr/>
          <p:nvPr/>
        </p:nvSpPr>
        <p:spPr>
          <a:xfrm>
            <a:off x="1066800" y="5364747"/>
            <a:ext cx="1684420" cy="307474"/>
          </a:xfrm>
          <a:prstGeom prst="roundRect">
            <a:avLst/>
          </a:prstGeom>
          <a:solidFill>
            <a:srgbClr val="8EAF3A"/>
          </a:solidFill>
          <a:ln>
            <a:solidFill>
              <a:srgbClr val="8EAF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a:ea typeface="Open Sans"/>
                <a:cs typeface="Open Sans"/>
              </a:rPr>
              <a:t>Student's Book</a:t>
            </a:r>
            <a:endParaRPr lang="pl-PL" sz="1600"/>
          </a:p>
        </p:txBody>
      </p:sp>
      <p:pic>
        <p:nvPicPr>
          <p:cNvPr id="22" name="Obraz 23" descr="Obraz zawierający mapa&#10;&#10;Opis wygenerowany automatycznie">
            <a:extLst>
              <a:ext uri="{FF2B5EF4-FFF2-40B4-BE49-F238E27FC236}">
                <a16:creationId xmlns:a16="http://schemas.microsoft.com/office/drawing/2014/main" id="{C9A0FCFE-C4FE-4424-8910-8BDA356E63A9}"/>
              </a:ext>
            </a:extLst>
          </p:cNvPr>
          <p:cNvPicPr>
            <a:picLocks noChangeAspect="1"/>
          </p:cNvPicPr>
          <p:nvPr/>
        </p:nvPicPr>
        <p:blipFill>
          <a:blip r:embed="rId11"/>
          <a:stretch>
            <a:fillRect/>
          </a:stretch>
        </p:blipFill>
        <p:spPr>
          <a:xfrm>
            <a:off x="2933032" y="2979126"/>
            <a:ext cx="1566781" cy="2263330"/>
          </a:xfrm>
          <a:prstGeom prst="rect">
            <a:avLst/>
          </a:prstGeom>
          <a:ln>
            <a:noFill/>
          </a:ln>
          <a:effectLst>
            <a:outerShdw blurRad="292100" dist="139700" dir="2700000" algn="tl" rotWithShape="0">
              <a:srgbClr val="333333">
                <a:alpha val="65000"/>
              </a:srgbClr>
            </a:outerShdw>
          </a:effectLst>
        </p:spPr>
      </p:pic>
      <p:sp>
        <p:nvSpPr>
          <p:cNvPr id="35" name="Prostokąt: zaokrąglone rogi 34">
            <a:extLst>
              <a:ext uri="{FF2B5EF4-FFF2-40B4-BE49-F238E27FC236}">
                <a16:creationId xmlns:a16="http://schemas.microsoft.com/office/drawing/2014/main" id="{EF12E990-84A1-4A0B-865F-8CA043ABB86D}"/>
              </a:ext>
            </a:extLst>
          </p:cNvPr>
          <p:cNvSpPr/>
          <p:nvPr/>
        </p:nvSpPr>
        <p:spPr>
          <a:xfrm>
            <a:off x="2911641" y="5351377"/>
            <a:ext cx="1684420" cy="307475"/>
          </a:xfrm>
          <a:prstGeom prst="roundRect">
            <a:avLst/>
          </a:prstGeom>
          <a:solidFill>
            <a:srgbClr val="8EAF3A"/>
          </a:solidFill>
          <a:ln>
            <a:solidFill>
              <a:srgbClr val="8EAF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600">
                <a:ea typeface="Open Sans"/>
                <a:cs typeface="Open Sans"/>
              </a:rPr>
              <a:t>Workbook</a:t>
            </a:r>
            <a:endParaRPr lang="pl-PL" sz="1600"/>
          </a:p>
        </p:txBody>
      </p:sp>
      <p:sp>
        <p:nvSpPr>
          <p:cNvPr id="36" name="Prostokąt: zaokrąglone rogi 35">
            <a:extLst>
              <a:ext uri="{FF2B5EF4-FFF2-40B4-BE49-F238E27FC236}">
                <a16:creationId xmlns:a16="http://schemas.microsoft.com/office/drawing/2014/main" id="{72A1A74E-B3AD-4190-B102-CF04E6FB1556}"/>
              </a:ext>
            </a:extLst>
          </p:cNvPr>
          <p:cNvSpPr/>
          <p:nvPr/>
        </p:nvSpPr>
        <p:spPr>
          <a:xfrm>
            <a:off x="5889702" y="5058415"/>
            <a:ext cx="1898314" cy="347578"/>
          </a:xfrm>
          <a:prstGeom prst="roundRect">
            <a:avLst/>
          </a:prstGeom>
          <a:solidFill>
            <a:srgbClr val="8EAF3A"/>
          </a:solidFill>
          <a:ln>
            <a:solidFill>
              <a:srgbClr val="8EAF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600">
                <a:ea typeface="Open Sans"/>
                <a:cs typeface="Open Sans"/>
              </a:rPr>
              <a:t>Student's eBook</a:t>
            </a:r>
            <a:endParaRPr lang="pl-PL" sz="1600"/>
          </a:p>
        </p:txBody>
      </p:sp>
      <p:sp>
        <p:nvSpPr>
          <p:cNvPr id="38" name="Prostokąt: zaokrąglone rogi 37">
            <a:extLst>
              <a:ext uri="{FF2B5EF4-FFF2-40B4-BE49-F238E27FC236}">
                <a16:creationId xmlns:a16="http://schemas.microsoft.com/office/drawing/2014/main" id="{B89D19D6-B04E-4393-BC11-8AD3B1DACACE}"/>
              </a:ext>
            </a:extLst>
          </p:cNvPr>
          <p:cNvSpPr/>
          <p:nvPr/>
        </p:nvSpPr>
        <p:spPr>
          <a:xfrm>
            <a:off x="9496241" y="5156068"/>
            <a:ext cx="1684420" cy="307474"/>
          </a:xfrm>
          <a:prstGeom prst="roundRect">
            <a:avLst/>
          </a:prstGeom>
          <a:solidFill>
            <a:srgbClr val="8EAF3A"/>
          </a:solidFill>
          <a:ln>
            <a:solidFill>
              <a:srgbClr val="8EAF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600">
                <a:ea typeface="Open Sans"/>
                <a:cs typeface="Open Sans"/>
              </a:rPr>
              <a:t>Online Practice</a:t>
            </a:r>
          </a:p>
        </p:txBody>
      </p:sp>
      <p:pic>
        <p:nvPicPr>
          <p:cNvPr id="8" name="Picture 9">
            <a:extLst>
              <a:ext uri="{FF2B5EF4-FFF2-40B4-BE49-F238E27FC236}">
                <a16:creationId xmlns:a16="http://schemas.microsoft.com/office/drawing/2014/main" id="{1DB02281-5C37-4865-A47A-5E7832ED8075}"/>
              </a:ext>
            </a:extLst>
          </p:cNvPr>
          <p:cNvPicPr>
            <a:picLocks noChangeAspect="1"/>
          </p:cNvPicPr>
          <p:nvPr/>
        </p:nvPicPr>
        <p:blipFill>
          <a:blip r:embed="rId12"/>
          <a:stretch>
            <a:fillRect/>
          </a:stretch>
        </p:blipFill>
        <p:spPr>
          <a:xfrm>
            <a:off x="10708569" y="1564566"/>
            <a:ext cx="1442862" cy="1400529"/>
          </a:xfrm>
          <a:prstGeom prst="rect">
            <a:avLst/>
          </a:prstGeom>
          <a:ln w="57150">
            <a:noFill/>
          </a:ln>
        </p:spPr>
      </p:pic>
      <p:pic>
        <p:nvPicPr>
          <p:cNvPr id="10" name="Picture 11">
            <a:extLst>
              <a:ext uri="{FF2B5EF4-FFF2-40B4-BE49-F238E27FC236}">
                <a16:creationId xmlns:a16="http://schemas.microsoft.com/office/drawing/2014/main" id="{FA10C4E0-6E47-41DF-964C-14A583187D4C}"/>
              </a:ext>
            </a:extLst>
          </p:cNvPr>
          <p:cNvPicPr>
            <a:picLocks noChangeAspect="1"/>
          </p:cNvPicPr>
          <p:nvPr/>
        </p:nvPicPr>
        <p:blipFill>
          <a:blip r:embed="rId13"/>
          <a:stretch>
            <a:fillRect/>
          </a:stretch>
        </p:blipFill>
        <p:spPr>
          <a:xfrm>
            <a:off x="5050013" y="1465791"/>
            <a:ext cx="1442861" cy="1400528"/>
          </a:xfrm>
          <a:prstGeom prst="rect">
            <a:avLst/>
          </a:prstGeom>
        </p:spPr>
      </p:pic>
      <p:pic>
        <p:nvPicPr>
          <p:cNvPr id="12" name="Picture 13">
            <a:extLst>
              <a:ext uri="{FF2B5EF4-FFF2-40B4-BE49-F238E27FC236}">
                <a16:creationId xmlns:a16="http://schemas.microsoft.com/office/drawing/2014/main" id="{CCDC6C79-9E02-49FF-939A-17018E36929A}"/>
              </a:ext>
            </a:extLst>
          </p:cNvPr>
          <p:cNvPicPr>
            <a:picLocks noChangeAspect="1"/>
          </p:cNvPicPr>
          <p:nvPr/>
        </p:nvPicPr>
        <p:blipFill>
          <a:blip r:embed="rId14"/>
          <a:stretch>
            <a:fillRect/>
          </a:stretch>
        </p:blipFill>
        <p:spPr>
          <a:xfrm>
            <a:off x="139347" y="1592792"/>
            <a:ext cx="1400528" cy="1400528"/>
          </a:xfrm>
          <a:prstGeom prst="rect">
            <a:avLst/>
          </a:prstGeom>
        </p:spPr>
      </p:pic>
      <p:sp>
        <p:nvSpPr>
          <p:cNvPr id="23" name="Prostokąt: zaokrąglone rogi 35">
            <a:extLst>
              <a:ext uri="{FF2B5EF4-FFF2-40B4-BE49-F238E27FC236}">
                <a16:creationId xmlns:a16="http://schemas.microsoft.com/office/drawing/2014/main" id="{CC73B0CC-C8E8-4E76-AB9A-4CCA8F0ED705}"/>
              </a:ext>
            </a:extLst>
          </p:cNvPr>
          <p:cNvSpPr/>
          <p:nvPr/>
        </p:nvSpPr>
        <p:spPr>
          <a:xfrm>
            <a:off x="3371417" y="6214299"/>
            <a:ext cx="6563693" cy="492122"/>
          </a:xfrm>
          <a:prstGeom prst="roundRect">
            <a:avLst/>
          </a:prstGeom>
          <a:solidFill>
            <a:schemeClr val="accent2"/>
          </a:solidFill>
          <a:ln>
            <a:solidFill>
              <a:srgbClr val="8EAF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pl-PL" sz="1600" b="1" dirty="0">
                <a:ea typeface="Open Sans"/>
                <a:cs typeface="Open Sans"/>
              </a:rPr>
              <a:t>Online </a:t>
            </a:r>
            <a:r>
              <a:rPr lang="pl-PL" sz="1600" b="1" dirty="0" err="1">
                <a:ea typeface="Open Sans"/>
                <a:cs typeface="Open Sans"/>
              </a:rPr>
              <a:t>Practice</a:t>
            </a:r>
            <a:r>
              <a:rPr lang="pl-PL" sz="1600" b="1" dirty="0">
                <a:ea typeface="Open Sans"/>
                <a:cs typeface="Open Sans"/>
              </a:rPr>
              <a:t> = Interactive WB and Extra </a:t>
            </a:r>
            <a:r>
              <a:rPr lang="pl-PL" sz="1600" b="1" dirty="0" err="1">
                <a:ea typeface="Open Sans"/>
                <a:cs typeface="Open Sans"/>
              </a:rPr>
              <a:t>Practice</a:t>
            </a:r>
            <a:r>
              <a:rPr lang="pl-PL" sz="1600" b="1" dirty="0">
                <a:ea typeface="Open Sans"/>
                <a:cs typeface="Open Sans"/>
              </a:rPr>
              <a:t> </a:t>
            </a:r>
            <a:r>
              <a:rPr lang="pl-PL" sz="1600" b="1" dirty="0" err="1">
                <a:ea typeface="Open Sans"/>
                <a:cs typeface="Open Sans"/>
              </a:rPr>
              <a:t>Activities</a:t>
            </a:r>
            <a:r>
              <a:rPr lang="pl-PL" sz="1600" b="1" dirty="0">
                <a:ea typeface="Open Sans"/>
                <a:cs typeface="Open Sans"/>
              </a:rPr>
              <a:t>)</a:t>
            </a:r>
          </a:p>
        </p:txBody>
      </p:sp>
    </p:spTree>
    <p:extLst>
      <p:ext uri="{BB962C8B-B14F-4D97-AF65-F5344CB8AC3E}">
        <p14:creationId xmlns:p14="http://schemas.microsoft.com/office/powerpoint/2010/main" val="8423431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7" name="Picture 9" descr="A picture containing timeline&#10;&#10;Description automatically generated">
            <a:extLst>
              <a:ext uri="{FF2B5EF4-FFF2-40B4-BE49-F238E27FC236}">
                <a16:creationId xmlns:a16="http://schemas.microsoft.com/office/drawing/2014/main" id="{D7A0E32D-C188-45F1-9901-7DB6559CE938}"/>
              </a:ext>
            </a:extLst>
          </p:cNvPr>
          <p:cNvPicPr>
            <a:picLocks noChangeAspect="1"/>
          </p:cNvPicPr>
          <p:nvPr/>
        </p:nvPicPr>
        <p:blipFill>
          <a:blip r:embed="rId4"/>
          <a:stretch>
            <a:fillRect/>
          </a:stretch>
        </p:blipFill>
        <p:spPr>
          <a:xfrm>
            <a:off x="8948711" y="2020015"/>
            <a:ext cx="3059164" cy="2164564"/>
          </a:xfrm>
          <a:prstGeom prst="rect">
            <a:avLst/>
          </a:prstGeom>
          <a:ln>
            <a:noFill/>
          </a:ln>
          <a:effectLst>
            <a:outerShdw blurRad="292100" dist="139700" dir="2700000" algn="tl" rotWithShape="0">
              <a:srgbClr val="333333">
                <a:alpha val="65000"/>
              </a:srgbClr>
            </a:outerShdw>
          </a:effectLst>
        </p:spPr>
      </p:pic>
      <p:pic>
        <p:nvPicPr>
          <p:cNvPr id="6" name="Picture 8" descr="Timeline&#10;&#10;Description automatically generated">
            <a:extLst>
              <a:ext uri="{FF2B5EF4-FFF2-40B4-BE49-F238E27FC236}">
                <a16:creationId xmlns:a16="http://schemas.microsoft.com/office/drawing/2014/main" id="{70BF964C-E2EC-47EB-A89E-91D3BBFF82E2}"/>
              </a:ext>
            </a:extLst>
          </p:cNvPr>
          <p:cNvPicPr>
            <a:picLocks noChangeAspect="1"/>
          </p:cNvPicPr>
          <p:nvPr/>
        </p:nvPicPr>
        <p:blipFill>
          <a:blip r:embed="rId5"/>
          <a:stretch>
            <a:fillRect/>
          </a:stretch>
        </p:blipFill>
        <p:spPr>
          <a:xfrm>
            <a:off x="7815873" y="2385511"/>
            <a:ext cx="2492161" cy="1799068"/>
          </a:xfrm>
          <a:prstGeom prst="rect">
            <a:avLst/>
          </a:prstGeom>
          <a:ln>
            <a:noFill/>
          </a:ln>
          <a:effectLst>
            <a:outerShdw blurRad="292100" dist="139700" dir="2700000" algn="tl" rotWithShape="0">
              <a:srgbClr val="333333">
                <a:alpha val="65000"/>
              </a:srgbClr>
            </a:outerShdw>
          </a:effectLst>
        </p:spPr>
      </p:pic>
      <p:pic>
        <p:nvPicPr>
          <p:cNvPr id="5" name="Picture 7" descr="A picture containing website&#10;&#10;Description automatically generated">
            <a:extLst>
              <a:ext uri="{FF2B5EF4-FFF2-40B4-BE49-F238E27FC236}">
                <a16:creationId xmlns:a16="http://schemas.microsoft.com/office/drawing/2014/main" id="{0BB5E78E-448E-4B90-9649-88DDDFDF6EA4}"/>
              </a:ext>
            </a:extLst>
          </p:cNvPr>
          <p:cNvPicPr>
            <a:picLocks noChangeAspect="1"/>
          </p:cNvPicPr>
          <p:nvPr/>
        </p:nvPicPr>
        <p:blipFill>
          <a:blip r:embed="rId6"/>
          <a:stretch>
            <a:fillRect/>
          </a:stretch>
        </p:blipFill>
        <p:spPr>
          <a:xfrm>
            <a:off x="6561632" y="2775540"/>
            <a:ext cx="2981382" cy="2117743"/>
          </a:xfrm>
          <a:prstGeom prst="rect">
            <a:avLst/>
          </a:prstGeom>
          <a:ln>
            <a:noFill/>
          </a:ln>
          <a:effectLst>
            <a:outerShdw blurRad="292100" dist="139700" dir="2700000" algn="tl" rotWithShape="0">
              <a:srgbClr val="333333">
                <a:alpha val="65000"/>
              </a:srgbClr>
            </a:outerShdw>
          </a:effectLst>
        </p:spPr>
      </p:pic>
      <p:pic>
        <p:nvPicPr>
          <p:cNvPr id="4" name="Picture 6">
            <a:extLst>
              <a:ext uri="{FF2B5EF4-FFF2-40B4-BE49-F238E27FC236}">
                <a16:creationId xmlns:a16="http://schemas.microsoft.com/office/drawing/2014/main" id="{467CE945-8993-47BB-A596-7C0A6FE0966B}"/>
              </a:ext>
            </a:extLst>
          </p:cNvPr>
          <p:cNvPicPr>
            <a:picLocks noChangeAspect="1"/>
          </p:cNvPicPr>
          <p:nvPr/>
        </p:nvPicPr>
        <p:blipFill>
          <a:blip r:embed="rId7"/>
          <a:stretch>
            <a:fillRect/>
          </a:stretch>
        </p:blipFill>
        <p:spPr>
          <a:xfrm>
            <a:off x="5390302" y="3229810"/>
            <a:ext cx="3097371" cy="223596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7C9820E1-C574-46F6-8DCE-3244B2EC0BD9}"/>
              </a:ext>
            </a:extLst>
          </p:cNvPr>
          <p:cNvSpPr>
            <a:spLocks noGrp="1"/>
          </p:cNvSpPr>
          <p:nvPr>
            <p:ph type="title"/>
          </p:nvPr>
        </p:nvSpPr>
        <p:spPr/>
        <p:txBody>
          <a:bodyPr/>
          <a:lstStyle/>
          <a:p>
            <a:r>
              <a:rPr lang="pl-PL" err="1"/>
              <a:t>Student's</a:t>
            </a:r>
            <a:r>
              <a:rPr lang="pl-PL"/>
              <a:t> </a:t>
            </a:r>
            <a:r>
              <a:rPr lang="pl-PL" err="1"/>
              <a:t>Book</a:t>
            </a:r>
            <a:r>
              <a:rPr lang="pl-PL"/>
              <a:t>: Unit plan</a:t>
            </a:r>
          </a:p>
        </p:txBody>
      </p:sp>
      <p:pic>
        <p:nvPicPr>
          <p:cNvPr id="8" name="Picture 10" descr="Graphical user interface, website&#10;&#10;Description automatically generated">
            <a:extLst>
              <a:ext uri="{FF2B5EF4-FFF2-40B4-BE49-F238E27FC236}">
                <a16:creationId xmlns:a16="http://schemas.microsoft.com/office/drawing/2014/main" id="{854E035E-EDD8-4502-A6BB-D01C5BF32649}"/>
              </a:ext>
            </a:extLst>
          </p:cNvPr>
          <p:cNvPicPr>
            <a:picLocks noChangeAspect="1"/>
          </p:cNvPicPr>
          <p:nvPr/>
        </p:nvPicPr>
        <p:blipFill>
          <a:blip r:embed="rId8"/>
          <a:stretch>
            <a:fillRect/>
          </a:stretch>
        </p:blipFill>
        <p:spPr>
          <a:xfrm>
            <a:off x="9090251" y="3651470"/>
            <a:ext cx="2959290" cy="2078013"/>
          </a:xfrm>
          <a:prstGeom prst="rect">
            <a:avLst/>
          </a:prstGeom>
          <a:ln>
            <a:noFill/>
          </a:ln>
          <a:effectLst>
            <a:outerShdw blurRad="292100" dist="139700" dir="2700000" algn="tl" rotWithShape="0">
              <a:srgbClr val="333333">
                <a:alpha val="65000"/>
              </a:srgbClr>
            </a:outerShdw>
          </a:effectLst>
        </p:spPr>
      </p:pic>
      <p:pic>
        <p:nvPicPr>
          <p:cNvPr id="9" name="Picture 12" descr="Diagram&#10;&#10;Description automatically generated">
            <a:extLst>
              <a:ext uri="{FF2B5EF4-FFF2-40B4-BE49-F238E27FC236}">
                <a16:creationId xmlns:a16="http://schemas.microsoft.com/office/drawing/2014/main" id="{90EAFD00-56E1-441D-BDCC-AEEA2145C962}"/>
              </a:ext>
            </a:extLst>
          </p:cNvPr>
          <p:cNvPicPr>
            <a:picLocks noChangeAspect="1"/>
          </p:cNvPicPr>
          <p:nvPr/>
        </p:nvPicPr>
        <p:blipFill>
          <a:blip r:embed="rId9"/>
          <a:stretch>
            <a:fillRect/>
          </a:stretch>
        </p:blipFill>
        <p:spPr>
          <a:xfrm>
            <a:off x="4385900" y="3732353"/>
            <a:ext cx="3168111" cy="2235965"/>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047B8031-2ECA-45C5-9B49-B1647E099B99}"/>
              </a:ext>
            </a:extLst>
          </p:cNvPr>
          <p:cNvSpPr txBox="1"/>
          <p:nvPr/>
        </p:nvSpPr>
        <p:spPr>
          <a:xfrm>
            <a:off x="893069" y="1576885"/>
            <a:ext cx="3315980" cy="4524315"/>
          </a:xfrm>
          <a:prstGeom prst="rect">
            <a:avLst/>
          </a:prstGeom>
          <a:noFill/>
        </p:spPr>
        <p:txBody>
          <a:bodyPr wrap="square" lIns="91440" tIns="45720" rIns="91440" bIns="45720" rtlCol="0" anchor="t">
            <a:spAutoFit/>
          </a:bodyPr>
          <a:lstStyle/>
          <a:p>
            <a:endParaRPr lang="pl-PL">
              <a:ea typeface="Open Sans"/>
              <a:cs typeface="Open Sans"/>
            </a:endParaRPr>
          </a:p>
          <a:p>
            <a:pPr marL="342900" indent="-342900">
              <a:buAutoNum type="arabicPeriod"/>
            </a:pPr>
            <a:r>
              <a:rPr lang="pl-PL"/>
              <a:t>Vocabulary</a:t>
            </a:r>
            <a:endParaRPr lang="pl-PL">
              <a:ea typeface="Open Sans"/>
              <a:cs typeface="Open Sans"/>
            </a:endParaRPr>
          </a:p>
          <a:p>
            <a:pPr marL="342900" indent="-342900">
              <a:buAutoNum type="arabicPeriod"/>
            </a:pPr>
            <a:r>
              <a:rPr lang="pl-PL" err="1"/>
              <a:t>Grammar</a:t>
            </a:r>
            <a:endParaRPr lang="pl-PL"/>
          </a:p>
          <a:p>
            <a:pPr marL="342900" indent="-342900">
              <a:buAutoNum type="arabicPeriod"/>
            </a:pPr>
            <a:r>
              <a:rPr lang="pl-PL"/>
              <a:t>Reading &amp; </a:t>
            </a:r>
            <a:r>
              <a:rPr lang="pl-PL" err="1"/>
              <a:t>Vocabulary</a:t>
            </a:r>
            <a:endParaRPr lang="pl-PL"/>
          </a:p>
          <a:p>
            <a:pPr marL="342900" indent="-342900">
              <a:buAutoNum type="arabicPeriod"/>
            </a:pPr>
            <a:r>
              <a:rPr lang="pl-PL" err="1"/>
              <a:t>Grammar</a:t>
            </a:r>
            <a:endParaRPr lang="pl-PL"/>
          </a:p>
          <a:p>
            <a:pPr marL="342900" indent="-342900">
              <a:buAutoNum type="arabicPeriod"/>
            </a:pPr>
            <a:r>
              <a:rPr lang="pl-PL" err="1"/>
              <a:t>Listening</a:t>
            </a:r>
            <a:r>
              <a:rPr lang="pl-PL"/>
              <a:t> &amp; </a:t>
            </a:r>
            <a:r>
              <a:rPr lang="pl-PL" err="1"/>
              <a:t>Vocabulary</a:t>
            </a:r>
            <a:endParaRPr lang="pl-PL"/>
          </a:p>
          <a:p>
            <a:pPr marL="342900" indent="-342900">
              <a:buAutoNum type="arabicPeriod"/>
            </a:pPr>
            <a:r>
              <a:rPr lang="pl-PL" err="1"/>
              <a:t>Speaking</a:t>
            </a:r>
            <a:endParaRPr lang="pl-PL"/>
          </a:p>
          <a:p>
            <a:pPr marL="342900" indent="-342900">
              <a:buAutoNum type="arabicPeriod"/>
            </a:pPr>
            <a:r>
              <a:rPr lang="pl-PL" err="1"/>
              <a:t>Writing</a:t>
            </a:r>
            <a:endParaRPr lang="pl-PL"/>
          </a:p>
          <a:p>
            <a:endParaRPr lang="pl-PL"/>
          </a:p>
          <a:p>
            <a:pPr marL="285750" indent="-285750">
              <a:buFont typeface="Wingdings" panose="05000000000000000000" pitchFamily="2" charset="2"/>
              <a:buChar char="Ø"/>
            </a:pPr>
            <a:r>
              <a:rPr lang="pl-PL" err="1"/>
              <a:t>Vocabulary</a:t>
            </a:r>
            <a:r>
              <a:rPr lang="pl-PL"/>
              <a:t> </a:t>
            </a:r>
            <a:r>
              <a:rPr lang="pl-PL" err="1"/>
              <a:t>activator</a:t>
            </a:r>
            <a:endParaRPr lang="pl-PL"/>
          </a:p>
          <a:p>
            <a:pPr marL="285750" indent="-285750">
              <a:buFont typeface="Wingdings" panose="05000000000000000000" pitchFamily="2" charset="2"/>
              <a:buChar char="Ø"/>
            </a:pPr>
            <a:r>
              <a:rPr lang="pl-PL" err="1"/>
              <a:t>Revision</a:t>
            </a:r>
            <a:endParaRPr lang="pl-PL"/>
          </a:p>
          <a:p>
            <a:pPr marL="285750" indent="-285750">
              <a:buFont typeface="Wingdings" panose="05000000000000000000" pitchFamily="2" charset="2"/>
              <a:buChar char="Ø"/>
            </a:pPr>
            <a:r>
              <a:rPr lang="pl-PL"/>
              <a:t>BBC </a:t>
            </a:r>
            <a:r>
              <a:rPr lang="pl-PL" err="1"/>
              <a:t>Culture</a:t>
            </a:r>
            <a:endParaRPr lang="pl-PL"/>
          </a:p>
          <a:p>
            <a:pPr marL="285750" indent="-285750">
              <a:buFont typeface="Wingdings" panose="05000000000000000000" pitchFamily="2" charset="2"/>
              <a:buChar char="Ø"/>
            </a:pPr>
            <a:r>
              <a:rPr lang="pl-PL">
                <a:ea typeface="Open Sans"/>
                <a:cs typeface="Open Sans"/>
              </a:rPr>
              <a:t>Set for Life</a:t>
            </a:r>
          </a:p>
          <a:p>
            <a:pPr marL="285750" indent="-285750">
              <a:buFont typeface="Wingdings" panose="05000000000000000000" pitchFamily="2" charset="2"/>
              <a:buChar char="Ø"/>
            </a:pPr>
            <a:r>
              <a:rPr lang="pl-PL">
                <a:ea typeface="Open Sans"/>
                <a:cs typeface="Open Sans"/>
              </a:rPr>
              <a:t>Cumulative progress check</a:t>
            </a:r>
          </a:p>
          <a:p>
            <a:pPr marL="342900" indent="-342900">
              <a:buAutoNum type="arabicPeriod"/>
            </a:pPr>
            <a:endParaRPr lang="pl-PL">
              <a:ea typeface="Open Sans"/>
              <a:cs typeface="Open Sans"/>
            </a:endParaRPr>
          </a:p>
        </p:txBody>
      </p:sp>
    </p:spTree>
    <p:extLst>
      <p:ext uri="{BB962C8B-B14F-4D97-AF65-F5344CB8AC3E}">
        <p14:creationId xmlns:p14="http://schemas.microsoft.com/office/powerpoint/2010/main" val="2261865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742DA3-00BD-41E9-A6D2-296247AF9EAD}"/>
              </a:ext>
            </a:extLst>
          </p:cNvPr>
          <p:cNvSpPr>
            <a:spLocks noGrp="1"/>
          </p:cNvSpPr>
          <p:nvPr>
            <p:ph type="title"/>
          </p:nvPr>
        </p:nvSpPr>
        <p:spPr>
          <a:xfrm>
            <a:off x="1176906" y="2874304"/>
            <a:ext cx="5181600" cy="2852737"/>
          </a:xfrm>
        </p:spPr>
        <p:txBody>
          <a:bodyPr/>
          <a:lstStyle/>
          <a:p>
            <a:pPr algn="ctr"/>
            <a:r>
              <a:rPr lang="pl-PL" sz="2800">
                <a:latin typeface="Open Sans"/>
                <a:ea typeface="Open Sans"/>
                <a:cs typeface="Open Sans"/>
              </a:rPr>
              <a:t>Unit 2 Student's Book</a:t>
            </a:r>
            <a:br>
              <a:rPr lang="pl-PL" sz="2800">
                <a:latin typeface="Open Sans"/>
              </a:rPr>
            </a:br>
            <a:r>
              <a:rPr lang="pl-PL" sz="2800">
                <a:latin typeface="Open Sans"/>
                <a:ea typeface="Open Sans"/>
                <a:cs typeface="Open Sans"/>
              </a:rPr>
              <a:t>walkthrough</a:t>
            </a:r>
            <a:endParaRPr lang="en-US" sz="2800">
              <a:latin typeface="Open Sans"/>
              <a:ea typeface="Open Sans"/>
              <a:cs typeface="Open Sans"/>
            </a:endParaRPr>
          </a:p>
        </p:txBody>
      </p:sp>
    </p:spTree>
    <p:extLst>
      <p:ext uri="{BB962C8B-B14F-4D97-AF65-F5344CB8AC3E}">
        <p14:creationId xmlns:p14="http://schemas.microsoft.com/office/powerpoint/2010/main" val="449402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29D60D-3C75-49F1-9254-04DD4A140FF3}"/>
              </a:ext>
            </a:extLst>
          </p:cNvPr>
          <p:cNvSpPr>
            <a:spLocks noGrp="1"/>
          </p:cNvSpPr>
          <p:nvPr>
            <p:ph type="title"/>
          </p:nvPr>
        </p:nvSpPr>
        <p:spPr/>
        <p:txBody>
          <a:bodyPr/>
          <a:lstStyle/>
          <a:p>
            <a:r>
              <a:rPr lang="pl-PL" err="1">
                <a:solidFill>
                  <a:srgbClr val="F15449"/>
                </a:solidFill>
                <a:ea typeface="Open Sans Extrabold"/>
                <a:cs typeface="Open Sans Extrabold"/>
              </a:rPr>
              <a:t>Lesson</a:t>
            </a:r>
            <a:r>
              <a:rPr lang="pl-PL">
                <a:solidFill>
                  <a:srgbClr val="F15449"/>
                </a:solidFill>
                <a:ea typeface="Open Sans Extrabold"/>
                <a:cs typeface="Open Sans Extrabold"/>
              </a:rPr>
              <a:t> 1: </a:t>
            </a:r>
            <a:r>
              <a:rPr lang="pl-PL" err="1">
                <a:solidFill>
                  <a:srgbClr val="F15449"/>
                </a:solidFill>
                <a:latin typeface="Open Sans"/>
                <a:ea typeface="Open Sans Extrabold"/>
                <a:cs typeface="Open Sans Extrabold"/>
              </a:rPr>
              <a:t>Vocabulary</a:t>
            </a:r>
            <a:endParaRPr lang="pl-PL">
              <a:solidFill>
                <a:srgbClr val="F15449"/>
              </a:solidFill>
              <a:latin typeface="Open Sans"/>
            </a:endParaRPr>
          </a:p>
        </p:txBody>
      </p:sp>
      <p:sp>
        <p:nvSpPr>
          <p:cNvPr id="5" name="Schemat blokowy: proces alternatywny 4">
            <a:extLst>
              <a:ext uri="{FF2B5EF4-FFF2-40B4-BE49-F238E27FC236}">
                <a16:creationId xmlns:a16="http://schemas.microsoft.com/office/drawing/2014/main" id="{4DFD257C-1CDC-43A1-B607-1FAD49073FD2}"/>
              </a:ext>
            </a:extLst>
          </p:cNvPr>
          <p:cNvSpPr/>
          <p:nvPr/>
        </p:nvSpPr>
        <p:spPr>
          <a:xfrm>
            <a:off x="289296" y="3005170"/>
            <a:ext cx="1485900" cy="768469"/>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a:ea typeface="Open Sans"/>
                <a:cs typeface="Open Sans"/>
              </a:rPr>
              <a:t>2. Real-life </a:t>
            </a:r>
            <a:r>
              <a:rPr lang="pl-PL" sz="1400" err="1">
                <a:ea typeface="Open Sans"/>
                <a:cs typeface="Open Sans"/>
              </a:rPr>
              <a:t>context</a:t>
            </a:r>
            <a:r>
              <a:rPr lang="pl-PL" sz="1400">
                <a:ea typeface="Open Sans"/>
                <a:cs typeface="Open Sans"/>
              </a:rPr>
              <a:t> and </a:t>
            </a:r>
            <a:r>
              <a:rPr lang="pl-PL" sz="1400" err="1">
                <a:ea typeface="Open Sans"/>
                <a:cs typeface="Open Sans"/>
              </a:rPr>
              <a:t>visuals</a:t>
            </a:r>
          </a:p>
        </p:txBody>
      </p:sp>
      <p:sp>
        <p:nvSpPr>
          <p:cNvPr id="6" name="Schemat blokowy: proces alternatywny 5">
            <a:extLst>
              <a:ext uri="{FF2B5EF4-FFF2-40B4-BE49-F238E27FC236}">
                <a16:creationId xmlns:a16="http://schemas.microsoft.com/office/drawing/2014/main" id="{1634D67F-7A3F-4E48-8D30-76F2B0D2DC11}"/>
              </a:ext>
            </a:extLst>
          </p:cNvPr>
          <p:cNvSpPr/>
          <p:nvPr/>
        </p:nvSpPr>
        <p:spPr>
          <a:xfrm>
            <a:off x="295646" y="5103041"/>
            <a:ext cx="1644051" cy="682205"/>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a:ea typeface="Open Sans"/>
                <a:cs typeface="Open Sans"/>
              </a:rPr>
              <a:t>3. </a:t>
            </a:r>
            <a:r>
              <a:rPr lang="pl-PL" sz="1400" err="1">
                <a:ea typeface="Open Sans"/>
                <a:cs typeface="Open Sans"/>
              </a:rPr>
              <a:t>Recorded</a:t>
            </a:r>
            <a:endParaRPr lang="pl-PL" sz="1400">
              <a:ea typeface="Open Sans"/>
              <a:cs typeface="Open Sans"/>
            </a:endParaRPr>
          </a:p>
          <a:p>
            <a:pPr algn="ctr"/>
            <a:r>
              <a:rPr lang="pl-PL" sz="1400">
                <a:ea typeface="Open Sans"/>
                <a:cs typeface="Open Sans"/>
              </a:rPr>
              <a:t> </a:t>
            </a:r>
            <a:r>
              <a:rPr lang="pl-PL" sz="1400" err="1">
                <a:ea typeface="Open Sans"/>
                <a:cs typeface="Open Sans"/>
              </a:rPr>
              <a:t>lexical</a:t>
            </a:r>
            <a:r>
              <a:rPr lang="pl-PL" sz="1400">
                <a:ea typeface="Open Sans"/>
                <a:cs typeface="Open Sans"/>
              </a:rPr>
              <a:t> </a:t>
            </a:r>
            <a:r>
              <a:rPr lang="pl-PL" sz="1400" err="1">
                <a:ea typeface="Open Sans"/>
                <a:cs typeface="Open Sans"/>
              </a:rPr>
              <a:t>items</a:t>
            </a:r>
            <a:endParaRPr lang="pl-PL" sz="1400">
              <a:ea typeface="Open Sans"/>
              <a:cs typeface="Open Sans"/>
            </a:endParaRPr>
          </a:p>
        </p:txBody>
      </p:sp>
      <p:sp>
        <p:nvSpPr>
          <p:cNvPr id="7" name="Schemat blokowy: proces alternatywny 6">
            <a:extLst>
              <a:ext uri="{FF2B5EF4-FFF2-40B4-BE49-F238E27FC236}">
                <a16:creationId xmlns:a16="http://schemas.microsoft.com/office/drawing/2014/main" id="{2A2E6F0B-4EA2-4FED-86F5-89A7EA031BD7}"/>
              </a:ext>
            </a:extLst>
          </p:cNvPr>
          <p:cNvSpPr/>
          <p:nvPr/>
        </p:nvSpPr>
        <p:spPr>
          <a:xfrm>
            <a:off x="9639479" y="5825156"/>
            <a:ext cx="2029969" cy="495300"/>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7. Learning </a:t>
            </a:r>
            <a:r>
              <a:rPr lang="pl-PL" sz="1400" dirty="0" err="1">
                <a:ea typeface="Open Sans"/>
                <a:cs typeface="Open Sans"/>
              </a:rPr>
              <a:t>objectives</a:t>
            </a:r>
            <a:endParaRPr lang="pl-PL" sz="1400" dirty="0" err="1"/>
          </a:p>
        </p:txBody>
      </p:sp>
      <p:sp>
        <p:nvSpPr>
          <p:cNvPr id="9" name="Schemat blokowy: proces alternatywny 8">
            <a:extLst>
              <a:ext uri="{FF2B5EF4-FFF2-40B4-BE49-F238E27FC236}">
                <a16:creationId xmlns:a16="http://schemas.microsoft.com/office/drawing/2014/main" id="{33F2B089-23FE-4156-9B70-7DE9A78CC629}"/>
              </a:ext>
            </a:extLst>
          </p:cNvPr>
          <p:cNvSpPr/>
          <p:nvPr/>
        </p:nvSpPr>
        <p:spPr>
          <a:xfrm>
            <a:off x="9653856" y="3213774"/>
            <a:ext cx="1993900" cy="709194"/>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a:ea typeface="Open Sans"/>
                <a:cs typeface="Open Sans"/>
              </a:rPr>
              <a:t>5. Integrated skills practice</a:t>
            </a:r>
            <a:endParaRPr lang="pl-PL" sz="1400"/>
          </a:p>
        </p:txBody>
      </p:sp>
      <p:sp>
        <p:nvSpPr>
          <p:cNvPr id="11" name="Schemat blokowy: proces alternatywny 10">
            <a:extLst>
              <a:ext uri="{FF2B5EF4-FFF2-40B4-BE49-F238E27FC236}">
                <a16:creationId xmlns:a16="http://schemas.microsoft.com/office/drawing/2014/main" id="{4BAB84D5-3336-4DB7-91B6-74E5AC23D934}"/>
              </a:ext>
            </a:extLst>
          </p:cNvPr>
          <p:cNvSpPr/>
          <p:nvPr/>
        </p:nvSpPr>
        <p:spPr>
          <a:xfrm>
            <a:off x="9664197" y="4149813"/>
            <a:ext cx="1993900" cy="495300"/>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6.  </a:t>
            </a:r>
            <a:r>
              <a:rPr lang="pl-PL" sz="1400" dirty="0" err="1">
                <a:ea typeface="Open Sans"/>
                <a:cs typeface="Open Sans"/>
              </a:rPr>
              <a:t>Personalised</a:t>
            </a:r>
            <a:r>
              <a:rPr lang="pl-PL" sz="1400" dirty="0">
                <a:ea typeface="Open Sans"/>
                <a:cs typeface="Open Sans"/>
              </a:rPr>
              <a:t> </a:t>
            </a:r>
            <a:r>
              <a:rPr lang="pl-PL" sz="1400" dirty="0" err="1">
                <a:ea typeface="Open Sans"/>
                <a:cs typeface="Open Sans"/>
              </a:rPr>
              <a:t>speaking</a:t>
            </a:r>
            <a:r>
              <a:rPr lang="pl-PL" sz="1400" dirty="0">
                <a:ea typeface="Open Sans"/>
                <a:cs typeface="Open Sans"/>
              </a:rPr>
              <a:t> </a:t>
            </a:r>
            <a:r>
              <a:rPr lang="pl-PL" sz="1400" dirty="0" err="1">
                <a:ea typeface="Open Sans"/>
                <a:cs typeface="Open Sans"/>
              </a:rPr>
              <a:t>practice</a:t>
            </a:r>
            <a:endParaRPr lang="pl-PL" sz="1400" dirty="0" err="1"/>
          </a:p>
        </p:txBody>
      </p:sp>
      <p:sp>
        <p:nvSpPr>
          <p:cNvPr id="20" name="Schemat blokowy: proces alternatywny 4">
            <a:extLst>
              <a:ext uri="{FF2B5EF4-FFF2-40B4-BE49-F238E27FC236}">
                <a16:creationId xmlns:a16="http://schemas.microsoft.com/office/drawing/2014/main" id="{D45DD6F2-B321-40CC-B448-DA5EE13DF97A}"/>
              </a:ext>
            </a:extLst>
          </p:cNvPr>
          <p:cNvSpPr/>
          <p:nvPr/>
        </p:nvSpPr>
        <p:spPr>
          <a:xfrm>
            <a:off x="4142427" y="1481169"/>
            <a:ext cx="2851749" cy="567186"/>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a:ea typeface="Open Sans"/>
                <a:cs typeface="Open Sans"/>
              </a:rPr>
              <a:t>1. </a:t>
            </a:r>
            <a:r>
              <a:rPr lang="pl-PL" sz="1400" err="1">
                <a:ea typeface="Open Sans"/>
                <a:cs typeface="Open Sans"/>
              </a:rPr>
              <a:t>Summary</a:t>
            </a:r>
            <a:r>
              <a:rPr lang="pl-PL" sz="1400">
                <a:ea typeface="Open Sans"/>
                <a:cs typeface="Open Sans"/>
              </a:rPr>
              <a:t> of unit </a:t>
            </a:r>
            <a:r>
              <a:rPr lang="pl-PL" sz="1400" err="1">
                <a:ea typeface="Open Sans"/>
                <a:cs typeface="Open Sans"/>
              </a:rPr>
              <a:t>vocabulary</a:t>
            </a:r>
            <a:r>
              <a:rPr lang="pl-PL" sz="1400">
                <a:ea typeface="Open Sans"/>
                <a:cs typeface="Open Sans"/>
              </a:rPr>
              <a:t> and </a:t>
            </a:r>
            <a:r>
              <a:rPr lang="pl-PL" sz="1400" err="1">
                <a:ea typeface="Open Sans"/>
                <a:cs typeface="Open Sans"/>
              </a:rPr>
              <a:t>grammar</a:t>
            </a:r>
            <a:r>
              <a:rPr lang="pl-PL" sz="1400">
                <a:ea typeface="Open Sans"/>
                <a:cs typeface="Open Sans"/>
              </a:rPr>
              <a:t> </a:t>
            </a:r>
            <a:r>
              <a:rPr lang="pl-PL" sz="1400" err="1">
                <a:ea typeface="Open Sans"/>
                <a:cs typeface="Open Sans"/>
              </a:rPr>
              <a:t>content</a:t>
            </a:r>
            <a:endParaRPr lang="pl-PL" sz="1400" err="1"/>
          </a:p>
        </p:txBody>
      </p:sp>
      <p:cxnSp>
        <p:nvCxnSpPr>
          <p:cNvPr id="21" name="Łącznik prosty ze strzałką 2">
            <a:extLst>
              <a:ext uri="{FF2B5EF4-FFF2-40B4-BE49-F238E27FC236}">
                <a16:creationId xmlns:a16="http://schemas.microsoft.com/office/drawing/2014/main" id="{E77DD498-5951-4BED-90FE-54289D77ED14}"/>
              </a:ext>
            </a:extLst>
          </p:cNvPr>
          <p:cNvCxnSpPr>
            <a:cxnSpLocks/>
          </p:cNvCxnSpPr>
          <p:nvPr/>
        </p:nvCxnSpPr>
        <p:spPr>
          <a:xfrm flipV="1">
            <a:off x="2588530" y="2241886"/>
            <a:ext cx="1435765" cy="159357"/>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3" name="Picture 18">
            <a:extLst>
              <a:ext uri="{FF2B5EF4-FFF2-40B4-BE49-F238E27FC236}">
                <a16:creationId xmlns:a16="http://schemas.microsoft.com/office/drawing/2014/main" id="{27E7FE7E-3332-411C-AE4D-440F3EB0C1FA}"/>
              </a:ext>
            </a:extLst>
          </p:cNvPr>
          <p:cNvPicPr>
            <a:picLocks noChangeAspect="1"/>
          </p:cNvPicPr>
          <p:nvPr/>
        </p:nvPicPr>
        <p:blipFill>
          <a:blip r:embed="rId4"/>
          <a:stretch>
            <a:fillRect/>
          </a:stretch>
        </p:blipFill>
        <p:spPr>
          <a:xfrm>
            <a:off x="5587041" y="2163970"/>
            <a:ext cx="3131388" cy="4499760"/>
          </a:xfrm>
          <a:prstGeom prst="rect">
            <a:avLst/>
          </a:prstGeom>
          <a:ln>
            <a:noFill/>
          </a:ln>
          <a:effectLst>
            <a:outerShdw blurRad="190500" algn="tl" rotWithShape="0">
              <a:srgbClr val="000000">
                <a:alpha val="70000"/>
              </a:srgbClr>
            </a:outerShdw>
          </a:effectLst>
        </p:spPr>
      </p:pic>
      <p:pic>
        <p:nvPicPr>
          <p:cNvPr id="8" name="Picture 12">
            <a:extLst>
              <a:ext uri="{FF2B5EF4-FFF2-40B4-BE49-F238E27FC236}">
                <a16:creationId xmlns:a16="http://schemas.microsoft.com/office/drawing/2014/main" id="{2CD6C616-A430-4FFA-8C45-ED924AA3C8CF}"/>
              </a:ext>
            </a:extLst>
          </p:cNvPr>
          <p:cNvPicPr>
            <a:picLocks noChangeAspect="1"/>
          </p:cNvPicPr>
          <p:nvPr/>
        </p:nvPicPr>
        <p:blipFill>
          <a:blip r:embed="rId5"/>
          <a:stretch>
            <a:fillRect/>
          </a:stretch>
        </p:blipFill>
        <p:spPr>
          <a:xfrm>
            <a:off x="2467156" y="2163968"/>
            <a:ext cx="3131388" cy="4499761"/>
          </a:xfrm>
          <a:prstGeom prst="rect">
            <a:avLst/>
          </a:prstGeom>
          <a:ln>
            <a:noFill/>
          </a:ln>
          <a:effectLst>
            <a:outerShdw blurRad="190500" algn="tl" rotWithShape="0">
              <a:srgbClr val="000000">
                <a:alpha val="70000"/>
              </a:srgbClr>
            </a:outerShdw>
          </a:effectLst>
        </p:spPr>
      </p:pic>
      <p:cxnSp>
        <p:nvCxnSpPr>
          <p:cNvPr id="3" name="Łącznik prosty ze strzałką 2">
            <a:extLst>
              <a:ext uri="{FF2B5EF4-FFF2-40B4-BE49-F238E27FC236}">
                <a16:creationId xmlns:a16="http://schemas.microsoft.com/office/drawing/2014/main" id="{1836F031-8633-4D24-9BAD-E3B76EAEE3EC}"/>
              </a:ext>
            </a:extLst>
          </p:cNvPr>
          <p:cNvCxnSpPr/>
          <p:nvPr/>
        </p:nvCxnSpPr>
        <p:spPr>
          <a:xfrm>
            <a:off x="1625247" y="3278263"/>
            <a:ext cx="1349503" cy="257584"/>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Łącznik prosty ze strzałką 2">
            <a:extLst>
              <a:ext uri="{FF2B5EF4-FFF2-40B4-BE49-F238E27FC236}">
                <a16:creationId xmlns:a16="http://schemas.microsoft.com/office/drawing/2014/main" id="{DF51F7C4-089E-4A95-98A9-C48DAF21879E}"/>
              </a:ext>
            </a:extLst>
          </p:cNvPr>
          <p:cNvCxnSpPr>
            <a:cxnSpLocks/>
          </p:cNvCxnSpPr>
          <p:nvPr/>
        </p:nvCxnSpPr>
        <p:spPr>
          <a:xfrm flipH="1">
            <a:off x="4599391" y="2013055"/>
            <a:ext cx="505176" cy="243207"/>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 name="Łącznik prosty ze strzałką 11">
            <a:extLst>
              <a:ext uri="{FF2B5EF4-FFF2-40B4-BE49-F238E27FC236}">
                <a16:creationId xmlns:a16="http://schemas.microsoft.com/office/drawing/2014/main" id="{3B6CFB41-2585-42A5-9082-C31B434D6B3C}"/>
              </a:ext>
            </a:extLst>
          </p:cNvPr>
          <p:cNvCxnSpPr>
            <a:cxnSpLocks/>
          </p:cNvCxnSpPr>
          <p:nvPr/>
        </p:nvCxnSpPr>
        <p:spPr>
          <a:xfrm>
            <a:off x="1856291" y="5377105"/>
            <a:ext cx="818550" cy="517889"/>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4" name="Schemat blokowy: proces alternatywny 5">
            <a:extLst>
              <a:ext uri="{FF2B5EF4-FFF2-40B4-BE49-F238E27FC236}">
                <a16:creationId xmlns:a16="http://schemas.microsoft.com/office/drawing/2014/main" id="{508F6AF4-2BCE-4DC5-8F53-77512A822428}"/>
              </a:ext>
            </a:extLst>
          </p:cNvPr>
          <p:cNvSpPr/>
          <p:nvPr/>
        </p:nvSpPr>
        <p:spPr>
          <a:xfrm>
            <a:off x="9655306" y="2184437"/>
            <a:ext cx="2032239" cy="897865"/>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4. </a:t>
            </a:r>
            <a:r>
              <a:rPr lang="pl-PL" sz="1400" dirty="0" err="1">
                <a:ea typeface="Open Sans"/>
                <a:cs typeface="Open Sans"/>
              </a:rPr>
              <a:t>Teaching</a:t>
            </a:r>
            <a:r>
              <a:rPr lang="pl-PL" sz="1400" dirty="0">
                <a:ea typeface="Open Sans"/>
                <a:cs typeface="Open Sans"/>
              </a:rPr>
              <a:t> </a:t>
            </a:r>
            <a:r>
              <a:rPr lang="pl-PL" sz="1400" dirty="0" err="1">
                <a:ea typeface="Open Sans"/>
                <a:cs typeface="Open Sans"/>
              </a:rPr>
              <a:t>collocations</a:t>
            </a:r>
            <a:r>
              <a:rPr lang="pl-PL" sz="1400" dirty="0">
                <a:ea typeface="Open Sans"/>
                <a:cs typeface="Open Sans"/>
              </a:rPr>
              <a:t> and </a:t>
            </a:r>
            <a:r>
              <a:rPr lang="pl-PL" sz="1400" dirty="0" err="1">
                <a:ea typeface="Open Sans"/>
                <a:cs typeface="Open Sans"/>
              </a:rPr>
              <a:t>vocabulary</a:t>
            </a:r>
            <a:r>
              <a:rPr lang="pl-PL" sz="1400" dirty="0">
                <a:ea typeface="Open Sans"/>
                <a:cs typeface="Open Sans"/>
              </a:rPr>
              <a:t> </a:t>
            </a:r>
            <a:r>
              <a:rPr lang="pl-PL" sz="1400" dirty="0" err="1">
                <a:ea typeface="Open Sans"/>
                <a:cs typeface="Open Sans"/>
              </a:rPr>
              <a:t>chunks</a:t>
            </a:r>
            <a:endParaRPr lang="pl-PL" sz="1400" i="1" dirty="0" err="1">
              <a:ea typeface="Open Sans"/>
              <a:cs typeface="Open Sans"/>
            </a:endParaRPr>
          </a:p>
        </p:txBody>
      </p:sp>
      <p:cxnSp>
        <p:nvCxnSpPr>
          <p:cNvPr id="25" name="Łącznik prosty ze strzałką 11">
            <a:extLst>
              <a:ext uri="{FF2B5EF4-FFF2-40B4-BE49-F238E27FC236}">
                <a16:creationId xmlns:a16="http://schemas.microsoft.com/office/drawing/2014/main" id="{960E915F-2884-4D68-94DD-77035B38BCCE}"/>
              </a:ext>
            </a:extLst>
          </p:cNvPr>
          <p:cNvCxnSpPr>
            <a:cxnSpLocks/>
          </p:cNvCxnSpPr>
          <p:nvPr/>
        </p:nvCxnSpPr>
        <p:spPr>
          <a:xfrm flipH="1" flipV="1">
            <a:off x="8195748" y="2386917"/>
            <a:ext cx="1697485" cy="301621"/>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 name="Łącznik prosty ze strzałką 17">
            <a:extLst>
              <a:ext uri="{FF2B5EF4-FFF2-40B4-BE49-F238E27FC236}">
                <a16:creationId xmlns:a16="http://schemas.microsoft.com/office/drawing/2014/main" id="{6205B258-8041-4FEB-8039-2E371221F084}"/>
              </a:ext>
            </a:extLst>
          </p:cNvPr>
          <p:cNvCxnSpPr>
            <a:cxnSpLocks/>
          </p:cNvCxnSpPr>
          <p:nvPr/>
        </p:nvCxnSpPr>
        <p:spPr>
          <a:xfrm flipH="1" flipV="1">
            <a:off x="6416993" y="2944101"/>
            <a:ext cx="3436637" cy="712511"/>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 name="Łącznik prosty ze strzałką 14">
            <a:extLst>
              <a:ext uri="{FF2B5EF4-FFF2-40B4-BE49-F238E27FC236}">
                <a16:creationId xmlns:a16="http://schemas.microsoft.com/office/drawing/2014/main" id="{E481B84B-55C4-4F75-86D0-E21FD3C2ED04}"/>
              </a:ext>
            </a:extLst>
          </p:cNvPr>
          <p:cNvCxnSpPr>
            <a:cxnSpLocks/>
          </p:cNvCxnSpPr>
          <p:nvPr/>
        </p:nvCxnSpPr>
        <p:spPr>
          <a:xfrm flipH="1">
            <a:off x="8359703" y="4443585"/>
            <a:ext cx="1313331" cy="1595686"/>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 name="Łącznik prosty ze strzałką 13">
            <a:extLst>
              <a:ext uri="{FF2B5EF4-FFF2-40B4-BE49-F238E27FC236}">
                <a16:creationId xmlns:a16="http://schemas.microsoft.com/office/drawing/2014/main" id="{E3FA45F2-6226-4051-9C2B-8F2834B2E127}"/>
              </a:ext>
            </a:extLst>
          </p:cNvPr>
          <p:cNvCxnSpPr>
            <a:cxnSpLocks/>
          </p:cNvCxnSpPr>
          <p:nvPr/>
        </p:nvCxnSpPr>
        <p:spPr>
          <a:xfrm flipH="1">
            <a:off x="8009601" y="6020303"/>
            <a:ext cx="1630391" cy="414220"/>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87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1" grpId="0" animBg="1"/>
      <p:bldP spid="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29D60D-3C75-49F1-9254-04DD4A140FF3}"/>
              </a:ext>
            </a:extLst>
          </p:cNvPr>
          <p:cNvSpPr>
            <a:spLocks noGrp="1"/>
          </p:cNvSpPr>
          <p:nvPr>
            <p:ph type="title"/>
          </p:nvPr>
        </p:nvSpPr>
        <p:spPr/>
        <p:txBody>
          <a:bodyPr/>
          <a:lstStyle/>
          <a:p>
            <a:r>
              <a:rPr lang="pl-PL" err="1">
                <a:solidFill>
                  <a:srgbClr val="0093D5"/>
                </a:solidFill>
                <a:ea typeface="Open Sans Extrabold"/>
                <a:cs typeface="Open Sans Extrabold"/>
              </a:rPr>
              <a:t>Lesson</a:t>
            </a:r>
            <a:r>
              <a:rPr lang="pl-PL">
                <a:solidFill>
                  <a:srgbClr val="0093D5"/>
                </a:solidFill>
                <a:ea typeface="Open Sans Extrabold"/>
                <a:cs typeface="Open Sans Extrabold"/>
              </a:rPr>
              <a:t> 2:</a:t>
            </a:r>
            <a:r>
              <a:rPr lang="pl-PL">
                <a:solidFill>
                  <a:srgbClr val="0093D5"/>
                </a:solidFill>
                <a:latin typeface="Open Sans Extrabold"/>
                <a:ea typeface="Open Sans Extrabold"/>
                <a:cs typeface="Open Sans Extrabold"/>
              </a:rPr>
              <a:t> </a:t>
            </a:r>
            <a:r>
              <a:rPr lang="pl-PL" err="1">
                <a:solidFill>
                  <a:srgbClr val="0093D5"/>
                </a:solidFill>
                <a:latin typeface="Open Sans"/>
                <a:ea typeface="Open Sans Extrabold"/>
                <a:cs typeface="Open Sans Extrabold"/>
              </a:rPr>
              <a:t>Grammar</a:t>
            </a:r>
            <a:endParaRPr lang="pl-PL" b="1">
              <a:solidFill>
                <a:srgbClr val="0093D5"/>
              </a:solidFill>
              <a:latin typeface="Open Sans"/>
              <a:ea typeface="Open Sans Extrabold"/>
              <a:cs typeface="Open Sans Extrabold"/>
            </a:endParaRPr>
          </a:p>
        </p:txBody>
      </p:sp>
      <p:sp>
        <p:nvSpPr>
          <p:cNvPr id="3" name="Schemat blokowy: proces alternatywny 7">
            <a:extLst>
              <a:ext uri="{FF2B5EF4-FFF2-40B4-BE49-F238E27FC236}">
                <a16:creationId xmlns:a16="http://schemas.microsoft.com/office/drawing/2014/main" id="{8A404A30-7150-488C-A5A7-60BCE1327E16}"/>
              </a:ext>
            </a:extLst>
          </p:cNvPr>
          <p:cNvSpPr/>
          <p:nvPr/>
        </p:nvSpPr>
        <p:spPr>
          <a:xfrm>
            <a:off x="643234" y="2295807"/>
            <a:ext cx="1500277" cy="710960"/>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1.</a:t>
            </a:r>
            <a:r>
              <a:rPr lang="pl-PL" sz="1400" dirty="0">
                <a:ea typeface="+mn-lt"/>
                <a:cs typeface="+mn-lt"/>
              </a:rPr>
              <a:t>Text </a:t>
            </a:r>
            <a:r>
              <a:rPr lang="pl-PL" sz="1400" dirty="0" err="1">
                <a:ea typeface="+mn-lt"/>
                <a:cs typeface="+mn-lt"/>
              </a:rPr>
              <a:t>based</a:t>
            </a:r>
            <a:r>
              <a:rPr lang="pl-PL" sz="1400" dirty="0">
                <a:ea typeface="+mn-lt"/>
                <a:cs typeface="+mn-lt"/>
              </a:rPr>
              <a:t> </a:t>
            </a:r>
            <a:r>
              <a:rPr lang="pl-PL" sz="1400" dirty="0" err="1">
                <a:ea typeface="+mn-lt"/>
                <a:cs typeface="+mn-lt"/>
              </a:rPr>
              <a:t>grammar</a:t>
            </a:r>
            <a:r>
              <a:rPr lang="pl-PL" sz="1400" dirty="0">
                <a:ea typeface="+mn-lt"/>
                <a:cs typeface="+mn-lt"/>
              </a:rPr>
              <a:t> </a:t>
            </a:r>
            <a:r>
              <a:rPr lang="pl-PL" sz="1400" dirty="0" err="1">
                <a:ea typeface="+mn-lt"/>
                <a:cs typeface="+mn-lt"/>
              </a:rPr>
              <a:t>presentation</a:t>
            </a:r>
            <a:endParaRPr lang="pl-PL" sz="1400" dirty="0" err="1">
              <a:ea typeface="Open Sans"/>
              <a:cs typeface="Open Sans"/>
            </a:endParaRPr>
          </a:p>
        </p:txBody>
      </p:sp>
      <p:sp>
        <p:nvSpPr>
          <p:cNvPr id="8" name="Schemat blokowy: proces alternatywny 7">
            <a:extLst>
              <a:ext uri="{FF2B5EF4-FFF2-40B4-BE49-F238E27FC236}">
                <a16:creationId xmlns:a16="http://schemas.microsoft.com/office/drawing/2014/main" id="{7E53B744-C800-4560-B181-C6D3AD3CD512}"/>
              </a:ext>
            </a:extLst>
          </p:cNvPr>
          <p:cNvSpPr/>
          <p:nvPr/>
        </p:nvSpPr>
        <p:spPr>
          <a:xfrm>
            <a:off x="610719" y="3830867"/>
            <a:ext cx="1485900" cy="495300"/>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a:ea typeface="Open Sans"/>
                <a:cs typeface="Open Sans"/>
              </a:rPr>
              <a:t>2. </a:t>
            </a:r>
            <a:r>
              <a:rPr lang="pl-PL" sz="1400" err="1">
                <a:ea typeface="Open Sans"/>
                <a:cs typeface="Open Sans"/>
              </a:rPr>
              <a:t>Grammar</a:t>
            </a:r>
            <a:r>
              <a:rPr lang="pl-PL" sz="1400">
                <a:ea typeface="Open Sans"/>
                <a:cs typeface="Open Sans"/>
              </a:rPr>
              <a:t> </a:t>
            </a:r>
            <a:r>
              <a:rPr lang="pl-PL" sz="1400" err="1">
                <a:ea typeface="Open Sans"/>
                <a:cs typeface="Open Sans"/>
              </a:rPr>
              <a:t>tables</a:t>
            </a:r>
          </a:p>
        </p:txBody>
      </p:sp>
      <p:pic>
        <p:nvPicPr>
          <p:cNvPr id="10" name="Picture 10">
            <a:extLst>
              <a:ext uri="{FF2B5EF4-FFF2-40B4-BE49-F238E27FC236}">
                <a16:creationId xmlns:a16="http://schemas.microsoft.com/office/drawing/2014/main" id="{20FE5C88-A697-44E4-9793-D0984DC0D3F8}"/>
              </a:ext>
            </a:extLst>
          </p:cNvPr>
          <p:cNvPicPr>
            <a:picLocks noChangeAspect="1"/>
          </p:cNvPicPr>
          <p:nvPr/>
        </p:nvPicPr>
        <p:blipFill>
          <a:blip r:embed="rId4"/>
          <a:stretch>
            <a:fillRect/>
          </a:stretch>
        </p:blipFill>
        <p:spPr>
          <a:xfrm>
            <a:off x="6473337" y="2346814"/>
            <a:ext cx="4200525" cy="2362200"/>
          </a:xfrm>
          <a:prstGeom prst="rect">
            <a:avLst/>
          </a:prstGeom>
        </p:spPr>
      </p:pic>
      <p:pic>
        <p:nvPicPr>
          <p:cNvPr id="12" name="Picture 12">
            <a:extLst>
              <a:ext uri="{FF2B5EF4-FFF2-40B4-BE49-F238E27FC236}">
                <a16:creationId xmlns:a16="http://schemas.microsoft.com/office/drawing/2014/main" id="{E976D9BF-DD8B-4F8D-8C4C-B409527023BD}"/>
              </a:ext>
            </a:extLst>
          </p:cNvPr>
          <p:cNvPicPr>
            <a:picLocks noChangeAspect="1"/>
          </p:cNvPicPr>
          <p:nvPr/>
        </p:nvPicPr>
        <p:blipFill>
          <a:blip r:embed="rId5"/>
          <a:stretch>
            <a:fillRect/>
          </a:stretch>
        </p:blipFill>
        <p:spPr>
          <a:xfrm>
            <a:off x="8224470" y="3124932"/>
            <a:ext cx="3792416" cy="2140927"/>
          </a:xfrm>
          <a:prstGeom prst="rect">
            <a:avLst/>
          </a:prstGeom>
        </p:spPr>
      </p:pic>
      <p:pic>
        <p:nvPicPr>
          <p:cNvPr id="11" name="Picture 11">
            <a:extLst>
              <a:ext uri="{FF2B5EF4-FFF2-40B4-BE49-F238E27FC236}">
                <a16:creationId xmlns:a16="http://schemas.microsoft.com/office/drawing/2014/main" id="{C04176CE-CE34-4B76-AC73-7CF0B76A5BBA}"/>
              </a:ext>
            </a:extLst>
          </p:cNvPr>
          <p:cNvPicPr>
            <a:picLocks noChangeAspect="1"/>
          </p:cNvPicPr>
          <p:nvPr/>
        </p:nvPicPr>
        <p:blipFill>
          <a:blip r:embed="rId6"/>
          <a:stretch>
            <a:fillRect/>
          </a:stretch>
        </p:blipFill>
        <p:spPr>
          <a:xfrm>
            <a:off x="7389934" y="4048858"/>
            <a:ext cx="3737464" cy="2133600"/>
          </a:xfrm>
          <a:prstGeom prst="rect">
            <a:avLst/>
          </a:prstGeom>
        </p:spPr>
      </p:pic>
      <p:pic>
        <p:nvPicPr>
          <p:cNvPr id="13" name="Picture 13">
            <a:extLst>
              <a:ext uri="{FF2B5EF4-FFF2-40B4-BE49-F238E27FC236}">
                <a16:creationId xmlns:a16="http://schemas.microsoft.com/office/drawing/2014/main" id="{0137AEEA-6424-44FF-AF0F-726B402EA845}"/>
              </a:ext>
            </a:extLst>
          </p:cNvPr>
          <p:cNvPicPr>
            <a:picLocks noChangeAspect="1"/>
          </p:cNvPicPr>
          <p:nvPr/>
        </p:nvPicPr>
        <p:blipFill>
          <a:blip r:embed="rId7"/>
          <a:stretch>
            <a:fillRect/>
          </a:stretch>
        </p:blipFill>
        <p:spPr>
          <a:xfrm>
            <a:off x="8191499" y="4522178"/>
            <a:ext cx="3792416" cy="2140927"/>
          </a:xfrm>
          <a:prstGeom prst="rect">
            <a:avLst/>
          </a:prstGeom>
        </p:spPr>
      </p:pic>
      <p:sp>
        <p:nvSpPr>
          <p:cNvPr id="14" name="Schemat blokowy: proces alternatywny 7">
            <a:extLst>
              <a:ext uri="{FF2B5EF4-FFF2-40B4-BE49-F238E27FC236}">
                <a16:creationId xmlns:a16="http://schemas.microsoft.com/office/drawing/2014/main" id="{760421F0-1766-42CD-8732-7E468EF9D7D4}"/>
              </a:ext>
            </a:extLst>
          </p:cNvPr>
          <p:cNvSpPr/>
          <p:nvPr/>
        </p:nvSpPr>
        <p:spPr>
          <a:xfrm>
            <a:off x="6856465" y="1604146"/>
            <a:ext cx="1650023" cy="600807"/>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a:ea typeface="Open Sans"/>
                <a:cs typeface="Open Sans"/>
              </a:rPr>
              <a:t>3. </a:t>
            </a:r>
            <a:r>
              <a:rPr lang="pl-PL" sz="1400" err="1">
                <a:ea typeface="Open Sans"/>
                <a:cs typeface="Open Sans"/>
              </a:rPr>
              <a:t>Grammar</a:t>
            </a:r>
            <a:r>
              <a:rPr lang="pl-PL" sz="1400">
                <a:ea typeface="Open Sans"/>
                <a:cs typeface="Open Sans"/>
              </a:rPr>
              <a:t> PPT Presentation </a:t>
            </a:r>
          </a:p>
        </p:txBody>
      </p:sp>
      <p:cxnSp>
        <p:nvCxnSpPr>
          <p:cNvPr id="15" name="Łącznik prosty ze strzałką 12">
            <a:extLst>
              <a:ext uri="{FF2B5EF4-FFF2-40B4-BE49-F238E27FC236}">
                <a16:creationId xmlns:a16="http://schemas.microsoft.com/office/drawing/2014/main" id="{288B2086-590F-40DF-821F-B73696C04DDB}"/>
              </a:ext>
            </a:extLst>
          </p:cNvPr>
          <p:cNvCxnSpPr>
            <a:cxnSpLocks/>
          </p:cNvCxnSpPr>
          <p:nvPr/>
        </p:nvCxnSpPr>
        <p:spPr>
          <a:xfrm flipH="1">
            <a:off x="7056467" y="2032922"/>
            <a:ext cx="160215" cy="1127268"/>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Schemat blokowy: proces alternatywny 7">
            <a:extLst>
              <a:ext uri="{FF2B5EF4-FFF2-40B4-BE49-F238E27FC236}">
                <a16:creationId xmlns:a16="http://schemas.microsoft.com/office/drawing/2014/main" id="{76F6C9A8-3EC3-4790-B1DF-1AB3C94B3655}"/>
              </a:ext>
            </a:extLst>
          </p:cNvPr>
          <p:cNvSpPr/>
          <p:nvPr/>
        </p:nvSpPr>
        <p:spPr>
          <a:xfrm>
            <a:off x="625096" y="4521422"/>
            <a:ext cx="1497623" cy="764930"/>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a:ea typeface="Open Sans"/>
                <a:cs typeface="Open Sans"/>
              </a:rPr>
              <a:t>4. Reference to </a:t>
            </a:r>
            <a:r>
              <a:rPr lang="pl-PL" sz="1400" err="1">
                <a:ea typeface="Open Sans"/>
                <a:cs typeface="Open Sans"/>
              </a:rPr>
              <a:t>Grammar</a:t>
            </a:r>
            <a:r>
              <a:rPr lang="pl-PL" sz="1400">
                <a:ea typeface="Open Sans"/>
                <a:cs typeface="Open Sans"/>
              </a:rPr>
              <a:t> Time </a:t>
            </a:r>
            <a:r>
              <a:rPr lang="pl-PL" sz="1400" err="1">
                <a:ea typeface="Open Sans"/>
                <a:cs typeface="Open Sans"/>
              </a:rPr>
              <a:t>sections</a:t>
            </a:r>
            <a:endParaRPr lang="pl-PL" sz="1400">
              <a:ea typeface="Open Sans"/>
              <a:cs typeface="Open Sans"/>
            </a:endParaRPr>
          </a:p>
        </p:txBody>
      </p:sp>
      <p:sp>
        <p:nvSpPr>
          <p:cNvPr id="18" name="Schemat blokowy: proces alternatywny 7">
            <a:extLst>
              <a:ext uri="{FF2B5EF4-FFF2-40B4-BE49-F238E27FC236}">
                <a16:creationId xmlns:a16="http://schemas.microsoft.com/office/drawing/2014/main" id="{A00B97A5-BA15-4784-9380-D0E9858D1C4B}"/>
              </a:ext>
            </a:extLst>
          </p:cNvPr>
          <p:cNvSpPr/>
          <p:nvPr/>
        </p:nvSpPr>
        <p:spPr>
          <a:xfrm>
            <a:off x="6539941" y="6039891"/>
            <a:ext cx="1485900" cy="495300"/>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6. </a:t>
            </a:r>
            <a:r>
              <a:rPr lang="pl-PL" sz="1400" dirty="0" err="1">
                <a:ea typeface="Open Sans"/>
                <a:cs typeface="Open Sans"/>
              </a:rPr>
              <a:t>Speaking</a:t>
            </a:r>
            <a:r>
              <a:rPr lang="pl-PL" sz="1400" dirty="0">
                <a:ea typeface="Open Sans"/>
                <a:cs typeface="Open Sans"/>
              </a:rPr>
              <a:t> </a:t>
            </a:r>
            <a:r>
              <a:rPr lang="pl-PL" sz="1400" dirty="0" err="1">
                <a:ea typeface="Open Sans"/>
                <a:cs typeface="Open Sans"/>
              </a:rPr>
              <a:t>task</a:t>
            </a:r>
            <a:endParaRPr lang="pl-PL" sz="1400" dirty="0">
              <a:ea typeface="Open Sans"/>
              <a:cs typeface="Open Sans"/>
            </a:endParaRPr>
          </a:p>
        </p:txBody>
      </p:sp>
      <p:pic>
        <p:nvPicPr>
          <p:cNvPr id="4" name="Picture 5">
            <a:extLst>
              <a:ext uri="{FF2B5EF4-FFF2-40B4-BE49-F238E27FC236}">
                <a16:creationId xmlns:a16="http://schemas.microsoft.com/office/drawing/2014/main" id="{FC76FA24-7B87-47B2-973B-88027F423C52}"/>
              </a:ext>
            </a:extLst>
          </p:cNvPr>
          <p:cNvPicPr>
            <a:picLocks noChangeAspect="1"/>
          </p:cNvPicPr>
          <p:nvPr/>
        </p:nvPicPr>
        <p:blipFill>
          <a:blip r:embed="rId8"/>
          <a:stretch>
            <a:fillRect/>
          </a:stretch>
        </p:blipFill>
        <p:spPr>
          <a:xfrm>
            <a:off x="2754702" y="1574497"/>
            <a:ext cx="3533955" cy="4959837"/>
          </a:xfrm>
          <a:prstGeom prst="rect">
            <a:avLst/>
          </a:prstGeom>
          <a:ln>
            <a:noFill/>
          </a:ln>
          <a:effectLst>
            <a:outerShdw blurRad="190500" algn="tl" rotWithShape="0">
              <a:srgbClr val="000000">
                <a:alpha val="70000"/>
              </a:srgbClr>
            </a:outerShdw>
          </a:effectLst>
        </p:spPr>
      </p:pic>
      <p:cxnSp>
        <p:nvCxnSpPr>
          <p:cNvPr id="7" name="Łącznik prosty ze strzałką 12">
            <a:extLst>
              <a:ext uri="{FF2B5EF4-FFF2-40B4-BE49-F238E27FC236}">
                <a16:creationId xmlns:a16="http://schemas.microsoft.com/office/drawing/2014/main" id="{3E54C5AB-D9AF-4A45-875F-B418B4C5BE86}"/>
              </a:ext>
            </a:extLst>
          </p:cNvPr>
          <p:cNvCxnSpPr>
            <a:cxnSpLocks/>
          </p:cNvCxnSpPr>
          <p:nvPr/>
        </p:nvCxnSpPr>
        <p:spPr>
          <a:xfrm flipV="1">
            <a:off x="2140590" y="2258842"/>
            <a:ext cx="3679866" cy="275519"/>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 name="Łącznik prosty ze strzałką 12">
            <a:extLst>
              <a:ext uri="{FF2B5EF4-FFF2-40B4-BE49-F238E27FC236}">
                <a16:creationId xmlns:a16="http://schemas.microsoft.com/office/drawing/2014/main" id="{9C0699F4-FC0D-46C7-A461-F4851821691C}"/>
              </a:ext>
            </a:extLst>
          </p:cNvPr>
          <p:cNvCxnSpPr>
            <a:cxnSpLocks/>
          </p:cNvCxnSpPr>
          <p:nvPr/>
        </p:nvCxnSpPr>
        <p:spPr>
          <a:xfrm flipV="1">
            <a:off x="1978679" y="3808280"/>
            <a:ext cx="1178206" cy="232386"/>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7" name="Łącznik prosty ze strzałką 12">
            <a:extLst>
              <a:ext uri="{FF2B5EF4-FFF2-40B4-BE49-F238E27FC236}">
                <a16:creationId xmlns:a16="http://schemas.microsoft.com/office/drawing/2014/main" id="{172AF4B5-D0E3-4B5D-A2D8-E1AA9767BA08}"/>
              </a:ext>
            </a:extLst>
          </p:cNvPr>
          <p:cNvCxnSpPr>
            <a:cxnSpLocks/>
          </p:cNvCxnSpPr>
          <p:nvPr/>
        </p:nvCxnSpPr>
        <p:spPr>
          <a:xfrm flipV="1">
            <a:off x="2021810" y="4675786"/>
            <a:ext cx="1957238" cy="238801"/>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Łącznik prosty ze strzałką 12">
            <a:extLst>
              <a:ext uri="{FF2B5EF4-FFF2-40B4-BE49-F238E27FC236}">
                <a16:creationId xmlns:a16="http://schemas.microsoft.com/office/drawing/2014/main" id="{75819CD6-B9B1-4C67-9213-E68E4EBC7B7D}"/>
              </a:ext>
            </a:extLst>
          </p:cNvPr>
          <p:cNvCxnSpPr>
            <a:cxnSpLocks/>
          </p:cNvCxnSpPr>
          <p:nvPr/>
        </p:nvCxnSpPr>
        <p:spPr>
          <a:xfrm flipH="1" flipV="1">
            <a:off x="5610768" y="5996290"/>
            <a:ext cx="957384" cy="232608"/>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Schemat blokowy: proces alternatywny 7">
            <a:extLst>
              <a:ext uri="{FF2B5EF4-FFF2-40B4-BE49-F238E27FC236}">
                <a16:creationId xmlns:a16="http://schemas.microsoft.com/office/drawing/2014/main" id="{63D1697A-A7C9-4AED-9E38-C7EAC7190016}"/>
              </a:ext>
            </a:extLst>
          </p:cNvPr>
          <p:cNvSpPr/>
          <p:nvPr/>
        </p:nvSpPr>
        <p:spPr>
          <a:xfrm>
            <a:off x="648100" y="5679795"/>
            <a:ext cx="1500277" cy="653451"/>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5. BBC </a:t>
            </a:r>
            <a:r>
              <a:rPr lang="pl-PL" sz="1400" dirty="0" err="1">
                <a:ea typeface="Open Sans"/>
                <a:cs typeface="Open Sans"/>
              </a:rPr>
              <a:t>Vox</a:t>
            </a:r>
            <a:r>
              <a:rPr lang="pl-PL" sz="1400" dirty="0">
                <a:ea typeface="Open Sans"/>
                <a:cs typeface="Open Sans"/>
              </a:rPr>
              <a:t> Pop </a:t>
            </a:r>
            <a:r>
              <a:rPr lang="pl-PL" sz="1400" dirty="0" err="1">
                <a:ea typeface="Open Sans"/>
                <a:cs typeface="Open Sans"/>
              </a:rPr>
              <a:t>videos</a:t>
            </a:r>
            <a:endParaRPr lang="pl-PL" sz="1400" dirty="0">
              <a:ea typeface="Open Sans"/>
              <a:cs typeface="Open Sans"/>
            </a:endParaRPr>
          </a:p>
        </p:txBody>
      </p:sp>
      <p:cxnSp>
        <p:nvCxnSpPr>
          <p:cNvPr id="21" name="Łącznik prosty ze strzałką 12">
            <a:extLst>
              <a:ext uri="{FF2B5EF4-FFF2-40B4-BE49-F238E27FC236}">
                <a16:creationId xmlns:a16="http://schemas.microsoft.com/office/drawing/2014/main" id="{1F946E15-ECEA-4FED-9043-EAFB4B96A36A}"/>
              </a:ext>
            </a:extLst>
          </p:cNvPr>
          <p:cNvCxnSpPr>
            <a:cxnSpLocks/>
          </p:cNvCxnSpPr>
          <p:nvPr/>
        </p:nvCxnSpPr>
        <p:spPr>
          <a:xfrm flipV="1">
            <a:off x="1993056" y="5188507"/>
            <a:ext cx="2716582" cy="850611"/>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37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4" grpId="0" animBg="1"/>
      <p:bldP spid="16" grpId="0" animBg="1"/>
      <p:bldP spid="18"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29D60D-3C75-49F1-9254-04DD4A140FF3}"/>
              </a:ext>
            </a:extLst>
          </p:cNvPr>
          <p:cNvSpPr>
            <a:spLocks noGrp="1"/>
          </p:cNvSpPr>
          <p:nvPr>
            <p:ph type="title"/>
          </p:nvPr>
        </p:nvSpPr>
        <p:spPr/>
        <p:txBody>
          <a:bodyPr/>
          <a:lstStyle/>
          <a:p>
            <a:r>
              <a:rPr lang="pl-PL" err="1">
                <a:solidFill>
                  <a:srgbClr val="E10C7C"/>
                </a:solidFill>
                <a:ea typeface="Open Sans Extrabold"/>
                <a:cs typeface="Open Sans Extrabold"/>
              </a:rPr>
              <a:t>Lesson</a:t>
            </a:r>
            <a:r>
              <a:rPr lang="pl-PL">
                <a:solidFill>
                  <a:srgbClr val="E10C7C"/>
                </a:solidFill>
                <a:ea typeface="Open Sans Extrabold"/>
                <a:cs typeface="Open Sans Extrabold"/>
              </a:rPr>
              <a:t> 3:</a:t>
            </a:r>
            <a:br>
              <a:rPr lang="pl-PL">
                <a:solidFill>
                  <a:srgbClr val="E10C7C"/>
                </a:solidFill>
                <a:latin typeface="Open Sans Extrabold"/>
                <a:ea typeface="Open Sans Extrabold"/>
                <a:cs typeface="Open Sans Extrabold"/>
              </a:rPr>
            </a:br>
            <a:r>
              <a:rPr lang="pl-PL">
                <a:solidFill>
                  <a:srgbClr val="E10C7C"/>
                </a:solidFill>
                <a:latin typeface="Open Sans"/>
                <a:ea typeface="Open Sans Extrabold"/>
                <a:cs typeface="Open Sans Extrabold"/>
              </a:rPr>
              <a:t>Reading and </a:t>
            </a:r>
            <a:r>
              <a:rPr lang="pl-PL" err="1">
                <a:solidFill>
                  <a:srgbClr val="E10C7C"/>
                </a:solidFill>
                <a:latin typeface="Open Sans"/>
                <a:ea typeface="Open Sans Extrabold"/>
                <a:cs typeface="Open Sans Extrabold"/>
              </a:rPr>
              <a:t>vocabulary</a:t>
            </a:r>
            <a:endParaRPr lang="pl-PL">
              <a:solidFill>
                <a:srgbClr val="E10C7C"/>
              </a:solidFill>
              <a:latin typeface="Open Sans"/>
              <a:ea typeface="Open Sans Extrabold"/>
              <a:cs typeface="Open Sans Extrabold"/>
            </a:endParaRPr>
          </a:p>
        </p:txBody>
      </p:sp>
      <p:sp>
        <p:nvSpPr>
          <p:cNvPr id="5" name="Schemat blokowy: proces alternatywny 7">
            <a:extLst>
              <a:ext uri="{FF2B5EF4-FFF2-40B4-BE49-F238E27FC236}">
                <a16:creationId xmlns:a16="http://schemas.microsoft.com/office/drawing/2014/main" id="{C10E38EB-2960-4B7B-B994-8E9022D515DF}"/>
              </a:ext>
            </a:extLst>
          </p:cNvPr>
          <p:cNvSpPr/>
          <p:nvPr/>
        </p:nvSpPr>
        <p:spPr>
          <a:xfrm>
            <a:off x="8173652" y="3038563"/>
            <a:ext cx="1485900" cy="495300"/>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1. </a:t>
            </a:r>
            <a:r>
              <a:rPr lang="pl-PL" sz="1400" dirty="0" err="1">
                <a:ea typeface="Open Sans"/>
                <a:cs typeface="Open Sans"/>
              </a:rPr>
              <a:t>Managable</a:t>
            </a:r>
            <a:r>
              <a:rPr lang="pl-PL" sz="1400" dirty="0">
                <a:ea typeface="Open Sans"/>
                <a:cs typeface="Open Sans"/>
              </a:rPr>
              <a:t> </a:t>
            </a:r>
            <a:r>
              <a:rPr lang="pl-PL" sz="1400" dirty="0" err="1">
                <a:ea typeface="Open Sans"/>
                <a:cs typeface="Open Sans"/>
              </a:rPr>
              <a:t>texts</a:t>
            </a:r>
          </a:p>
        </p:txBody>
      </p:sp>
      <p:sp>
        <p:nvSpPr>
          <p:cNvPr id="8" name="Schemat blokowy: proces alternatywny 7">
            <a:extLst>
              <a:ext uri="{FF2B5EF4-FFF2-40B4-BE49-F238E27FC236}">
                <a16:creationId xmlns:a16="http://schemas.microsoft.com/office/drawing/2014/main" id="{017FBAD0-8186-40D8-85E2-D811160AADD7}"/>
              </a:ext>
            </a:extLst>
          </p:cNvPr>
          <p:cNvSpPr/>
          <p:nvPr/>
        </p:nvSpPr>
        <p:spPr>
          <a:xfrm>
            <a:off x="1812444" y="2343804"/>
            <a:ext cx="1485900" cy="952500"/>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2.  </a:t>
            </a:r>
            <a:r>
              <a:rPr lang="en-GB" sz="1400" dirty="0">
                <a:ea typeface="+mn-lt"/>
                <a:cs typeface="+mn-lt"/>
              </a:rPr>
              <a:t>Step-by-step reading practice</a:t>
            </a:r>
            <a:endParaRPr lang="pl-PL" sz="1400" dirty="0">
              <a:ea typeface="Open Sans"/>
              <a:cs typeface="Open Sans"/>
            </a:endParaRPr>
          </a:p>
        </p:txBody>
      </p:sp>
      <p:sp>
        <p:nvSpPr>
          <p:cNvPr id="10" name="Schemat blokowy: proces alternatywny 7">
            <a:extLst>
              <a:ext uri="{FF2B5EF4-FFF2-40B4-BE49-F238E27FC236}">
                <a16:creationId xmlns:a16="http://schemas.microsoft.com/office/drawing/2014/main" id="{8B93B39C-7939-46F6-91C1-58C85A2ED62C}"/>
              </a:ext>
            </a:extLst>
          </p:cNvPr>
          <p:cNvSpPr/>
          <p:nvPr/>
        </p:nvSpPr>
        <p:spPr>
          <a:xfrm>
            <a:off x="8170317" y="4906578"/>
            <a:ext cx="1725788" cy="664634"/>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5. </a:t>
            </a:r>
            <a:r>
              <a:rPr lang="pl-PL" sz="1400" dirty="0" err="1">
                <a:ea typeface="Open Sans"/>
                <a:cs typeface="Open Sans"/>
              </a:rPr>
              <a:t>Contextualised</a:t>
            </a:r>
            <a:r>
              <a:rPr lang="pl-PL" sz="1400" dirty="0">
                <a:ea typeface="Open Sans"/>
                <a:cs typeface="Open Sans"/>
              </a:rPr>
              <a:t> </a:t>
            </a:r>
            <a:r>
              <a:rPr lang="pl-PL" sz="1400" dirty="0" err="1">
                <a:ea typeface="Open Sans"/>
                <a:cs typeface="Open Sans"/>
              </a:rPr>
              <a:t>vocabulary</a:t>
            </a:r>
            <a:r>
              <a:rPr lang="pl-PL" sz="1400" dirty="0">
                <a:ea typeface="Open Sans"/>
                <a:cs typeface="Open Sans"/>
              </a:rPr>
              <a:t> set</a:t>
            </a:r>
          </a:p>
        </p:txBody>
      </p:sp>
      <p:sp>
        <p:nvSpPr>
          <p:cNvPr id="12" name="Schemat blokowy: proces alternatywny 7">
            <a:extLst>
              <a:ext uri="{FF2B5EF4-FFF2-40B4-BE49-F238E27FC236}">
                <a16:creationId xmlns:a16="http://schemas.microsoft.com/office/drawing/2014/main" id="{16C5F561-0810-4335-9C2B-0D96A560B00D}"/>
              </a:ext>
            </a:extLst>
          </p:cNvPr>
          <p:cNvSpPr/>
          <p:nvPr/>
        </p:nvSpPr>
        <p:spPr>
          <a:xfrm>
            <a:off x="1799127" y="4657891"/>
            <a:ext cx="1485900" cy="495300"/>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a:ea typeface="Open Sans"/>
                <a:cs typeface="Open Sans"/>
              </a:rPr>
              <a:t>4. </a:t>
            </a:r>
            <a:r>
              <a:rPr lang="pl-PL" sz="1400" err="1">
                <a:ea typeface="Open Sans"/>
                <a:cs typeface="Open Sans"/>
              </a:rPr>
              <a:t>Exam-type</a:t>
            </a:r>
            <a:r>
              <a:rPr lang="pl-PL" sz="1400">
                <a:ea typeface="Open Sans"/>
                <a:cs typeface="Open Sans"/>
              </a:rPr>
              <a:t> </a:t>
            </a:r>
            <a:r>
              <a:rPr lang="pl-PL" sz="1400" err="1">
                <a:ea typeface="Open Sans"/>
                <a:cs typeface="Open Sans"/>
              </a:rPr>
              <a:t>task</a:t>
            </a:r>
            <a:endParaRPr lang="pl-PL" sz="1400">
              <a:ea typeface="Open Sans"/>
              <a:cs typeface="Open Sans"/>
            </a:endParaRPr>
          </a:p>
        </p:txBody>
      </p:sp>
      <p:pic>
        <p:nvPicPr>
          <p:cNvPr id="4" name="Picture 5">
            <a:extLst>
              <a:ext uri="{FF2B5EF4-FFF2-40B4-BE49-F238E27FC236}">
                <a16:creationId xmlns:a16="http://schemas.microsoft.com/office/drawing/2014/main" id="{396229F7-6EFA-4F5F-9B08-18868403F440}"/>
              </a:ext>
            </a:extLst>
          </p:cNvPr>
          <p:cNvPicPr>
            <a:picLocks noChangeAspect="1"/>
          </p:cNvPicPr>
          <p:nvPr/>
        </p:nvPicPr>
        <p:blipFill>
          <a:blip r:embed="rId4"/>
          <a:stretch>
            <a:fillRect/>
          </a:stretch>
        </p:blipFill>
        <p:spPr>
          <a:xfrm>
            <a:off x="3818626" y="1747026"/>
            <a:ext cx="3505199" cy="4945458"/>
          </a:xfrm>
          <a:prstGeom prst="rect">
            <a:avLst/>
          </a:prstGeom>
          <a:ln>
            <a:noFill/>
          </a:ln>
          <a:effectLst>
            <a:outerShdw blurRad="190500" algn="tl" rotWithShape="0">
              <a:srgbClr val="000000">
                <a:alpha val="70000"/>
              </a:srgbClr>
            </a:outerShdw>
          </a:effectLst>
        </p:spPr>
      </p:pic>
      <p:cxnSp>
        <p:nvCxnSpPr>
          <p:cNvPr id="7" name="Łącznik prosty ze strzałką 12">
            <a:extLst>
              <a:ext uri="{FF2B5EF4-FFF2-40B4-BE49-F238E27FC236}">
                <a16:creationId xmlns:a16="http://schemas.microsoft.com/office/drawing/2014/main" id="{376F5425-791A-4D93-86B5-69145E618C13}"/>
              </a:ext>
            </a:extLst>
          </p:cNvPr>
          <p:cNvCxnSpPr>
            <a:cxnSpLocks/>
          </p:cNvCxnSpPr>
          <p:nvPr/>
        </p:nvCxnSpPr>
        <p:spPr>
          <a:xfrm flipH="1">
            <a:off x="7048725" y="3164752"/>
            <a:ext cx="1194058" cy="1191191"/>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 name="Łącznik prosty ze strzałką 12">
            <a:extLst>
              <a:ext uri="{FF2B5EF4-FFF2-40B4-BE49-F238E27FC236}">
                <a16:creationId xmlns:a16="http://schemas.microsoft.com/office/drawing/2014/main" id="{047A5BC0-136A-4228-BBBD-147F980FF13F}"/>
              </a:ext>
            </a:extLst>
          </p:cNvPr>
          <p:cNvCxnSpPr>
            <a:cxnSpLocks/>
          </p:cNvCxnSpPr>
          <p:nvPr/>
        </p:nvCxnSpPr>
        <p:spPr>
          <a:xfrm>
            <a:off x="3181952" y="2698040"/>
            <a:ext cx="976923" cy="400438"/>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 name="Łącznik prosty ze strzałką 12">
            <a:extLst>
              <a:ext uri="{FF2B5EF4-FFF2-40B4-BE49-F238E27FC236}">
                <a16:creationId xmlns:a16="http://schemas.microsoft.com/office/drawing/2014/main" id="{401915CE-92D6-49C6-BA32-FD680091C93E}"/>
              </a:ext>
            </a:extLst>
          </p:cNvPr>
          <p:cNvCxnSpPr>
            <a:cxnSpLocks/>
          </p:cNvCxnSpPr>
          <p:nvPr/>
        </p:nvCxnSpPr>
        <p:spPr>
          <a:xfrm flipH="1" flipV="1">
            <a:off x="5035755" y="4454288"/>
            <a:ext cx="3187591" cy="754718"/>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 name="Łącznik prosty ze strzałką 12">
            <a:extLst>
              <a:ext uri="{FF2B5EF4-FFF2-40B4-BE49-F238E27FC236}">
                <a16:creationId xmlns:a16="http://schemas.microsoft.com/office/drawing/2014/main" id="{5A436D37-1397-4B4F-9AD1-957B7BAD7B69}"/>
              </a:ext>
            </a:extLst>
          </p:cNvPr>
          <p:cNvCxnSpPr>
            <a:cxnSpLocks/>
          </p:cNvCxnSpPr>
          <p:nvPr/>
        </p:nvCxnSpPr>
        <p:spPr>
          <a:xfrm flipV="1">
            <a:off x="3190848" y="3803959"/>
            <a:ext cx="1640795" cy="1151566"/>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Schemat blokowy: proces alternatywny 7">
            <a:extLst>
              <a:ext uri="{FF2B5EF4-FFF2-40B4-BE49-F238E27FC236}">
                <a16:creationId xmlns:a16="http://schemas.microsoft.com/office/drawing/2014/main" id="{76C4BDE9-0779-4894-B3CC-FB327F030C67}"/>
              </a:ext>
            </a:extLst>
          </p:cNvPr>
          <p:cNvSpPr/>
          <p:nvPr/>
        </p:nvSpPr>
        <p:spPr>
          <a:xfrm>
            <a:off x="1806206" y="3622467"/>
            <a:ext cx="1485900" cy="495300"/>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3. </a:t>
            </a:r>
            <a:r>
              <a:rPr lang="pl-PL" sz="1400" dirty="0" err="1">
                <a:ea typeface="Open Sans"/>
                <a:cs typeface="Open Sans"/>
              </a:rPr>
              <a:t>Recorded</a:t>
            </a:r>
            <a:r>
              <a:rPr lang="pl-PL" sz="1400" dirty="0">
                <a:ea typeface="Open Sans"/>
                <a:cs typeface="Open Sans"/>
              </a:rPr>
              <a:t> </a:t>
            </a:r>
            <a:r>
              <a:rPr lang="pl-PL" sz="1400" dirty="0" err="1">
                <a:ea typeface="Open Sans"/>
                <a:cs typeface="Open Sans"/>
              </a:rPr>
              <a:t>texts</a:t>
            </a:r>
          </a:p>
        </p:txBody>
      </p:sp>
      <p:cxnSp>
        <p:nvCxnSpPr>
          <p:cNvPr id="3" name="Łącznik prosty ze strzałką 12">
            <a:extLst>
              <a:ext uri="{FF2B5EF4-FFF2-40B4-BE49-F238E27FC236}">
                <a16:creationId xmlns:a16="http://schemas.microsoft.com/office/drawing/2014/main" id="{BCD3E56C-7BC7-4B08-BC59-DEF009589110}"/>
              </a:ext>
            </a:extLst>
          </p:cNvPr>
          <p:cNvCxnSpPr>
            <a:cxnSpLocks/>
          </p:cNvCxnSpPr>
          <p:nvPr/>
        </p:nvCxnSpPr>
        <p:spPr>
          <a:xfrm flipV="1">
            <a:off x="3267524" y="3364910"/>
            <a:ext cx="848186" cy="387830"/>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822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2"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29D60D-3C75-49F1-9254-04DD4A140FF3}"/>
              </a:ext>
            </a:extLst>
          </p:cNvPr>
          <p:cNvSpPr>
            <a:spLocks noGrp="1"/>
          </p:cNvSpPr>
          <p:nvPr>
            <p:ph type="title"/>
          </p:nvPr>
        </p:nvSpPr>
        <p:spPr/>
        <p:txBody>
          <a:bodyPr/>
          <a:lstStyle/>
          <a:p>
            <a:r>
              <a:rPr lang="pl-PL" err="1">
                <a:solidFill>
                  <a:srgbClr val="0093D5"/>
                </a:solidFill>
                <a:ea typeface="Open Sans Extrabold"/>
                <a:cs typeface="Open Sans Extrabold"/>
              </a:rPr>
              <a:t>Lesson</a:t>
            </a:r>
            <a:r>
              <a:rPr lang="pl-PL">
                <a:solidFill>
                  <a:srgbClr val="0093D5"/>
                </a:solidFill>
                <a:ea typeface="Open Sans Extrabold"/>
                <a:cs typeface="Open Sans Extrabold"/>
              </a:rPr>
              <a:t> 4: </a:t>
            </a:r>
            <a:r>
              <a:rPr lang="pl-PL" err="1">
                <a:solidFill>
                  <a:srgbClr val="0093D5"/>
                </a:solidFill>
                <a:latin typeface="Open Sans"/>
                <a:ea typeface="Open Sans Extrabold"/>
                <a:cs typeface="Open Sans Extrabold"/>
              </a:rPr>
              <a:t>Grammar</a:t>
            </a:r>
            <a:endParaRPr lang="pl-PL">
              <a:solidFill>
                <a:srgbClr val="0093D5"/>
              </a:solidFill>
              <a:latin typeface="Open Sans"/>
              <a:ea typeface="Open Sans Extrabold"/>
              <a:cs typeface="Open Sans Extrabold"/>
            </a:endParaRPr>
          </a:p>
        </p:txBody>
      </p:sp>
      <p:pic>
        <p:nvPicPr>
          <p:cNvPr id="3" name="Picture 5">
            <a:extLst>
              <a:ext uri="{FF2B5EF4-FFF2-40B4-BE49-F238E27FC236}">
                <a16:creationId xmlns:a16="http://schemas.microsoft.com/office/drawing/2014/main" id="{43318E50-C2F9-4266-AC97-70C1DDEB4E2B}"/>
              </a:ext>
            </a:extLst>
          </p:cNvPr>
          <p:cNvPicPr>
            <a:picLocks noChangeAspect="1"/>
          </p:cNvPicPr>
          <p:nvPr/>
        </p:nvPicPr>
        <p:blipFill>
          <a:blip r:embed="rId4"/>
          <a:stretch>
            <a:fillRect/>
          </a:stretch>
        </p:blipFill>
        <p:spPr>
          <a:xfrm>
            <a:off x="3973133" y="1636953"/>
            <a:ext cx="3494466" cy="4947106"/>
          </a:xfrm>
          <a:prstGeom prst="rect">
            <a:avLst/>
          </a:prstGeom>
          <a:ln>
            <a:noFill/>
          </a:ln>
          <a:effectLst>
            <a:outerShdw blurRad="190500" algn="tl" rotWithShape="0">
              <a:srgbClr val="000000">
                <a:alpha val="70000"/>
              </a:srgbClr>
            </a:outerShdw>
          </a:effectLst>
        </p:spPr>
      </p:pic>
      <p:sp>
        <p:nvSpPr>
          <p:cNvPr id="5" name="Schemat blokowy: proces alternatywny 7">
            <a:extLst>
              <a:ext uri="{FF2B5EF4-FFF2-40B4-BE49-F238E27FC236}">
                <a16:creationId xmlns:a16="http://schemas.microsoft.com/office/drawing/2014/main" id="{BE7890E2-EF05-4D3A-8E75-E0047539D6E8}"/>
              </a:ext>
            </a:extLst>
          </p:cNvPr>
          <p:cNvSpPr/>
          <p:nvPr/>
        </p:nvSpPr>
        <p:spPr>
          <a:xfrm>
            <a:off x="2119985" y="2191896"/>
            <a:ext cx="1485900" cy="721077"/>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1. </a:t>
            </a:r>
            <a:r>
              <a:rPr lang="pl-PL" sz="1400" dirty="0" err="1">
                <a:ea typeface="Open Sans"/>
                <a:cs typeface="Open Sans"/>
              </a:rPr>
              <a:t>Grammar</a:t>
            </a:r>
            <a:r>
              <a:rPr lang="pl-PL" sz="1400" dirty="0">
                <a:ea typeface="Open Sans"/>
                <a:cs typeface="Open Sans"/>
              </a:rPr>
              <a:t> </a:t>
            </a:r>
            <a:r>
              <a:rPr lang="pl-PL" sz="1400" dirty="0" err="1">
                <a:ea typeface="Open Sans"/>
                <a:cs typeface="Open Sans"/>
              </a:rPr>
              <a:t>presented</a:t>
            </a:r>
            <a:r>
              <a:rPr lang="pl-PL" sz="1400" dirty="0">
                <a:ea typeface="Open Sans"/>
                <a:cs typeface="Open Sans"/>
              </a:rPr>
              <a:t> </a:t>
            </a:r>
            <a:r>
              <a:rPr lang="pl-PL" sz="1400" dirty="0" err="1">
                <a:ea typeface="Open Sans"/>
                <a:cs typeface="Open Sans"/>
              </a:rPr>
              <a:t>through</a:t>
            </a:r>
            <a:r>
              <a:rPr lang="pl-PL" sz="1400" dirty="0">
                <a:ea typeface="Open Sans"/>
                <a:cs typeface="Open Sans"/>
              </a:rPr>
              <a:t> video</a:t>
            </a:r>
          </a:p>
        </p:txBody>
      </p:sp>
      <p:cxnSp>
        <p:nvCxnSpPr>
          <p:cNvPr id="7" name="Łącznik prosty ze strzałką 12">
            <a:extLst>
              <a:ext uri="{FF2B5EF4-FFF2-40B4-BE49-F238E27FC236}">
                <a16:creationId xmlns:a16="http://schemas.microsoft.com/office/drawing/2014/main" id="{C52FF41A-ADD6-4AF2-84A8-8AFD86346612}"/>
              </a:ext>
            </a:extLst>
          </p:cNvPr>
          <p:cNvCxnSpPr>
            <a:cxnSpLocks/>
          </p:cNvCxnSpPr>
          <p:nvPr/>
        </p:nvCxnSpPr>
        <p:spPr>
          <a:xfrm flipV="1">
            <a:off x="3572005" y="2267499"/>
            <a:ext cx="513386" cy="8253"/>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Schemat blokowy: proces alternatywny 7">
            <a:extLst>
              <a:ext uri="{FF2B5EF4-FFF2-40B4-BE49-F238E27FC236}">
                <a16:creationId xmlns:a16="http://schemas.microsoft.com/office/drawing/2014/main" id="{9E26431C-951E-4B2C-933A-AA416B8C7FC4}"/>
              </a:ext>
            </a:extLst>
          </p:cNvPr>
          <p:cNvSpPr/>
          <p:nvPr/>
        </p:nvSpPr>
        <p:spPr>
          <a:xfrm>
            <a:off x="2117163" y="4164630"/>
            <a:ext cx="1457678" cy="819854"/>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2. Full </a:t>
            </a:r>
            <a:r>
              <a:rPr lang="pl-PL" sz="1400" dirty="0" err="1">
                <a:ea typeface="Open Sans"/>
                <a:cs typeface="Open Sans"/>
              </a:rPr>
              <a:t>grammar</a:t>
            </a:r>
            <a:r>
              <a:rPr lang="pl-PL" sz="1400" dirty="0">
                <a:ea typeface="Open Sans"/>
                <a:cs typeface="Open Sans"/>
              </a:rPr>
              <a:t> </a:t>
            </a:r>
            <a:r>
              <a:rPr lang="pl-PL" sz="1400" dirty="0" err="1">
                <a:ea typeface="Open Sans"/>
                <a:cs typeface="Open Sans"/>
              </a:rPr>
              <a:t>tables</a:t>
            </a:r>
            <a:endParaRPr lang="pl-PL" sz="1400" dirty="0">
              <a:ea typeface="Open Sans"/>
              <a:cs typeface="Open Sans"/>
            </a:endParaRPr>
          </a:p>
        </p:txBody>
      </p:sp>
      <p:cxnSp>
        <p:nvCxnSpPr>
          <p:cNvPr id="10" name="Łącznik prosty ze strzałką 12">
            <a:extLst>
              <a:ext uri="{FF2B5EF4-FFF2-40B4-BE49-F238E27FC236}">
                <a16:creationId xmlns:a16="http://schemas.microsoft.com/office/drawing/2014/main" id="{D5D6A867-4C47-4910-8E72-395CF27E3050}"/>
              </a:ext>
            </a:extLst>
          </p:cNvPr>
          <p:cNvCxnSpPr>
            <a:cxnSpLocks/>
          </p:cNvCxnSpPr>
          <p:nvPr/>
        </p:nvCxnSpPr>
        <p:spPr>
          <a:xfrm flipV="1">
            <a:off x="3600227" y="4708721"/>
            <a:ext cx="513386" cy="8253"/>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Schemat blokowy: proces alternatywny 7">
            <a:extLst>
              <a:ext uri="{FF2B5EF4-FFF2-40B4-BE49-F238E27FC236}">
                <a16:creationId xmlns:a16="http://schemas.microsoft.com/office/drawing/2014/main" id="{8E592863-D085-4320-BACE-E3A6C74D34F2}"/>
              </a:ext>
            </a:extLst>
          </p:cNvPr>
          <p:cNvSpPr/>
          <p:nvPr/>
        </p:nvSpPr>
        <p:spPr>
          <a:xfrm>
            <a:off x="8111563" y="4232364"/>
            <a:ext cx="1457678" cy="819854"/>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4. </a:t>
            </a:r>
            <a:r>
              <a:rPr lang="pl-PL" sz="1400" dirty="0" err="1">
                <a:ea typeface="Open Sans"/>
                <a:cs typeface="Open Sans"/>
              </a:rPr>
              <a:t>Step-by-step</a:t>
            </a:r>
            <a:r>
              <a:rPr lang="pl-PL" sz="1400" dirty="0">
                <a:ea typeface="Open Sans"/>
                <a:cs typeface="Open Sans"/>
              </a:rPr>
              <a:t> </a:t>
            </a:r>
            <a:r>
              <a:rPr lang="pl-PL" sz="1400" dirty="0" err="1">
                <a:ea typeface="Open Sans"/>
                <a:cs typeface="Open Sans"/>
              </a:rPr>
              <a:t>practice</a:t>
            </a:r>
            <a:endParaRPr lang="pl-PL" sz="1400" dirty="0">
              <a:ea typeface="Open Sans"/>
              <a:cs typeface="Open Sans"/>
            </a:endParaRPr>
          </a:p>
        </p:txBody>
      </p:sp>
      <p:cxnSp>
        <p:nvCxnSpPr>
          <p:cNvPr id="13" name="Łącznik prosty ze strzałką 12">
            <a:extLst>
              <a:ext uri="{FF2B5EF4-FFF2-40B4-BE49-F238E27FC236}">
                <a16:creationId xmlns:a16="http://schemas.microsoft.com/office/drawing/2014/main" id="{791E1992-3547-4B8E-88FA-D356C0466C7E}"/>
              </a:ext>
            </a:extLst>
          </p:cNvPr>
          <p:cNvCxnSpPr>
            <a:cxnSpLocks/>
          </p:cNvCxnSpPr>
          <p:nvPr/>
        </p:nvCxnSpPr>
        <p:spPr>
          <a:xfrm flipH="1" flipV="1">
            <a:off x="7133391" y="4355944"/>
            <a:ext cx="1010613" cy="121142"/>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7" name="Łącznik prosty ze strzałką 12">
            <a:extLst>
              <a:ext uri="{FF2B5EF4-FFF2-40B4-BE49-F238E27FC236}">
                <a16:creationId xmlns:a16="http://schemas.microsoft.com/office/drawing/2014/main" id="{CAA1D254-B337-42BF-889A-1A19F1E0AEDA}"/>
              </a:ext>
            </a:extLst>
          </p:cNvPr>
          <p:cNvCxnSpPr>
            <a:cxnSpLocks/>
          </p:cNvCxnSpPr>
          <p:nvPr/>
        </p:nvCxnSpPr>
        <p:spPr>
          <a:xfrm flipH="1">
            <a:off x="7260391" y="4787530"/>
            <a:ext cx="855391" cy="386858"/>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Schemat blokowy: proces alternatywny 7">
            <a:extLst>
              <a:ext uri="{FF2B5EF4-FFF2-40B4-BE49-F238E27FC236}">
                <a16:creationId xmlns:a16="http://schemas.microsoft.com/office/drawing/2014/main" id="{5D85ACF0-E78A-4AA4-9DB3-F28D51E72BD7}"/>
              </a:ext>
            </a:extLst>
          </p:cNvPr>
          <p:cNvSpPr/>
          <p:nvPr/>
        </p:nvSpPr>
        <p:spPr>
          <a:xfrm>
            <a:off x="2117163" y="5152408"/>
            <a:ext cx="1471789" cy="1031520"/>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3. </a:t>
            </a:r>
            <a:r>
              <a:rPr lang="pl-PL" sz="1400" dirty="0" err="1">
                <a:ea typeface="Open Sans"/>
                <a:cs typeface="Open Sans"/>
              </a:rPr>
              <a:t>Grammar</a:t>
            </a:r>
            <a:r>
              <a:rPr lang="pl-PL" sz="1400" dirty="0">
                <a:ea typeface="Open Sans"/>
                <a:cs typeface="Open Sans"/>
              </a:rPr>
              <a:t> Time </a:t>
            </a:r>
            <a:r>
              <a:rPr lang="pl-PL" sz="1400" dirty="0" err="1">
                <a:ea typeface="Open Sans"/>
                <a:cs typeface="Open Sans"/>
              </a:rPr>
              <a:t>section</a:t>
            </a:r>
            <a:r>
              <a:rPr lang="pl-PL" sz="1400" dirty="0">
                <a:ea typeface="Open Sans"/>
                <a:cs typeface="Open Sans"/>
              </a:rPr>
              <a:t> for </a:t>
            </a:r>
            <a:r>
              <a:rPr lang="pl-PL" sz="1400" dirty="0" err="1">
                <a:ea typeface="Open Sans"/>
                <a:cs typeface="Open Sans"/>
              </a:rPr>
              <a:t>more</a:t>
            </a:r>
            <a:r>
              <a:rPr lang="pl-PL" sz="1400" dirty="0">
                <a:ea typeface="Open Sans"/>
                <a:cs typeface="Open Sans"/>
              </a:rPr>
              <a:t> </a:t>
            </a:r>
            <a:r>
              <a:rPr lang="pl-PL" sz="1400" dirty="0" err="1">
                <a:ea typeface="Open Sans"/>
                <a:cs typeface="Open Sans"/>
              </a:rPr>
              <a:t>practice</a:t>
            </a:r>
            <a:endParaRPr lang="pl-PL" sz="1400" dirty="0">
              <a:ea typeface="Open Sans"/>
              <a:cs typeface="Open Sans"/>
            </a:endParaRPr>
          </a:p>
        </p:txBody>
      </p:sp>
      <p:cxnSp>
        <p:nvCxnSpPr>
          <p:cNvPr id="20" name="Łącznik prosty ze strzałką 12">
            <a:extLst>
              <a:ext uri="{FF2B5EF4-FFF2-40B4-BE49-F238E27FC236}">
                <a16:creationId xmlns:a16="http://schemas.microsoft.com/office/drawing/2014/main" id="{636AE01D-C06E-44CF-8AEA-C7576C5CF5B1}"/>
              </a:ext>
            </a:extLst>
          </p:cNvPr>
          <p:cNvCxnSpPr>
            <a:cxnSpLocks/>
          </p:cNvCxnSpPr>
          <p:nvPr/>
        </p:nvCxnSpPr>
        <p:spPr>
          <a:xfrm flipV="1">
            <a:off x="3501449" y="5555388"/>
            <a:ext cx="1755163" cy="50586"/>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21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F87C8AD6-9DAF-46AB-9640-183338491FCF}"/>
              </a:ext>
            </a:extLst>
          </p:cNvPr>
          <p:cNvPicPr>
            <a:picLocks noChangeAspect="1"/>
          </p:cNvPicPr>
          <p:nvPr/>
        </p:nvPicPr>
        <p:blipFill>
          <a:blip r:embed="rId4"/>
          <a:stretch>
            <a:fillRect/>
          </a:stretch>
        </p:blipFill>
        <p:spPr>
          <a:xfrm>
            <a:off x="4666891" y="1774247"/>
            <a:ext cx="3404557" cy="4891015"/>
          </a:xfrm>
          <a:prstGeom prst="rect">
            <a:avLst/>
          </a:prstGeom>
          <a:ln>
            <a:noFill/>
          </a:ln>
          <a:effectLst>
            <a:outerShdw blurRad="190500" algn="tl" rotWithShape="0">
              <a:srgbClr val="000000">
                <a:alpha val="70000"/>
              </a:srgbClr>
            </a:outerShdw>
          </a:effectLst>
        </p:spPr>
      </p:pic>
      <p:sp>
        <p:nvSpPr>
          <p:cNvPr id="2" name="Tytuł 1">
            <a:extLst>
              <a:ext uri="{FF2B5EF4-FFF2-40B4-BE49-F238E27FC236}">
                <a16:creationId xmlns:a16="http://schemas.microsoft.com/office/drawing/2014/main" id="{F929D60D-3C75-49F1-9254-04DD4A140FF3}"/>
              </a:ext>
            </a:extLst>
          </p:cNvPr>
          <p:cNvSpPr>
            <a:spLocks noGrp="1"/>
          </p:cNvSpPr>
          <p:nvPr>
            <p:ph type="title"/>
          </p:nvPr>
        </p:nvSpPr>
        <p:spPr/>
        <p:txBody>
          <a:bodyPr/>
          <a:lstStyle/>
          <a:p>
            <a:r>
              <a:rPr lang="pl-PL" err="1">
                <a:solidFill>
                  <a:srgbClr val="00A88C"/>
                </a:solidFill>
                <a:ea typeface="Open Sans Extrabold"/>
                <a:cs typeface="Open Sans Extrabold"/>
              </a:rPr>
              <a:t>Lesson</a:t>
            </a:r>
            <a:r>
              <a:rPr lang="pl-PL">
                <a:solidFill>
                  <a:srgbClr val="00A88C"/>
                </a:solidFill>
                <a:ea typeface="Open Sans Extrabold"/>
                <a:cs typeface="Open Sans Extrabold"/>
              </a:rPr>
              <a:t> 5:</a:t>
            </a:r>
            <a:br>
              <a:rPr lang="pl-PL">
                <a:solidFill>
                  <a:srgbClr val="00A88C"/>
                </a:solidFill>
                <a:latin typeface="Open Sans Extrabold"/>
                <a:ea typeface="Open Sans Extrabold"/>
                <a:cs typeface="Open Sans Extrabold"/>
              </a:rPr>
            </a:br>
            <a:r>
              <a:rPr lang="pl-PL" err="1">
                <a:solidFill>
                  <a:srgbClr val="00A88C"/>
                </a:solidFill>
                <a:latin typeface="Open Sans"/>
                <a:ea typeface="Open Sans Extrabold"/>
                <a:cs typeface="Open Sans Extrabold"/>
              </a:rPr>
              <a:t>Listening</a:t>
            </a:r>
            <a:r>
              <a:rPr lang="pl-PL">
                <a:solidFill>
                  <a:srgbClr val="00A88C"/>
                </a:solidFill>
                <a:latin typeface="Open Sans"/>
                <a:ea typeface="Open Sans Extrabold"/>
                <a:cs typeface="Open Sans Extrabold"/>
              </a:rPr>
              <a:t> and </a:t>
            </a:r>
            <a:r>
              <a:rPr lang="pl-PL" err="1">
                <a:solidFill>
                  <a:srgbClr val="00A88C"/>
                </a:solidFill>
                <a:latin typeface="Open Sans"/>
                <a:ea typeface="Open Sans Extrabold"/>
                <a:cs typeface="Open Sans Extrabold"/>
              </a:rPr>
              <a:t>vocabulary</a:t>
            </a:r>
            <a:endParaRPr lang="pl-PL">
              <a:solidFill>
                <a:srgbClr val="00A88C"/>
              </a:solidFill>
              <a:latin typeface="Open Sans"/>
              <a:ea typeface="Open Sans Extrabold"/>
              <a:cs typeface="Open Sans Extrabold"/>
            </a:endParaRPr>
          </a:p>
        </p:txBody>
      </p:sp>
      <p:sp>
        <p:nvSpPr>
          <p:cNvPr id="5" name="Schemat blokowy: proces alternatywny 7">
            <a:extLst>
              <a:ext uri="{FF2B5EF4-FFF2-40B4-BE49-F238E27FC236}">
                <a16:creationId xmlns:a16="http://schemas.microsoft.com/office/drawing/2014/main" id="{70095248-D134-49F3-8D47-D9DA85235DF5}"/>
              </a:ext>
            </a:extLst>
          </p:cNvPr>
          <p:cNvSpPr/>
          <p:nvPr/>
        </p:nvSpPr>
        <p:spPr>
          <a:xfrm>
            <a:off x="2395724" y="5961591"/>
            <a:ext cx="1485900" cy="495300"/>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3. </a:t>
            </a:r>
            <a:r>
              <a:rPr lang="pl-PL" sz="1400" dirty="0" err="1">
                <a:ea typeface="Open Sans"/>
                <a:cs typeface="Open Sans"/>
              </a:rPr>
              <a:t>Exam</a:t>
            </a:r>
            <a:r>
              <a:rPr lang="pl-PL" sz="1400" dirty="0">
                <a:ea typeface="Open Sans"/>
                <a:cs typeface="Open Sans"/>
              </a:rPr>
              <a:t>-style </a:t>
            </a:r>
            <a:r>
              <a:rPr lang="pl-PL" sz="1400" dirty="0" err="1">
                <a:ea typeface="Open Sans"/>
                <a:cs typeface="Open Sans"/>
              </a:rPr>
              <a:t>listening</a:t>
            </a:r>
            <a:r>
              <a:rPr lang="pl-PL" sz="1400" dirty="0">
                <a:ea typeface="Open Sans"/>
                <a:cs typeface="Open Sans"/>
              </a:rPr>
              <a:t> </a:t>
            </a:r>
            <a:r>
              <a:rPr lang="pl-PL" sz="1400" dirty="0" err="1">
                <a:ea typeface="Open Sans"/>
                <a:cs typeface="Open Sans"/>
              </a:rPr>
              <a:t>tasks</a:t>
            </a:r>
            <a:endParaRPr lang="pl-PL" sz="1400">
              <a:ea typeface="Open Sans"/>
              <a:cs typeface="Open Sans"/>
            </a:endParaRPr>
          </a:p>
        </p:txBody>
      </p:sp>
      <p:cxnSp>
        <p:nvCxnSpPr>
          <p:cNvPr id="7" name="Łącznik prosty ze strzałką 12">
            <a:extLst>
              <a:ext uri="{FF2B5EF4-FFF2-40B4-BE49-F238E27FC236}">
                <a16:creationId xmlns:a16="http://schemas.microsoft.com/office/drawing/2014/main" id="{CAE67FEF-9259-4A1B-B2F5-612EAF70E60C}"/>
              </a:ext>
            </a:extLst>
          </p:cNvPr>
          <p:cNvCxnSpPr>
            <a:cxnSpLocks/>
          </p:cNvCxnSpPr>
          <p:nvPr/>
        </p:nvCxnSpPr>
        <p:spPr>
          <a:xfrm flipV="1">
            <a:off x="3852159" y="6021287"/>
            <a:ext cx="995503" cy="125109"/>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Schemat blokowy: proces alternatywny 7">
            <a:extLst>
              <a:ext uri="{FF2B5EF4-FFF2-40B4-BE49-F238E27FC236}">
                <a16:creationId xmlns:a16="http://schemas.microsoft.com/office/drawing/2014/main" id="{9B9486F8-C3B6-4BD7-81FC-6F24DA87C5E4}"/>
              </a:ext>
            </a:extLst>
          </p:cNvPr>
          <p:cNvSpPr/>
          <p:nvPr/>
        </p:nvSpPr>
        <p:spPr>
          <a:xfrm>
            <a:off x="2366527" y="3081253"/>
            <a:ext cx="1485900" cy="495300"/>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a:ea typeface="Open Sans"/>
                <a:cs typeface="Open Sans"/>
              </a:rPr>
              <a:t>2. Vocabulary set</a:t>
            </a:r>
          </a:p>
        </p:txBody>
      </p:sp>
      <p:cxnSp>
        <p:nvCxnSpPr>
          <p:cNvPr id="9" name="Łącznik prosty ze strzałką 12">
            <a:extLst>
              <a:ext uri="{FF2B5EF4-FFF2-40B4-BE49-F238E27FC236}">
                <a16:creationId xmlns:a16="http://schemas.microsoft.com/office/drawing/2014/main" id="{C1C87F29-73B1-4D2C-87BD-4EB0A538A1ED}"/>
              </a:ext>
            </a:extLst>
          </p:cNvPr>
          <p:cNvCxnSpPr>
            <a:cxnSpLocks/>
          </p:cNvCxnSpPr>
          <p:nvPr/>
        </p:nvCxnSpPr>
        <p:spPr>
          <a:xfrm>
            <a:off x="3787129" y="3322461"/>
            <a:ext cx="1091942" cy="443570"/>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 name="Schemat blokowy: proces alternatywny 7">
            <a:extLst>
              <a:ext uri="{FF2B5EF4-FFF2-40B4-BE49-F238E27FC236}">
                <a16:creationId xmlns:a16="http://schemas.microsoft.com/office/drawing/2014/main" id="{9B6A1201-9F73-4EB7-A14B-53A075414F68}"/>
              </a:ext>
            </a:extLst>
          </p:cNvPr>
          <p:cNvSpPr/>
          <p:nvPr/>
        </p:nvSpPr>
        <p:spPr>
          <a:xfrm>
            <a:off x="8965734" y="5323014"/>
            <a:ext cx="1485900" cy="625581"/>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4. </a:t>
            </a:r>
            <a:r>
              <a:rPr lang="pl-PL" sz="1400" dirty="0" err="1">
                <a:ea typeface="Open Sans"/>
                <a:cs typeface="Open Sans"/>
              </a:rPr>
              <a:t>Authentic</a:t>
            </a:r>
            <a:r>
              <a:rPr lang="pl-PL" sz="1400" dirty="0">
                <a:ea typeface="Open Sans"/>
                <a:cs typeface="Open Sans"/>
              </a:rPr>
              <a:t> </a:t>
            </a:r>
            <a:r>
              <a:rPr lang="pl-PL" sz="1400" dirty="0" err="1">
                <a:ea typeface="Open Sans"/>
                <a:cs typeface="Open Sans"/>
              </a:rPr>
              <a:t>listening</a:t>
            </a:r>
            <a:r>
              <a:rPr lang="pl-PL" sz="1400" dirty="0">
                <a:ea typeface="Open Sans"/>
                <a:cs typeface="Open Sans"/>
              </a:rPr>
              <a:t> </a:t>
            </a:r>
            <a:r>
              <a:rPr lang="pl-PL" sz="1400" dirty="0" err="1">
                <a:ea typeface="Open Sans"/>
                <a:cs typeface="Open Sans"/>
              </a:rPr>
              <a:t>texts</a:t>
            </a:r>
          </a:p>
        </p:txBody>
      </p:sp>
      <p:cxnSp>
        <p:nvCxnSpPr>
          <p:cNvPr id="11" name="Łącznik prosty ze strzałką 12">
            <a:extLst>
              <a:ext uri="{FF2B5EF4-FFF2-40B4-BE49-F238E27FC236}">
                <a16:creationId xmlns:a16="http://schemas.microsoft.com/office/drawing/2014/main" id="{05AE622D-EDA9-43F6-A54F-C02F1BEC881F}"/>
              </a:ext>
            </a:extLst>
          </p:cNvPr>
          <p:cNvCxnSpPr>
            <a:cxnSpLocks/>
          </p:cNvCxnSpPr>
          <p:nvPr/>
        </p:nvCxnSpPr>
        <p:spPr>
          <a:xfrm flipH="1">
            <a:off x="6037885" y="5400541"/>
            <a:ext cx="3066211" cy="752795"/>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Schemat blokowy: proces alternatywny 7">
            <a:extLst>
              <a:ext uri="{FF2B5EF4-FFF2-40B4-BE49-F238E27FC236}">
                <a16:creationId xmlns:a16="http://schemas.microsoft.com/office/drawing/2014/main" id="{C69A744B-BB60-49E1-9BB5-E4616226A023}"/>
              </a:ext>
            </a:extLst>
          </p:cNvPr>
          <p:cNvSpPr/>
          <p:nvPr/>
        </p:nvSpPr>
        <p:spPr>
          <a:xfrm>
            <a:off x="2372941" y="1962695"/>
            <a:ext cx="1485900" cy="823545"/>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1. </a:t>
            </a:r>
            <a:r>
              <a:rPr lang="pl-PL" sz="1400" dirty="0" err="1">
                <a:ea typeface="Open Sans"/>
                <a:cs typeface="Open Sans"/>
              </a:rPr>
              <a:t>Step-by-step</a:t>
            </a:r>
            <a:r>
              <a:rPr lang="pl-PL" sz="1400" dirty="0">
                <a:ea typeface="Open Sans"/>
                <a:cs typeface="Open Sans"/>
              </a:rPr>
              <a:t> </a:t>
            </a:r>
            <a:r>
              <a:rPr lang="pl-PL" sz="1400" dirty="0" err="1">
                <a:ea typeface="Open Sans"/>
                <a:cs typeface="Open Sans"/>
              </a:rPr>
              <a:t>listening</a:t>
            </a:r>
            <a:r>
              <a:rPr lang="pl-PL" sz="1400" dirty="0">
                <a:ea typeface="Open Sans"/>
                <a:cs typeface="Open Sans"/>
              </a:rPr>
              <a:t> </a:t>
            </a:r>
            <a:r>
              <a:rPr lang="pl-PL" sz="1400" dirty="0" err="1">
                <a:ea typeface="Open Sans"/>
                <a:cs typeface="Open Sans"/>
              </a:rPr>
              <a:t>practice</a:t>
            </a:r>
            <a:endParaRPr lang="pl-PL" sz="1400" dirty="0">
              <a:ea typeface="Open Sans"/>
              <a:cs typeface="Open Sans"/>
            </a:endParaRPr>
          </a:p>
        </p:txBody>
      </p:sp>
      <p:cxnSp>
        <p:nvCxnSpPr>
          <p:cNvPr id="13" name="Łącznik prosty ze strzałką 12">
            <a:extLst>
              <a:ext uri="{FF2B5EF4-FFF2-40B4-BE49-F238E27FC236}">
                <a16:creationId xmlns:a16="http://schemas.microsoft.com/office/drawing/2014/main" id="{C5D68260-E574-48B3-A4A0-C720AB18FFBB}"/>
              </a:ext>
            </a:extLst>
          </p:cNvPr>
          <p:cNvCxnSpPr>
            <a:cxnSpLocks/>
          </p:cNvCxnSpPr>
          <p:nvPr/>
        </p:nvCxnSpPr>
        <p:spPr>
          <a:xfrm>
            <a:off x="3798853" y="2242390"/>
            <a:ext cx="1060532" cy="549299"/>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81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DB00B6FC-16D1-455E-86D8-F66997789DF3}"/>
              </a:ext>
            </a:extLst>
          </p:cNvPr>
          <p:cNvPicPr>
            <a:picLocks noChangeAspect="1"/>
          </p:cNvPicPr>
          <p:nvPr/>
        </p:nvPicPr>
        <p:blipFill>
          <a:blip r:embed="rId4"/>
          <a:stretch>
            <a:fillRect/>
          </a:stretch>
        </p:blipFill>
        <p:spPr>
          <a:xfrm>
            <a:off x="4566249" y="1702359"/>
            <a:ext cx="3490822" cy="4934148"/>
          </a:xfrm>
          <a:prstGeom prst="rect">
            <a:avLst/>
          </a:prstGeom>
          <a:ln>
            <a:noFill/>
          </a:ln>
          <a:effectLst>
            <a:outerShdw blurRad="190500" algn="tl" rotWithShape="0">
              <a:srgbClr val="000000">
                <a:alpha val="70000"/>
              </a:srgbClr>
            </a:outerShdw>
          </a:effectLst>
        </p:spPr>
      </p:pic>
      <p:sp>
        <p:nvSpPr>
          <p:cNvPr id="2" name="Tytuł 1">
            <a:extLst>
              <a:ext uri="{FF2B5EF4-FFF2-40B4-BE49-F238E27FC236}">
                <a16:creationId xmlns:a16="http://schemas.microsoft.com/office/drawing/2014/main" id="{F929D60D-3C75-49F1-9254-04DD4A140FF3}"/>
              </a:ext>
            </a:extLst>
          </p:cNvPr>
          <p:cNvSpPr>
            <a:spLocks noGrp="1"/>
          </p:cNvSpPr>
          <p:nvPr>
            <p:ph type="title"/>
          </p:nvPr>
        </p:nvSpPr>
        <p:spPr/>
        <p:txBody>
          <a:bodyPr/>
          <a:lstStyle/>
          <a:p>
            <a:r>
              <a:rPr lang="pl-PL" err="1">
                <a:solidFill>
                  <a:srgbClr val="A3C734"/>
                </a:solidFill>
                <a:ea typeface="Open Sans Extrabold"/>
                <a:cs typeface="Open Sans Extrabold"/>
              </a:rPr>
              <a:t>Lesson</a:t>
            </a:r>
            <a:r>
              <a:rPr lang="pl-PL">
                <a:solidFill>
                  <a:srgbClr val="A3C734"/>
                </a:solidFill>
                <a:ea typeface="Open Sans Extrabold"/>
                <a:cs typeface="Open Sans Extrabold"/>
              </a:rPr>
              <a:t> 6: </a:t>
            </a:r>
            <a:r>
              <a:rPr lang="pl-PL" err="1">
                <a:solidFill>
                  <a:srgbClr val="A3C734"/>
                </a:solidFill>
                <a:latin typeface="Open Sans"/>
                <a:ea typeface="Open Sans Extrabold"/>
                <a:cs typeface="Open Sans Extrabold"/>
              </a:rPr>
              <a:t>Speaking</a:t>
            </a:r>
            <a:endParaRPr lang="pl-PL">
              <a:solidFill>
                <a:srgbClr val="A3C734"/>
              </a:solidFill>
              <a:latin typeface="Open Sans"/>
              <a:ea typeface="Open Sans Extrabold"/>
              <a:cs typeface="Open Sans Extrabold"/>
            </a:endParaRPr>
          </a:p>
        </p:txBody>
      </p:sp>
      <p:sp>
        <p:nvSpPr>
          <p:cNvPr id="3" name="Schemat blokowy: proces alternatywny 7">
            <a:extLst>
              <a:ext uri="{FF2B5EF4-FFF2-40B4-BE49-F238E27FC236}">
                <a16:creationId xmlns:a16="http://schemas.microsoft.com/office/drawing/2014/main" id="{773136DA-F239-45AE-8A69-9AC3FD410D0E}"/>
              </a:ext>
            </a:extLst>
          </p:cNvPr>
          <p:cNvSpPr/>
          <p:nvPr/>
        </p:nvSpPr>
        <p:spPr>
          <a:xfrm>
            <a:off x="2201427" y="2039853"/>
            <a:ext cx="1485900" cy="1028700"/>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1. </a:t>
            </a:r>
            <a:r>
              <a:rPr lang="pl-PL" sz="1400" dirty="0" err="1">
                <a:ea typeface="Open Sans"/>
                <a:cs typeface="Open Sans"/>
              </a:rPr>
              <a:t>Functional</a:t>
            </a:r>
            <a:r>
              <a:rPr lang="pl-PL" sz="1400" dirty="0">
                <a:ea typeface="Open Sans"/>
                <a:cs typeface="Open Sans"/>
              </a:rPr>
              <a:t> </a:t>
            </a:r>
            <a:r>
              <a:rPr lang="pl-PL" sz="1400" dirty="0" err="1">
                <a:ea typeface="Open Sans"/>
                <a:cs typeface="Open Sans"/>
              </a:rPr>
              <a:t>dialogues</a:t>
            </a:r>
            <a:r>
              <a:rPr lang="pl-PL" sz="1400" dirty="0">
                <a:ea typeface="Open Sans"/>
                <a:cs typeface="Open Sans"/>
              </a:rPr>
              <a:t> </a:t>
            </a:r>
            <a:r>
              <a:rPr lang="pl-PL" sz="1400" dirty="0" err="1">
                <a:ea typeface="Open Sans"/>
                <a:cs typeface="Open Sans"/>
              </a:rPr>
              <a:t>presented</a:t>
            </a:r>
            <a:r>
              <a:rPr lang="pl-PL" sz="1400" dirty="0">
                <a:ea typeface="Open Sans"/>
                <a:cs typeface="Open Sans"/>
              </a:rPr>
              <a:t> </a:t>
            </a:r>
            <a:r>
              <a:rPr lang="pl-PL" sz="1400" dirty="0" err="1">
                <a:ea typeface="Open Sans"/>
                <a:cs typeface="Open Sans"/>
              </a:rPr>
              <a:t>through</a:t>
            </a:r>
            <a:r>
              <a:rPr lang="pl-PL" sz="1400" dirty="0">
                <a:ea typeface="Open Sans"/>
                <a:cs typeface="Open Sans"/>
              </a:rPr>
              <a:t> video</a:t>
            </a:r>
          </a:p>
        </p:txBody>
      </p:sp>
      <p:cxnSp>
        <p:nvCxnSpPr>
          <p:cNvPr id="7" name="Łącznik prosty ze strzałką 12">
            <a:extLst>
              <a:ext uri="{FF2B5EF4-FFF2-40B4-BE49-F238E27FC236}">
                <a16:creationId xmlns:a16="http://schemas.microsoft.com/office/drawing/2014/main" id="{AAD2F123-FE99-48BA-B804-B1CA068F7CD8}"/>
              </a:ext>
            </a:extLst>
          </p:cNvPr>
          <p:cNvCxnSpPr>
            <a:cxnSpLocks/>
          </p:cNvCxnSpPr>
          <p:nvPr/>
        </p:nvCxnSpPr>
        <p:spPr>
          <a:xfrm>
            <a:off x="3593275" y="2281061"/>
            <a:ext cx="1116623" cy="6738"/>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Schemat blokowy: proces alternatywny 7">
            <a:extLst>
              <a:ext uri="{FF2B5EF4-FFF2-40B4-BE49-F238E27FC236}">
                <a16:creationId xmlns:a16="http://schemas.microsoft.com/office/drawing/2014/main" id="{E2330BF7-AE43-412E-A343-CFDA06EB34FF}"/>
              </a:ext>
            </a:extLst>
          </p:cNvPr>
          <p:cNvSpPr/>
          <p:nvPr/>
        </p:nvSpPr>
        <p:spPr>
          <a:xfrm>
            <a:off x="8685855" y="2742906"/>
            <a:ext cx="1485900" cy="1285335"/>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mn-lt"/>
                <a:cs typeface="+mn-lt"/>
              </a:rPr>
              <a:t>5. </a:t>
            </a:r>
            <a:r>
              <a:rPr lang="pl-PL" sz="1400" dirty="0" err="1">
                <a:ea typeface="+mn-lt"/>
                <a:cs typeface="+mn-lt"/>
              </a:rPr>
              <a:t>Everyday</a:t>
            </a:r>
            <a:r>
              <a:rPr lang="pl-PL" sz="1400" dirty="0">
                <a:ea typeface="+mn-lt"/>
                <a:cs typeface="+mn-lt"/>
              </a:rPr>
              <a:t> </a:t>
            </a:r>
            <a:r>
              <a:rPr lang="pl-PL" sz="1400" dirty="0" err="1">
                <a:ea typeface="+mn-lt"/>
                <a:cs typeface="+mn-lt"/>
              </a:rPr>
              <a:t>expressions</a:t>
            </a:r>
            <a:r>
              <a:rPr lang="pl-PL" sz="1400" dirty="0">
                <a:ea typeface="+mn-lt"/>
                <a:cs typeface="+mn-lt"/>
              </a:rPr>
              <a:t> </a:t>
            </a:r>
            <a:r>
              <a:rPr lang="pl-PL" sz="1400" dirty="0" err="1">
                <a:ea typeface="+mn-lt"/>
                <a:cs typeface="+mn-lt"/>
              </a:rPr>
              <a:t>pulled</a:t>
            </a:r>
            <a:r>
              <a:rPr lang="pl-PL" sz="1400" dirty="0">
                <a:ea typeface="+mn-lt"/>
                <a:cs typeface="+mn-lt"/>
              </a:rPr>
              <a:t> out</a:t>
            </a:r>
            <a:endParaRPr lang="en-US" dirty="0">
              <a:ea typeface="+mn-lt"/>
              <a:cs typeface="+mn-lt"/>
            </a:endParaRPr>
          </a:p>
          <a:p>
            <a:pPr algn="ctr"/>
            <a:r>
              <a:rPr lang="pl-PL" sz="1400" dirty="0">
                <a:ea typeface="+mn-lt"/>
                <a:cs typeface="+mn-lt"/>
              </a:rPr>
              <a:t>of the </a:t>
            </a:r>
            <a:r>
              <a:rPr lang="pl-PL" sz="1400" dirty="0" err="1">
                <a:ea typeface="+mn-lt"/>
                <a:cs typeface="+mn-lt"/>
              </a:rPr>
              <a:t>presentation</a:t>
            </a:r>
            <a:endParaRPr lang="pl-PL" dirty="0" err="1">
              <a:ea typeface="+mn-lt"/>
              <a:cs typeface="+mn-lt"/>
            </a:endParaRPr>
          </a:p>
        </p:txBody>
      </p:sp>
      <p:sp>
        <p:nvSpPr>
          <p:cNvPr id="13" name="Schemat blokowy: proces alternatywny 7">
            <a:extLst>
              <a:ext uri="{FF2B5EF4-FFF2-40B4-BE49-F238E27FC236}">
                <a16:creationId xmlns:a16="http://schemas.microsoft.com/office/drawing/2014/main" id="{8EAADBA4-89BD-499A-A258-13F4DC41FC55}"/>
              </a:ext>
            </a:extLst>
          </p:cNvPr>
          <p:cNvSpPr/>
          <p:nvPr/>
        </p:nvSpPr>
        <p:spPr>
          <a:xfrm>
            <a:off x="2201666" y="5349041"/>
            <a:ext cx="1485900" cy="787400"/>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4. </a:t>
            </a:r>
            <a:r>
              <a:rPr lang="pl-PL" sz="1400" dirty="0" err="1">
                <a:ea typeface="Open Sans"/>
                <a:cs typeface="Open Sans"/>
              </a:rPr>
              <a:t>Key</a:t>
            </a:r>
            <a:r>
              <a:rPr lang="pl-PL" sz="1400" dirty="0">
                <a:ea typeface="Open Sans"/>
                <a:cs typeface="Open Sans"/>
              </a:rPr>
              <a:t> </a:t>
            </a:r>
            <a:r>
              <a:rPr lang="pl-PL" sz="1400" dirty="0" err="1">
                <a:ea typeface="Open Sans"/>
                <a:cs typeface="Open Sans"/>
              </a:rPr>
              <a:t>functional</a:t>
            </a:r>
            <a:r>
              <a:rPr lang="pl-PL" sz="1400" dirty="0">
                <a:ea typeface="Open Sans"/>
                <a:cs typeface="Open Sans"/>
              </a:rPr>
              <a:t> </a:t>
            </a:r>
            <a:r>
              <a:rPr lang="pl-PL" sz="1400" dirty="0" err="1">
                <a:ea typeface="Open Sans"/>
                <a:cs typeface="Open Sans"/>
              </a:rPr>
              <a:t>language</a:t>
            </a:r>
            <a:endParaRPr lang="pl-PL" sz="1400" dirty="0">
              <a:ea typeface="Open Sans"/>
              <a:cs typeface="Open Sans"/>
            </a:endParaRPr>
          </a:p>
        </p:txBody>
      </p:sp>
      <p:cxnSp>
        <p:nvCxnSpPr>
          <p:cNvPr id="15" name="Łącznik prosty ze strzałką 12">
            <a:extLst>
              <a:ext uri="{FF2B5EF4-FFF2-40B4-BE49-F238E27FC236}">
                <a16:creationId xmlns:a16="http://schemas.microsoft.com/office/drawing/2014/main" id="{642887EE-A6BC-4B3A-9DE1-EBA23D8FF92F}"/>
              </a:ext>
            </a:extLst>
          </p:cNvPr>
          <p:cNvCxnSpPr>
            <a:cxnSpLocks/>
          </p:cNvCxnSpPr>
          <p:nvPr/>
        </p:nvCxnSpPr>
        <p:spPr>
          <a:xfrm>
            <a:off x="3561405" y="5666689"/>
            <a:ext cx="1321979" cy="400438"/>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Schemat blokowy: proces alternatywny 7">
            <a:extLst>
              <a:ext uri="{FF2B5EF4-FFF2-40B4-BE49-F238E27FC236}">
                <a16:creationId xmlns:a16="http://schemas.microsoft.com/office/drawing/2014/main" id="{F2BF3A92-53D1-49CA-BF71-B80012F99D0C}"/>
              </a:ext>
            </a:extLst>
          </p:cNvPr>
          <p:cNvSpPr/>
          <p:nvPr/>
        </p:nvSpPr>
        <p:spPr>
          <a:xfrm>
            <a:off x="8673155" y="4745912"/>
            <a:ext cx="1485900" cy="1066319"/>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6. </a:t>
            </a:r>
            <a:r>
              <a:rPr lang="pl-PL" sz="1400" dirty="0" err="1">
                <a:ea typeface="Open Sans"/>
                <a:cs typeface="Open Sans"/>
              </a:rPr>
              <a:t>Staged</a:t>
            </a:r>
            <a:r>
              <a:rPr lang="pl-PL" sz="1400" dirty="0">
                <a:ea typeface="Open Sans"/>
                <a:cs typeface="Open Sans"/>
              </a:rPr>
              <a:t> </a:t>
            </a:r>
            <a:r>
              <a:rPr lang="pl-PL" sz="1400" dirty="0" err="1">
                <a:ea typeface="Open Sans"/>
                <a:cs typeface="Open Sans"/>
              </a:rPr>
              <a:t>practice</a:t>
            </a:r>
            <a:r>
              <a:rPr lang="pl-PL" sz="1400" dirty="0">
                <a:ea typeface="Open Sans"/>
                <a:cs typeface="Open Sans"/>
              </a:rPr>
              <a:t> for </a:t>
            </a:r>
            <a:r>
              <a:rPr lang="pl-PL" sz="1400" dirty="0" err="1">
                <a:ea typeface="Open Sans"/>
                <a:cs typeface="Open Sans"/>
              </a:rPr>
              <a:t>final</a:t>
            </a:r>
            <a:r>
              <a:rPr lang="pl-PL" sz="1400" dirty="0">
                <a:ea typeface="Open Sans"/>
                <a:cs typeface="Open Sans"/>
              </a:rPr>
              <a:t> </a:t>
            </a:r>
            <a:r>
              <a:rPr lang="pl-PL" sz="1400" dirty="0" err="1">
                <a:ea typeface="Open Sans"/>
                <a:cs typeface="Open Sans"/>
              </a:rPr>
              <a:t>soeaking</a:t>
            </a:r>
            <a:r>
              <a:rPr lang="pl-PL" sz="1400" dirty="0">
                <a:ea typeface="Open Sans"/>
                <a:cs typeface="Open Sans"/>
              </a:rPr>
              <a:t> </a:t>
            </a:r>
            <a:r>
              <a:rPr lang="pl-PL" sz="1400" dirty="0" err="1">
                <a:ea typeface="Open Sans"/>
                <a:cs typeface="Open Sans"/>
              </a:rPr>
              <a:t>task</a:t>
            </a:r>
            <a:endParaRPr lang="pl-PL" sz="1400" dirty="0">
              <a:ea typeface="Open Sans"/>
              <a:cs typeface="Open Sans"/>
            </a:endParaRPr>
          </a:p>
        </p:txBody>
      </p:sp>
      <p:cxnSp>
        <p:nvCxnSpPr>
          <p:cNvPr id="19" name="Łącznik prosty ze strzałką 12">
            <a:extLst>
              <a:ext uri="{FF2B5EF4-FFF2-40B4-BE49-F238E27FC236}">
                <a16:creationId xmlns:a16="http://schemas.microsoft.com/office/drawing/2014/main" id="{F8CF38F1-93E4-4115-98D9-EA1F02688BD1}"/>
              </a:ext>
            </a:extLst>
          </p:cNvPr>
          <p:cNvCxnSpPr>
            <a:cxnSpLocks/>
          </p:cNvCxnSpPr>
          <p:nvPr/>
        </p:nvCxnSpPr>
        <p:spPr>
          <a:xfrm flipH="1" flipV="1">
            <a:off x="7636168" y="4897051"/>
            <a:ext cx="1149250" cy="330410"/>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Schemat blokowy: proces alternatywny 7">
            <a:extLst>
              <a:ext uri="{FF2B5EF4-FFF2-40B4-BE49-F238E27FC236}">
                <a16:creationId xmlns:a16="http://schemas.microsoft.com/office/drawing/2014/main" id="{4BE98170-8923-44BC-B17B-7F7B3D6F80CF}"/>
              </a:ext>
            </a:extLst>
          </p:cNvPr>
          <p:cNvSpPr/>
          <p:nvPr/>
        </p:nvSpPr>
        <p:spPr>
          <a:xfrm>
            <a:off x="2201666" y="3231735"/>
            <a:ext cx="1485900" cy="796505"/>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2. Audio version of the </a:t>
            </a:r>
            <a:r>
              <a:rPr lang="pl-PL" sz="1400" dirty="0" err="1">
                <a:ea typeface="Open Sans"/>
                <a:cs typeface="Open Sans"/>
              </a:rPr>
              <a:t>dialogue</a:t>
            </a:r>
          </a:p>
        </p:txBody>
      </p:sp>
      <p:cxnSp>
        <p:nvCxnSpPr>
          <p:cNvPr id="16" name="Łącznik prosty ze strzałką 12">
            <a:extLst>
              <a:ext uri="{FF2B5EF4-FFF2-40B4-BE49-F238E27FC236}">
                <a16:creationId xmlns:a16="http://schemas.microsoft.com/office/drawing/2014/main" id="{BE24541D-1D4A-4BBA-BEE2-E410AAE29010}"/>
              </a:ext>
            </a:extLst>
          </p:cNvPr>
          <p:cNvCxnSpPr>
            <a:cxnSpLocks/>
          </p:cNvCxnSpPr>
          <p:nvPr/>
        </p:nvCxnSpPr>
        <p:spPr>
          <a:xfrm>
            <a:off x="3622269" y="3572866"/>
            <a:ext cx="1163828" cy="457947"/>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Schemat blokowy: proces alternatywny 7">
            <a:extLst>
              <a:ext uri="{FF2B5EF4-FFF2-40B4-BE49-F238E27FC236}">
                <a16:creationId xmlns:a16="http://schemas.microsoft.com/office/drawing/2014/main" id="{F519300E-6101-4D15-AFD4-F70F297519E5}"/>
              </a:ext>
            </a:extLst>
          </p:cNvPr>
          <p:cNvSpPr/>
          <p:nvPr/>
        </p:nvSpPr>
        <p:spPr>
          <a:xfrm>
            <a:off x="2201666" y="4155721"/>
            <a:ext cx="1485900" cy="787400"/>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3. Set for Life </a:t>
            </a:r>
            <a:r>
              <a:rPr lang="pl-PL" sz="1400" dirty="0" err="1">
                <a:ea typeface="Open Sans"/>
                <a:cs typeface="Open Sans"/>
              </a:rPr>
              <a:t>tasks</a:t>
            </a:r>
          </a:p>
        </p:txBody>
      </p:sp>
      <p:cxnSp>
        <p:nvCxnSpPr>
          <p:cNvPr id="20" name="Łącznik prosty ze strzałką 12">
            <a:extLst>
              <a:ext uri="{FF2B5EF4-FFF2-40B4-BE49-F238E27FC236}">
                <a16:creationId xmlns:a16="http://schemas.microsoft.com/office/drawing/2014/main" id="{E75F243B-3C99-464A-973D-644D8142507E}"/>
              </a:ext>
            </a:extLst>
          </p:cNvPr>
          <p:cNvCxnSpPr>
            <a:cxnSpLocks/>
          </p:cNvCxnSpPr>
          <p:nvPr/>
        </p:nvCxnSpPr>
        <p:spPr>
          <a:xfrm>
            <a:off x="3388877" y="4617142"/>
            <a:ext cx="1508885" cy="256665"/>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 name="Łącznik prosty ze strzałką 12">
            <a:extLst>
              <a:ext uri="{FF2B5EF4-FFF2-40B4-BE49-F238E27FC236}">
                <a16:creationId xmlns:a16="http://schemas.microsoft.com/office/drawing/2014/main" id="{692E7A09-004B-456A-825F-9704E649F692}"/>
              </a:ext>
            </a:extLst>
          </p:cNvPr>
          <p:cNvCxnSpPr>
            <a:cxnSpLocks/>
          </p:cNvCxnSpPr>
          <p:nvPr/>
        </p:nvCxnSpPr>
        <p:spPr>
          <a:xfrm flipH="1">
            <a:off x="7659172" y="3568313"/>
            <a:ext cx="1364910" cy="676005"/>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7" grpId="0" animBg="1"/>
      <p:bldP spid="14" grpId="0" animBg="1"/>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54F240AE-9882-47EC-B6E5-6332BE216334}"/>
              </a:ext>
            </a:extLst>
          </p:cNvPr>
          <p:cNvPicPr>
            <a:picLocks noChangeAspect="1"/>
          </p:cNvPicPr>
          <p:nvPr/>
        </p:nvPicPr>
        <p:blipFill>
          <a:blip r:embed="rId4"/>
          <a:stretch>
            <a:fillRect/>
          </a:stretch>
        </p:blipFill>
        <p:spPr>
          <a:xfrm>
            <a:off x="4738777" y="1644850"/>
            <a:ext cx="3548332" cy="4991657"/>
          </a:xfrm>
          <a:prstGeom prst="rect">
            <a:avLst/>
          </a:prstGeom>
          <a:ln>
            <a:noFill/>
          </a:ln>
          <a:effectLst>
            <a:outerShdw blurRad="190500" algn="tl" rotWithShape="0">
              <a:srgbClr val="000000">
                <a:alpha val="70000"/>
              </a:srgbClr>
            </a:outerShdw>
          </a:effectLst>
        </p:spPr>
      </p:pic>
      <p:sp>
        <p:nvSpPr>
          <p:cNvPr id="2" name="Tytuł 1">
            <a:extLst>
              <a:ext uri="{FF2B5EF4-FFF2-40B4-BE49-F238E27FC236}">
                <a16:creationId xmlns:a16="http://schemas.microsoft.com/office/drawing/2014/main" id="{F929D60D-3C75-49F1-9254-04DD4A140FF3}"/>
              </a:ext>
            </a:extLst>
          </p:cNvPr>
          <p:cNvSpPr>
            <a:spLocks noGrp="1"/>
          </p:cNvSpPr>
          <p:nvPr>
            <p:ph type="title"/>
          </p:nvPr>
        </p:nvSpPr>
        <p:spPr/>
        <p:txBody>
          <a:bodyPr/>
          <a:lstStyle/>
          <a:p>
            <a:r>
              <a:rPr lang="pl-PL" dirty="0" err="1">
                <a:solidFill>
                  <a:srgbClr val="737ABA"/>
                </a:solidFill>
                <a:ea typeface="Open Sans Extrabold"/>
                <a:cs typeface="Open Sans Extrabold"/>
              </a:rPr>
              <a:t>Lesson</a:t>
            </a:r>
            <a:r>
              <a:rPr lang="pl-PL" dirty="0">
                <a:solidFill>
                  <a:srgbClr val="737ABA"/>
                </a:solidFill>
                <a:ea typeface="Open Sans Extrabold"/>
                <a:cs typeface="Open Sans Extrabold"/>
              </a:rPr>
              <a:t> 7:</a:t>
            </a:r>
            <a:r>
              <a:rPr lang="pl-PL" dirty="0">
                <a:solidFill>
                  <a:srgbClr val="737ABA"/>
                </a:solidFill>
                <a:latin typeface="Open Sans Extrabold"/>
                <a:ea typeface="Open Sans Extrabold"/>
                <a:cs typeface="Open Sans Extrabold"/>
              </a:rPr>
              <a:t> </a:t>
            </a:r>
            <a:r>
              <a:rPr lang="pl-PL" dirty="0" err="1">
                <a:solidFill>
                  <a:srgbClr val="737ABA"/>
                </a:solidFill>
                <a:latin typeface="Open Sans"/>
                <a:ea typeface="Open Sans Extrabold"/>
                <a:cs typeface="Open Sans Extrabold"/>
              </a:rPr>
              <a:t>Writing</a:t>
            </a:r>
          </a:p>
        </p:txBody>
      </p:sp>
      <p:sp>
        <p:nvSpPr>
          <p:cNvPr id="5" name="Schemat blokowy: proces alternatywny 7">
            <a:extLst>
              <a:ext uri="{FF2B5EF4-FFF2-40B4-BE49-F238E27FC236}">
                <a16:creationId xmlns:a16="http://schemas.microsoft.com/office/drawing/2014/main" id="{8AA64C52-382B-4264-936B-CE923AA47ED0}"/>
              </a:ext>
            </a:extLst>
          </p:cNvPr>
          <p:cNvSpPr/>
          <p:nvPr/>
        </p:nvSpPr>
        <p:spPr>
          <a:xfrm>
            <a:off x="2474837" y="1822756"/>
            <a:ext cx="1485900" cy="997788"/>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a:ea typeface="Open Sans"/>
                <a:cs typeface="Open Sans"/>
              </a:rPr>
              <a:t>1. </a:t>
            </a:r>
            <a:r>
              <a:rPr lang="pl-PL" sz="1400" err="1">
                <a:ea typeface="Open Sans"/>
                <a:cs typeface="Open Sans"/>
              </a:rPr>
              <a:t>Example</a:t>
            </a:r>
            <a:r>
              <a:rPr lang="pl-PL" sz="1400">
                <a:ea typeface="Open Sans"/>
                <a:cs typeface="Open Sans"/>
              </a:rPr>
              <a:t> </a:t>
            </a:r>
            <a:r>
              <a:rPr lang="pl-PL" sz="1400" err="1">
                <a:ea typeface="Open Sans"/>
                <a:cs typeface="Open Sans"/>
              </a:rPr>
              <a:t>texts</a:t>
            </a:r>
            <a:r>
              <a:rPr lang="pl-PL" sz="1400">
                <a:ea typeface="Open Sans"/>
                <a:cs typeface="Open Sans"/>
              </a:rPr>
              <a:t> with model to </a:t>
            </a:r>
            <a:r>
              <a:rPr lang="pl-PL" sz="1400" err="1">
                <a:ea typeface="Open Sans"/>
                <a:cs typeface="Open Sans"/>
              </a:rPr>
              <a:t>follow</a:t>
            </a:r>
          </a:p>
        </p:txBody>
      </p:sp>
      <p:cxnSp>
        <p:nvCxnSpPr>
          <p:cNvPr id="7" name="Łącznik prosty ze strzałką 12">
            <a:extLst>
              <a:ext uri="{FF2B5EF4-FFF2-40B4-BE49-F238E27FC236}">
                <a16:creationId xmlns:a16="http://schemas.microsoft.com/office/drawing/2014/main" id="{58A1FF7F-4425-4734-983D-E92CB50548B7}"/>
              </a:ext>
            </a:extLst>
          </p:cNvPr>
          <p:cNvCxnSpPr>
            <a:cxnSpLocks/>
          </p:cNvCxnSpPr>
          <p:nvPr/>
        </p:nvCxnSpPr>
        <p:spPr>
          <a:xfrm>
            <a:off x="3981703" y="2580829"/>
            <a:ext cx="976923" cy="400438"/>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Schemat blokowy: proces alternatywny 7">
            <a:extLst>
              <a:ext uri="{FF2B5EF4-FFF2-40B4-BE49-F238E27FC236}">
                <a16:creationId xmlns:a16="http://schemas.microsoft.com/office/drawing/2014/main" id="{7E79C24B-7F95-4D77-8DE9-4B6FA4BD0C24}"/>
              </a:ext>
            </a:extLst>
          </p:cNvPr>
          <p:cNvSpPr/>
          <p:nvPr/>
        </p:nvSpPr>
        <p:spPr>
          <a:xfrm>
            <a:off x="2404627" y="4783053"/>
            <a:ext cx="1485900" cy="609600"/>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2. </a:t>
            </a:r>
            <a:r>
              <a:rPr lang="pl-PL" sz="1400" dirty="0" err="1">
                <a:ea typeface="Open Sans"/>
                <a:cs typeface="Open Sans"/>
              </a:rPr>
              <a:t>Writing</a:t>
            </a:r>
            <a:r>
              <a:rPr lang="pl-PL" sz="1400" dirty="0">
                <a:ea typeface="Open Sans"/>
                <a:cs typeface="Open Sans"/>
              </a:rPr>
              <a:t> </a:t>
            </a:r>
            <a:r>
              <a:rPr lang="pl-PL" sz="1400" dirty="0" err="1">
                <a:ea typeface="Open Sans"/>
                <a:cs typeface="Open Sans"/>
              </a:rPr>
              <a:t>boxes</a:t>
            </a:r>
          </a:p>
        </p:txBody>
      </p:sp>
      <p:cxnSp>
        <p:nvCxnSpPr>
          <p:cNvPr id="11" name="Łącznik prosty ze strzałką 12">
            <a:extLst>
              <a:ext uri="{FF2B5EF4-FFF2-40B4-BE49-F238E27FC236}">
                <a16:creationId xmlns:a16="http://schemas.microsoft.com/office/drawing/2014/main" id="{16B2147D-1324-4E67-998A-76391C4787C6}"/>
              </a:ext>
            </a:extLst>
          </p:cNvPr>
          <p:cNvCxnSpPr>
            <a:cxnSpLocks/>
          </p:cNvCxnSpPr>
          <p:nvPr/>
        </p:nvCxnSpPr>
        <p:spPr>
          <a:xfrm>
            <a:off x="3796475" y="5138561"/>
            <a:ext cx="976923" cy="400438"/>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Schemat blokowy: proces alternatywny 7">
            <a:extLst>
              <a:ext uri="{FF2B5EF4-FFF2-40B4-BE49-F238E27FC236}">
                <a16:creationId xmlns:a16="http://schemas.microsoft.com/office/drawing/2014/main" id="{DBEF987C-6C6D-4CA6-AF3C-4CBB76A501CA}"/>
              </a:ext>
            </a:extLst>
          </p:cNvPr>
          <p:cNvSpPr/>
          <p:nvPr/>
        </p:nvSpPr>
        <p:spPr>
          <a:xfrm>
            <a:off x="9237227" y="2878053"/>
            <a:ext cx="1485900" cy="609600"/>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a:ea typeface="Open Sans"/>
                <a:cs typeface="Open Sans"/>
              </a:rPr>
              <a:t>3. Language </a:t>
            </a:r>
            <a:r>
              <a:rPr lang="pl-PL" sz="1400" err="1">
                <a:ea typeface="Open Sans"/>
                <a:cs typeface="Open Sans"/>
              </a:rPr>
              <a:t>boxes</a:t>
            </a:r>
            <a:endParaRPr lang="pl-PL" sz="1400">
              <a:ea typeface="Open Sans"/>
              <a:cs typeface="Open Sans"/>
            </a:endParaRPr>
          </a:p>
        </p:txBody>
      </p:sp>
      <p:cxnSp>
        <p:nvCxnSpPr>
          <p:cNvPr id="15" name="Łącznik prosty ze strzałką 12">
            <a:extLst>
              <a:ext uri="{FF2B5EF4-FFF2-40B4-BE49-F238E27FC236}">
                <a16:creationId xmlns:a16="http://schemas.microsoft.com/office/drawing/2014/main" id="{0CF3D264-9FCE-4D62-A6D7-2154E54F6375}"/>
              </a:ext>
            </a:extLst>
          </p:cNvPr>
          <p:cNvCxnSpPr>
            <a:cxnSpLocks/>
          </p:cNvCxnSpPr>
          <p:nvPr/>
        </p:nvCxnSpPr>
        <p:spPr>
          <a:xfrm flipH="1">
            <a:off x="7986498" y="3131961"/>
            <a:ext cx="1372577" cy="603638"/>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Schemat blokowy: proces alternatywny 7">
            <a:extLst>
              <a:ext uri="{FF2B5EF4-FFF2-40B4-BE49-F238E27FC236}">
                <a16:creationId xmlns:a16="http://schemas.microsoft.com/office/drawing/2014/main" id="{4D83AFB2-9276-4F2B-A625-2D414878BDC7}"/>
              </a:ext>
            </a:extLst>
          </p:cNvPr>
          <p:cNvSpPr/>
          <p:nvPr/>
        </p:nvSpPr>
        <p:spPr>
          <a:xfrm>
            <a:off x="9235550" y="4071853"/>
            <a:ext cx="1485900" cy="810883"/>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4.  </a:t>
            </a:r>
            <a:r>
              <a:rPr lang="pl-PL" sz="1400" dirty="0" err="1">
                <a:ea typeface="Open Sans"/>
                <a:cs typeface="Open Sans"/>
              </a:rPr>
              <a:t>Writing</a:t>
            </a:r>
            <a:r>
              <a:rPr lang="pl-PL" sz="1400" dirty="0">
                <a:ea typeface="Open Sans"/>
                <a:cs typeface="Open Sans"/>
              </a:rPr>
              <a:t> Time </a:t>
            </a:r>
            <a:r>
              <a:rPr lang="pl-PL" sz="1400" dirty="0" err="1">
                <a:ea typeface="Open Sans"/>
                <a:cs typeface="Open Sans"/>
              </a:rPr>
              <a:t>guidelines</a:t>
            </a:r>
          </a:p>
        </p:txBody>
      </p:sp>
      <p:cxnSp>
        <p:nvCxnSpPr>
          <p:cNvPr id="19" name="Łącznik prosty ze strzałką 12">
            <a:extLst>
              <a:ext uri="{FF2B5EF4-FFF2-40B4-BE49-F238E27FC236}">
                <a16:creationId xmlns:a16="http://schemas.microsoft.com/office/drawing/2014/main" id="{E989952D-98BC-4317-9714-F132E7DBDF0E}"/>
              </a:ext>
            </a:extLst>
          </p:cNvPr>
          <p:cNvCxnSpPr>
            <a:cxnSpLocks/>
          </p:cNvCxnSpPr>
          <p:nvPr/>
        </p:nvCxnSpPr>
        <p:spPr>
          <a:xfrm flipH="1">
            <a:off x="8176998" y="4325761"/>
            <a:ext cx="1131277" cy="489338"/>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28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3" grpId="0"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CE4BC74A-2323-4947-92D7-495F42023254}"/>
              </a:ext>
            </a:extLst>
          </p:cNvPr>
          <p:cNvPicPr>
            <a:picLocks noChangeAspect="1"/>
          </p:cNvPicPr>
          <p:nvPr/>
        </p:nvPicPr>
        <p:blipFill>
          <a:blip r:embed="rId4"/>
          <a:stretch>
            <a:fillRect/>
          </a:stretch>
        </p:blipFill>
        <p:spPr>
          <a:xfrm>
            <a:off x="2409648" y="2061794"/>
            <a:ext cx="3188896" cy="4517203"/>
          </a:xfrm>
          <a:prstGeom prst="rect">
            <a:avLst/>
          </a:prstGeom>
          <a:ln>
            <a:noFill/>
          </a:ln>
          <a:effectLst>
            <a:outerShdw blurRad="190500" algn="tl" rotWithShape="0">
              <a:srgbClr val="000000">
                <a:alpha val="70000"/>
              </a:srgbClr>
            </a:outerShdw>
          </a:effectLst>
        </p:spPr>
      </p:pic>
      <p:pic>
        <p:nvPicPr>
          <p:cNvPr id="6" name="Picture 15">
            <a:extLst>
              <a:ext uri="{FF2B5EF4-FFF2-40B4-BE49-F238E27FC236}">
                <a16:creationId xmlns:a16="http://schemas.microsoft.com/office/drawing/2014/main" id="{CEC22AF6-0C12-4390-AFCF-18C9C990D66F}"/>
              </a:ext>
            </a:extLst>
          </p:cNvPr>
          <p:cNvPicPr>
            <a:picLocks noChangeAspect="1"/>
          </p:cNvPicPr>
          <p:nvPr/>
        </p:nvPicPr>
        <p:blipFill>
          <a:blip r:embed="rId5"/>
          <a:stretch>
            <a:fillRect/>
          </a:stretch>
        </p:blipFill>
        <p:spPr>
          <a:xfrm>
            <a:off x="5601419" y="2061794"/>
            <a:ext cx="3188898" cy="4517204"/>
          </a:xfrm>
          <a:prstGeom prst="rect">
            <a:avLst/>
          </a:prstGeom>
          <a:ln>
            <a:noFill/>
          </a:ln>
          <a:effectLst>
            <a:outerShdw blurRad="190500" algn="tl" rotWithShape="0">
              <a:srgbClr val="000000">
                <a:alpha val="70000"/>
              </a:srgbClr>
            </a:outerShdw>
          </a:effectLst>
        </p:spPr>
      </p:pic>
      <p:sp>
        <p:nvSpPr>
          <p:cNvPr id="2" name="Tytuł 1">
            <a:extLst>
              <a:ext uri="{FF2B5EF4-FFF2-40B4-BE49-F238E27FC236}">
                <a16:creationId xmlns:a16="http://schemas.microsoft.com/office/drawing/2014/main" id="{F929D60D-3C75-49F1-9254-04DD4A140FF3}"/>
              </a:ext>
            </a:extLst>
          </p:cNvPr>
          <p:cNvSpPr>
            <a:spLocks noGrp="1"/>
          </p:cNvSpPr>
          <p:nvPr>
            <p:ph type="title"/>
          </p:nvPr>
        </p:nvSpPr>
        <p:spPr>
          <a:xfrm>
            <a:off x="766313" y="379502"/>
            <a:ext cx="10515600" cy="1325563"/>
          </a:xfrm>
        </p:spPr>
        <p:txBody>
          <a:bodyPr/>
          <a:lstStyle/>
          <a:p>
            <a:r>
              <a:rPr lang="pl-PL" sz="4000" dirty="0" err="1">
                <a:solidFill>
                  <a:srgbClr val="737ABA"/>
                </a:solidFill>
                <a:ea typeface="Open Sans Extrabold"/>
                <a:cs typeface="Open Sans Extrabold"/>
              </a:rPr>
              <a:t>Lesson</a:t>
            </a:r>
            <a:r>
              <a:rPr lang="pl-PL" sz="4000" dirty="0">
                <a:solidFill>
                  <a:srgbClr val="737ABA"/>
                </a:solidFill>
                <a:ea typeface="Open Sans Extrabold"/>
                <a:cs typeface="Open Sans Extrabold"/>
              </a:rPr>
              <a:t> 8:</a:t>
            </a:r>
            <a:br>
              <a:rPr lang="pl-PL" sz="3600" dirty="0">
                <a:latin typeface="Open Sans Extrabold"/>
                <a:ea typeface="Open Sans Extrabold"/>
                <a:cs typeface="Open Sans Extrabold"/>
              </a:rPr>
            </a:br>
            <a:r>
              <a:rPr lang="pl-PL" sz="3600" dirty="0" err="1">
                <a:solidFill>
                  <a:srgbClr val="737ABA"/>
                </a:solidFill>
                <a:latin typeface="Open Sans"/>
                <a:ea typeface="Open Sans Extrabold"/>
                <a:cs typeface="Open Sans Extrabold"/>
              </a:rPr>
              <a:t>Vocabulary</a:t>
            </a:r>
            <a:r>
              <a:rPr lang="pl-PL" sz="3600" dirty="0">
                <a:solidFill>
                  <a:srgbClr val="737ABA"/>
                </a:solidFill>
                <a:latin typeface="Open Sans"/>
                <a:ea typeface="Open Sans Extrabold"/>
                <a:cs typeface="Open Sans Extrabold"/>
              </a:rPr>
              <a:t> </a:t>
            </a:r>
            <a:r>
              <a:rPr lang="pl-PL" sz="3600" dirty="0" err="1">
                <a:solidFill>
                  <a:srgbClr val="737ABA"/>
                </a:solidFill>
                <a:latin typeface="Open Sans"/>
                <a:ea typeface="Open Sans Extrabold"/>
                <a:cs typeface="Open Sans Extrabold"/>
              </a:rPr>
              <a:t>Activator</a:t>
            </a:r>
            <a:r>
              <a:rPr lang="pl-PL" sz="3600" dirty="0">
                <a:solidFill>
                  <a:srgbClr val="737ABA"/>
                </a:solidFill>
                <a:latin typeface="Open Sans"/>
                <a:ea typeface="Open Sans Extrabold"/>
                <a:cs typeface="Open Sans Extrabold"/>
              </a:rPr>
              <a:t> and </a:t>
            </a:r>
            <a:r>
              <a:rPr lang="pl-PL" sz="3600" dirty="0" err="1">
                <a:solidFill>
                  <a:srgbClr val="737ABA"/>
                </a:solidFill>
                <a:latin typeface="Open Sans"/>
                <a:ea typeface="Open Sans Extrabold"/>
                <a:cs typeface="Open Sans Extrabold"/>
              </a:rPr>
              <a:t>Revision</a:t>
            </a:r>
            <a:endParaRPr lang="pl-PL" sz="3600" dirty="0">
              <a:solidFill>
                <a:srgbClr val="737ABA"/>
              </a:solidFill>
              <a:latin typeface="Open Sans"/>
              <a:ea typeface="Open Sans Extrabold"/>
              <a:cs typeface="Open Sans Extrabold"/>
            </a:endParaRPr>
          </a:p>
        </p:txBody>
      </p:sp>
      <p:sp>
        <p:nvSpPr>
          <p:cNvPr id="3" name="Schemat blokowy: proces alternatywny 7">
            <a:extLst>
              <a:ext uri="{FF2B5EF4-FFF2-40B4-BE49-F238E27FC236}">
                <a16:creationId xmlns:a16="http://schemas.microsoft.com/office/drawing/2014/main" id="{17BFD1CD-0228-4BF0-A4F8-3F5B56371AD9}"/>
              </a:ext>
            </a:extLst>
          </p:cNvPr>
          <p:cNvSpPr/>
          <p:nvPr/>
        </p:nvSpPr>
        <p:spPr>
          <a:xfrm>
            <a:off x="296427" y="2141453"/>
            <a:ext cx="1485900" cy="863600"/>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a:ea typeface="Open Sans"/>
                <a:cs typeface="Open Sans"/>
              </a:rPr>
              <a:t>1. </a:t>
            </a:r>
            <a:r>
              <a:rPr lang="pl-PL" sz="1400" err="1">
                <a:ea typeface="Open Sans"/>
                <a:cs typeface="Open Sans"/>
              </a:rPr>
              <a:t>Worldlist</a:t>
            </a:r>
            <a:r>
              <a:rPr lang="pl-PL" sz="1400">
                <a:ea typeface="Open Sans"/>
                <a:cs typeface="Open Sans"/>
              </a:rPr>
              <a:t> with audio </a:t>
            </a:r>
            <a:r>
              <a:rPr lang="pl-PL" sz="1400" err="1">
                <a:ea typeface="Open Sans"/>
                <a:cs typeface="Open Sans"/>
              </a:rPr>
              <a:t>recordings</a:t>
            </a:r>
            <a:endParaRPr lang="pl-PL" sz="1400">
              <a:ea typeface="Open Sans"/>
              <a:cs typeface="Open Sans"/>
            </a:endParaRPr>
          </a:p>
        </p:txBody>
      </p:sp>
      <p:cxnSp>
        <p:nvCxnSpPr>
          <p:cNvPr id="7" name="Łącznik prosty ze strzałką 12">
            <a:extLst>
              <a:ext uri="{FF2B5EF4-FFF2-40B4-BE49-F238E27FC236}">
                <a16:creationId xmlns:a16="http://schemas.microsoft.com/office/drawing/2014/main" id="{B3606C6D-8296-4AB8-AB3E-453E3D3C5ADE}"/>
              </a:ext>
            </a:extLst>
          </p:cNvPr>
          <p:cNvCxnSpPr>
            <a:cxnSpLocks/>
          </p:cNvCxnSpPr>
          <p:nvPr/>
        </p:nvCxnSpPr>
        <p:spPr>
          <a:xfrm>
            <a:off x="1688275" y="2496961"/>
            <a:ext cx="976923" cy="400438"/>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Schemat blokowy: proces alternatywny 7">
            <a:extLst>
              <a:ext uri="{FF2B5EF4-FFF2-40B4-BE49-F238E27FC236}">
                <a16:creationId xmlns:a16="http://schemas.microsoft.com/office/drawing/2014/main" id="{D9D8A66C-D345-419B-8E4D-79C527D44443}"/>
              </a:ext>
            </a:extLst>
          </p:cNvPr>
          <p:cNvSpPr/>
          <p:nvPr/>
        </p:nvSpPr>
        <p:spPr>
          <a:xfrm>
            <a:off x="296427" y="3694207"/>
            <a:ext cx="1485900" cy="863600"/>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a:ea typeface="Open Sans"/>
                <a:cs typeface="Open Sans"/>
              </a:rPr>
              <a:t>2. </a:t>
            </a:r>
            <a:r>
              <a:rPr lang="pl-PL" sz="1400" err="1">
                <a:ea typeface="Open Sans"/>
                <a:cs typeface="Open Sans"/>
              </a:rPr>
              <a:t>Vocabulary</a:t>
            </a:r>
            <a:r>
              <a:rPr lang="pl-PL" sz="1400">
                <a:ea typeface="Open Sans"/>
                <a:cs typeface="Open Sans"/>
              </a:rPr>
              <a:t> </a:t>
            </a:r>
            <a:r>
              <a:rPr lang="pl-PL" sz="1400" err="1">
                <a:ea typeface="Open Sans"/>
                <a:cs typeface="Open Sans"/>
              </a:rPr>
              <a:t>practice</a:t>
            </a:r>
            <a:r>
              <a:rPr lang="pl-PL" sz="1400">
                <a:ea typeface="Open Sans"/>
                <a:cs typeface="Open Sans"/>
              </a:rPr>
              <a:t> </a:t>
            </a:r>
            <a:r>
              <a:rPr lang="pl-PL" sz="1400" err="1">
                <a:ea typeface="Open Sans"/>
                <a:cs typeface="Open Sans"/>
              </a:rPr>
              <a:t>activities</a:t>
            </a:r>
            <a:endParaRPr lang="pl-PL" sz="1400">
              <a:ea typeface="Open Sans"/>
              <a:cs typeface="Open Sans"/>
            </a:endParaRPr>
          </a:p>
        </p:txBody>
      </p:sp>
      <p:cxnSp>
        <p:nvCxnSpPr>
          <p:cNvPr id="9" name="Łącznik prosty ze strzałką 12">
            <a:extLst>
              <a:ext uri="{FF2B5EF4-FFF2-40B4-BE49-F238E27FC236}">
                <a16:creationId xmlns:a16="http://schemas.microsoft.com/office/drawing/2014/main" id="{547801C9-FD84-4381-860A-F6F29582A4D3}"/>
              </a:ext>
            </a:extLst>
          </p:cNvPr>
          <p:cNvCxnSpPr>
            <a:cxnSpLocks/>
          </p:cNvCxnSpPr>
          <p:nvPr/>
        </p:nvCxnSpPr>
        <p:spPr>
          <a:xfrm>
            <a:off x="1659519" y="4179111"/>
            <a:ext cx="991301" cy="673607"/>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Schemat blokowy: proces alternatywny 7">
            <a:extLst>
              <a:ext uri="{FF2B5EF4-FFF2-40B4-BE49-F238E27FC236}">
                <a16:creationId xmlns:a16="http://schemas.microsoft.com/office/drawing/2014/main" id="{6CEB2676-7C18-4113-80AF-CFF1113C9701}"/>
              </a:ext>
            </a:extLst>
          </p:cNvPr>
          <p:cNvSpPr/>
          <p:nvPr/>
        </p:nvSpPr>
        <p:spPr>
          <a:xfrm>
            <a:off x="9181634" y="2428999"/>
            <a:ext cx="1744692" cy="1697487"/>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3.. </a:t>
            </a:r>
            <a:r>
              <a:rPr lang="pl-PL" sz="1400" dirty="0" err="1">
                <a:ea typeface="Open Sans"/>
                <a:cs typeface="Open Sans"/>
              </a:rPr>
              <a:t>Revision</a:t>
            </a:r>
            <a:r>
              <a:rPr lang="pl-PL" sz="1400" dirty="0">
                <a:ea typeface="Open Sans"/>
                <a:cs typeface="Open Sans"/>
              </a:rPr>
              <a:t> </a:t>
            </a:r>
            <a:r>
              <a:rPr lang="pl-PL" sz="1400" dirty="0" err="1">
                <a:ea typeface="Open Sans"/>
                <a:cs typeface="Open Sans"/>
              </a:rPr>
              <a:t>activities</a:t>
            </a:r>
            <a:r>
              <a:rPr lang="pl-PL" sz="1400" dirty="0">
                <a:ea typeface="Open Sans"/>
                <a:cs typeface="Open Sans"/>
              </a:rPr>
              <a:t> for </a:t>
            </a:r>
            <a:r>
              <a:rPr lang="pl-PL" sz="1400" dirty="0" err="1">
                <a:ea typeface="Open Sans"/>
                <a:cs typeface="Open Sans"/>
              </a:rPr>
              <a:t>vocabulary</a:t>
            </a:r>
            <a:r>
              <a:rPr lang="pl-PL" sz="1400" dirty="0">
                <a:ea typeface="Open Sans"/>
                <a:cs typeface="Open Sans"/>
              </a:rPr>
              <a:t>, </a:t>
            </a:r>
            <a:r>
              <a:rPr lang="pl-PL" sz="1400" dirty="0" err="1">
                <a:ea typeface="Open Sans"/>
                <a:cs typeface="Open Sans"/>
              </a:rPr>
              <a:t>grammar</a:t>
            </a:r>
            <a:r>
              <a:rPr lang="pl-PL" sz="1400" dirty="0">
                <a:ea typeface="Open Sans"/>
                <a:cs typeface="Open Sans"/>
              </a:rPr>
              <a:t> and </a:t>
            </a:r>
            <a:r>
              <a:rPr lang="pl-PL" sz="1400" dirty="0" err="1">
                <a:ea typeface="Open Sans"/>
                <a:cs typeface="Open Sans"/>
              </a:rPr>
              <a:t>functional</a:t>
            </a:r>
            <a:r>
              <a:rPr lang="pl-PL" sz="1400" dirty="0">
                <a:ea typeface="Open Sans"/>
                <a:cs typeface="Open Sans"/>
              </a:rPr>
              <a:t> </a:t>
            </a:r>
            <a:r>
              <a:rPr lang="pl-PL" sz="1400" dirty="0" err="1">
                <a:ea typeface="Open Sans"/>
                <a:cs typeface="Open Sans"/>
              </a:rPr>
              <a:t>language</a:t>
            </a:r>
            <a:endParaRPr lang="pl-PL" sz="1400" dirty="0">
              <a:ea typeface="Open Sans"/>
              <a:cs typeface="Open Sans"/>
            </a:endParaRPr>
          </a:p>
        </p:txBody>
      </p:sp>
      <p:cxnSp>
        <p:nvCxnSpPr>
          <p:cNvPr id="13" name="Łącznik prosty ze strzałką 12">
            <a:extLst>
              <a:ext uri="{FF2B5EF4-FFF2-40B4-BE49-F238E27FC236}">
                <a16:creationId xmlns:a16="http://schemas.microsoft.com/office/drawing/2014/main" id="{AB29D1EF-61F7-4738-AEB2-574EFF21F79B}"/>
              </a:ext>
            </a:extLst>
          </p:cNvPr>
          <p:cNvCxnSpPr>
            <a:cxnSpLocks/>
          </p:cNvCxnSpPr>
          <p:nvPr/>
        </p:nvCxnSpPr>
        <p:spPr>
          <a:xfrm flipH="1" flipV="1">
            <a:off x="6590217" y="2451701"/>
            <a:ext cx="2660548" cy="836014"/>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Schemat blokowy: proces alternatywny 7">
            <a:extLst>
              <a:ext uri="{FF2B5EF4-FFF2-40B4-BE49-F238E27FC236}">
                <a16:creationId xmlns:a16="http://schemas.microsoft.com/office/drawing/2014/main" id="{7A3DD49A-B0FF-4268-ADA1-EB2991A73249}"/>
              </a:ext>
            </a:extLst>
          </p:cNvPr>
          <p:cNvSpPr/>
          <p:nvPr/>
        </p:nvSpPr>
        <p:spPr>
          <a:xfrm>
            <a:off x="9354162" y="5405112"/>
            <a:ext cx="1485900" cy="547299"/>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4. </a:t>
            </a:r>
            <a:r>
              <a:rPr lang="pl-PL" sz="1400" dirty="0" err="1">
                <a:ea typeface="Open Sans"/>
                <a:cs typeface="Open Sans"/>
              </a:rPr>
              <a:t>Dictation</a:t>
            </a:r>
          </a:p>
        </p:txBody>
      </p:sp>
      <p:cxnSp>
        <p:nvCxnSpPr>
          <p:cNvPr id="15" name="Łącznik prosty ze strzałką 12">
            <a:extLst>
              <a:ext uri="{FF2B5EF4-FFF2-40B4-BE49-F238E27FC236}">
                <a16:creationId xmlns:a16="http://schemas.microsoft.com/office/drawing/2014/main" id="{78F0E0BB-EF57-4F99-9C89-3FDE91505AD5}"/>
              </a:ext>
            </a:extLst>
          </p:cNvPr>
          <p:cNvCxnSpPr>
            <a:cxnSpLocks/>
          </p:cNvCxnSpPr>
          <p:nvPr/>
        </p:nvCxnSpPr>
        <p:spPr>
          <a:xfrm flipH="1">
            <a:off x="8344255" y="5588093"/>
            <a:ext cx="1035907" cy="486701"/>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07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9" name="TextBox 4">
            <a:extLst>
              <a:ext uri="{FF2B5EF4-FFF2-40B4-BE49-F238E27FC236}">
                <a16:creationId xmlns:a16="http://schemas.microsoft.com/office/drawing/2014/main" id="{08732EEF-0BBF-4459-A2A0-A7C67731D011}"/>
              </a:ext>
            </a:extLst>
          </p:cNvPr>
          <p:cNvSpPr txBox="1"/>
          <p:nvPr/>
        </p:nvSpPr>
        <p:spPr>
          <a:xfrm>
            <a:off x="6102027" y="2192862"/>
            <a:ext cx="5292699" cy="3611828"/>
          </a:xfrm>
          <a:prstGeom prst="rect">
            <a:avLst/>
          </a:prstGeom>
          <a:solidFill>
            <a:schemeClr val="bg1">
              <a:lumMod val="95000"/>
            </a:schemeClr>
          </a:solidFill>
          <a:ln w="38100">
            <a:solidFill>
              <a:srgbClr val="8EAF3A"/>
            </a:solidFill>
          </a:ln>
        </p:spPr>
        <p:txBody>
          <a:bodyPr wrap="square" lIns="91440" tIns="45720" rIns="91440" bIns="45720" rtlCol="0" anchor="t">
            <a:spAutoFit/>
          </a:bodyPr>
          <a:lstStyle/>
          <a:p>
            <a:pPr algn="ctr"/>
            <a:endParaRPr lang="pl-PL" sz="2400" b="1"/>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algn="ctr"/>
            <a:endParaRPr lang="pl-PL"/>
          </a:p>
          <a:p>
            <a:endParaRPr lang="pl-PL"/>
          </a:p>
        </p:txBody>
      </p:sp>
      <p:sp>
        <p:nvSpPr>
          <p:cNvPr id="5" name="TextBox 4">
            <a:extLst>
              <a:ext uri="{FF2B5EF4-FFF2-40B4-BE49-F238E27FC236}">
                <a16:creationId xmlns:a16="http://schemas.microsoft.com/office/drawing/2014/main" id="{FA75691E-2ADE-4867-ADEB-44E5DBE9DE18}"/>
              </a:ext>
            </a:extLst>
          </p:cNvPr>
          <p:cNvSpPr txBox="1"/>
          <p:nvPr/>
        </p:nvSpPr>
        <p:spPr>
          <a:xfrm>
            <a:off x="1076089" y="2192862"/>
            <a:ext cx="4859470" cy="3600986"/>
          </a:xfrm>
          <a:prstGeom prst="rect">
            <a:avLst/>
          </a:prstGeom>
          <a:solidFill>
            <a:schemeClr val="bg1">
              <a:lumMod val="95000"/>
            </a:schemeClr>
          </a:solidFill>
          <a:ln w="38100">
            <a:solidFill>
              <a:srgbClr val="8EAF3A"/>
            </a:solidFill>
          </a:ln>
        </p:spPr>
        <p:txBody>
          <a:bodyPr wrap="square" lIns="91440" tIns="45720" rIns="91440" bIns="45720" rtlCol="0" anchor="t">
            <a:spAutoFit/>
          </a:bodyPr>
          <a:lstStyle/>
          <a:p>
            <a:pPr algn="ctr"/>
            <a:endParaRPr lang="pl-PL" sz="2400" b="1"/>
          </a:p>
          <a:p>
            <a:pPr algn="ctr"/>
            <a:endParaRPr lang="pl-PL" sz="2400" b="1">
              <a:ea typeface="Open Sans"/>
              <a:cs typeface="Open Sans"/>
            </a:endParaRPr>
          </a:p>
          <a:p>
            <a:pPr marL="285750" indent="-285750" algn="ctr">
              <a:buFont typeface="Arial" panose="020B0604020202020204" pitchFamily="34" charset="0"/>
              <a:buChar char="•"/>
            </a:pPr>
            <a:endParaRPr lang="pl-PL">
              <a:ea typeface="Open Sans"/>
              <a:cs typeface="Open Sans"/>
            </a:endParaRPr>
          </a:p>
          <a:p>
            <a:pPr marL="285750" indent="-285750" algn="ctr">
              <a:buFont typeface="Arial" panose="020B0604020202020204" pitchFamily="34" charset="0"/>
              <a:buChar char="•"/>
            </a:pPr>
            <a:endParaRPr lang="pl-PL">
              <a:ea typeface="Open Sans"/>
              <a:cs typeface="Open Sans"/>
            </a:endParaRPr>
          </a:p>
          <a:p>
            <a:pPr marL="285750" indent="-285750" algn="ctr">
              <a:buFont typeface="Arial" panose="020B0604020202020204" pitchFamily="34" charset="0"/>
              <a:buChar char="•"/>
            </a:pPr>
            <a:endParaRPr lang="pl-PL">
              <a:ea typeface="Open Sans"/>
              <a:cs typeface="Open Sans"/>
            </a:endParaRPr>
          </a:p>
          <a:p>
            <a:pPr marL="285750" indent="-285750" algn="ctr">
              <a:buFont typeface="Arial" panose="020B0604020202020204" pitchFamily="34" charset="0"/>
              <a:buChar char="•"/>
            </a:pPr>
            <a:endParaRPr lang="pl-PL">
              <a:ea typeface="Open Sans"/>
              <a:cs typeface="Open Sans"/>
            </a:endParaRPr>
          </a:p>
          <a:p>
            <a:pPr marL="285750" indent="-285750" algn="ctr">
              <a:buFont typeface="Arial" panose="020B0604020202020204" pitchFamily="34" charset="0"/>
              <a:buChar char="•"/>
            </a:pPr>
            <a:endParaRPr lang="pl-PL">
              <a:ea typeface="Open Sans"/>
              <a:cs typeface="Open Sans"/>
            </a:endParaRPr>
          </a:p>
          <a:p>
            <a:pPr marL="285750" indent="-285750" algn="ctr">
              <a:buFont typeface="Arial" panose="020B0604020202020204" pitchFamily="34" charset="0"/>
              <a:buChar char="•"/>
            </a:pPr>
            <a:endParaRPr lang="pl-PL">
              <a:ea typeface="Open Sans"/>
              <a:cs typeface="Open Sans"/>
            </a:endParaRPr>
          </a:p>
          <a:p>
            <a:pPr marL="285750" indent="-285750" algn="ctr">
              <a:buFont typeface="Arial" panose="020B0604020202020204" pitchFamily="34" charset="0"/>
              <a:buChar char="•"/>
            </a:pPr>
            <a:endParaRPr lang="pl-PL">
              <a:ea typeface="Open Sans"/>
              <a:cs typeface="Open Sans"/>
            </a:endParaRPr>
          </a:p>
          <a:p>
            <a:pPr marL="285750" indent="-285750" algn="ctr">
              <a:buFont typeface="Arial" panose="020B0604020202020204" pitchFamily="34" charset="0"/>
              <a:buChar char="•"/>
            </a:pPr>
            <a:endParaRPr lang="pl-PL">
              <a:ea typeface="Open Sans"/>
              <a:cs typeface="Open Sans"/>
            </a:endParaRPr>
          </a:p>
          <a:p>
            <a:pPr algn="ctr"/>
            <a:endParaRPr lang="pl-PL">
              <a:ea typeface="Open Sans"/>
              <a:cs typeface="Open Sans"/>
            </a:endParaRPr>
          </a:p>
          <a:p>
            <a:endParaRPr lang="pl-PL">
              <a:ea typeface="Open Sans"/>
              <a:cs typeface="Open Sans"/>
            </a:endParaRPr>
          </a:p>
        </p:txBody>
      </p:sp>
      <p:pic>
        <p:nvPicPr>
          <p:cNvPr id="7" name="Obraz 16" descr="Obraz zawierający mapa&#10;&#10;Opis wygenerowany automatycznie">
            <a:extLst>
              <a:ext uri="{FF2B5EF4-FFF2-40B4-BE49-F238E27FC236}">
                <a16:creationId xmlns:a16="http://schemas.microsoft.com/office/drawing/2014/main" id="{185210A4-0D28-455D-A7F0-547E6225D5A8}"/>
              </a:ext>
            </a:extLst>
          </p:cNvPr>
          <p:cNvPicPr>
            <a:picLocks noChangeAspect="1"/>
          </p:cNvPicPr>
          <p:nvPr/>
        </p:nvPicPr>
        <p:blipFill>
          <a:blip r:embed="rId4"/>
          <a:stretch>
            <a:fillRect/>
          </a:stretch>
        </p:blipFill>
        <p:spPr>
          <a:xfrm>
            <a:off x="1398671" y="2532991"/>
            <a:ext cx="1649274" cy="2297051"/>
          </a:xfrm>
          <a:prstGeom prst="rect">
            <a:avLst/>
          </a:prstGeom>
        </p:spPr>
      </p:pic>
      <p:sp>
        <p:nvSpPr>
          <p:cNvPr id="2" name="Title 1">
            <a:extLst>
              <a:ext uri="{FF2B5EF4-FFF2-40B4-BE49-F238E27FC236}">
                <a16:creationId xmlns:a16="http://schemas.microsoft.com/office/drawing/2014/main" id="{A21CBDBC-72EF-4270-B839-19240090E7C6}"/>
              </a:ext>
            </a:extLst>
          </p:cNvPr>
          <p:cNvSpPr>
            <a:spLocks noGrp="1"/>
          </p:cNvSpPr>
          <p:nvPr>
            <p:ph type="title"/>
          </p:nvPr>
        </p:nvSpPr>
        <p:spPr/>
        <p:txBody>
          <a:bodyPr/>
          <a:lstStyle/>
          <a:p>
            <a:r>
              <a:rPr lang="pl-PL"/>
              <a:t>Student's Book </a:t>
            </a:r>
            <a:r>
              <a:rPr lang="pl-PL" err="1"/>
              <a:t>packs</a:t>
            </a:r>
            <a:endParaRPr lang="pl-PL" err="1">
              <a:ea typeface="Open Sans Extrabold"/>
              <a:cs typeface="Open Sans Extrabold"/>
            </a:endParaRPr>
          </a:p>
        </p:txBody>
      </p:sp>
      <p:sp>
        <p:nvSpPr>
          <p:cNvPr id="3" name="Content Placeholder 2">
            <a:extLst>
              <a:ext uri="{FF2B5EF4-FFF2-40B4-BE49-F238E27FC236}">
                <a16:creationId xmlns:a16="http://schemas.microsoft.com/office/drawing/2014/main" id="{ED573C7D-37F8-463A-8F01-4848EEBA1AB1}"/>
              </a:ext>
            </a:extLst>
          </p:cNvPr>
          <p:cNvSpPr>
            <a:spLocks noGrp="1"/>
          </p:cNvSpPr>
          <p:nvPr>
            <p:ph idx="1"/>
          </p:nvPr>
        </p:nvSpPr>
        <p:spPr>
          <a:xfrm>
            <a:off x="719447" y="1835521"/>
            <a:ext cx="4425778" cy="4351338"/>
          </a:xfrm>
        </p:spPr>
        <p:txBody>
          <a:bodyPr/>
          <a:lstStyle/>
          <a:p>
            <a:pPr marL="0" indent="0">
              <a:buNone/>
            </a:pPr>
            <a:endParaRPr lang="pl-PL"/>
          </a:p>
          <a:p>
            <a:pPr marL="0" indent="0">
              <a:buNone/>
            </a:pPr>
            <a:endParaRPr lang="pl-PL"/>
          </a:p>
        </p:txBody>
      </p:sp>
      <p:pic>
        <p:nvPicPr>
          <p:cNvPr id="28" name="Picture 27">
            <a:extLst>
              <a:ext uri="{FF2B5EF4-FFF2-40B4-BE49-F238E27FC236}">
                <a16:creationId xmlns:a16="http://schemas.microsoft.com/office/drawing/2014/main" id="{DB517731-2686-4FE8-A549-0993FB2AE83A}"/>
              </a:ext>
            </a:extLst>
          </p:cNvPr>
          <p:cNvPicPr>
            <a:picLocks noChangeAspect="1"/>
          </p:cNvPicPr>
          <p:nvPr/>
        </p:nvPicPr>
        <p:blipFill>
          <a:blip r:embed="rId5"/>
          <a:stretch>
            <a:fillRect/>
          </a:stretch>
        </p:blipFill>
        <p:spPr>
          <a:xfrm>
            <a:off x="3145290" y="3072354"/>
            <a:ext cx="2591823" cy="1496958"/>
          </a:xfrm>
          <a:prstGeom prst="rect">
            <a:avLst/>
          </a:prstGeom>
        </p:spPr>
      </p:pic>
      <p:sp>
        <p:nvSpPr>
          <p:cNvPr id="6" name="Content Placeholder 2">
            <a:extLst>
              <a:ext uri="{FF2B5EF4-FFF2-40B4-BE49-F238E27FC236}">
                <a16:creationId xmlns:a16="http://schemas.microsoft.com/office/drawing/2014/main" id="{D524E8B3-50C6-47A8-B38A-724AB63AD456}"/>
              </a:ext>
            </a:extLst>
          </p:cNvPr>
          <p:cNvSpPr txBox="1">
            <a:spLocks/>
          </p:cNvSpPr>
          <p:nvPr/>
        </p:nvSpPr>
        <p:spPr>
          <a:xfrm>
            <a:off x="5810003" y="1859272"/>
            <a:ext cx="44257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l-PL"/>
          </a:p>
          <a:p>
            <a:pPr marL="0" indent="0">
              <a:buFont typeface="Arial" panose="020B0604020202020204" pitchFamily="34" charset="0"/>
              <a:buNone/>
            </a:pPr>
            <a:endParaRPr lang="pl-PL"/>
          </a:p>
        </p:txBody>
      </p:sp>
      <p:pic>
        <p:nvPicPr>
          <p:cNvPr id="27" name="Picture 27">
            <a:extLst>
              <a:ext uri="{FF2B5EF4-FFF2-40B4-BE49-F238E27FC236}">
                <a16:creationId xmlns:a16="http://schemas.microsoft.com/office/drawing/2014/main" id="{5A45C7EA-0876-4213-9C1B-A84AF0F6C369}"/>
              </a:ext>
            </a:extLst>
          </p:cNvPr>
          <p:cNvPicPr>
            <a:picLocks noChangeAspect="1"/>
          </p:cNvPicPr>
          <p:nvPr/>
        </p:nvPicPr>
        <p:blipFill>
          <a:blip r:embed="rId5"/>
          <a:stretch>
            <a:fillRect/>
          </a:stretch>
        </p:blipFill>
        <p:spPr>
          <a:xfrm>
            <a:off x="8338367" y="2341462"/>
            <a:ext cx="2422505" cy="1341807"/>
          </a:xfrm>
          <a:prstGeom prst="rect">
            <a:avLst/>
          </a:prstGeom>
        </p:spPr>
      </p:pic>
      <p:sp>
        <p:nvSpPr>
          <p:cNvPr id="9" name="Prostokąt: zaokrąglone rogi 8">
            <a:extLst>
              <a:ext uri="{FF2B5EF4-FFF2-40B4-BE49-F238E27FC236}">
                <a16:creationId xmlns:a16="http://schemas.microsoft.com/office/drawing/2014/main" id="{8D848BA5-07B5-4DE0-80E4-41CE16C0E739}"/>
              </a:ext>
            </a:extLst>
          </p:cNvPr>
          <p:cNvSpPr/>
          <p:nvPr/>
        </p:nvSpPr>
        <p:spPr>
          <a:xfrm>
            <a:off x="1398748" y="5016307"/>
            <a:ext cx="4212029" cy="564427"/>
          </a:xfrm>
          <a:prstGeom prst="roundRect">
            <a:avLst/>
          </a:prstGeom>
          <a:solidFill>
            <a:srgbClr val="8EAF3A"/>
          </a:solidFill>
          <a:ln>
            <a:solidFill>
              <a:srgbClr val="8EAF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600" dirty="0" err="1">
                <a:ea typeface="Open Sans"/>
                <a:cs typeface="Open Sans"/>
              </a:rPr>
              <a:t>Student's</a:t>
            </a:r>
            <a:r>
              <a:rPr lang="pl-PL" sz="1600" dirty="0">
                <a:ea typeface="Open Sans"/>
                <a:cs typeface="Open Sans"/>
              </a:rPr>
              <a:t> </a:t>
            </a:r>
            <a:r>
              <a:rPr lang="pl-PL" sz="1600" dirty="0" err="1">
                <a:ea typeface="Open Sans"/>
                <a:cs typeface="Open Sans"/>
              </a:rPr>
              <a:t>Book</a:t>
            </a:r>
            <a:r>
              <a:rPr lang="pl-PL" sz="1600" dirty="0">
                <a:ea typeface="Open Sans"/>
                <a:cs typeface="Open Sans"/>
              </a:rPr>
              <a:t> &amp; </a:t>
            </a:r>
            <a:r>
              <a:rPr lang="pl-PL" sz="1600" dirty="0" err="1">
                <a:ea typeface="Open Sans"/>
                <a:cs typeface="Open Sans"/>
              </a:rPr>
              <a:t>eBook</a:t>
            </a:r>
            <a:r>
              <a:rPr lang="pl-PL" sz="1600" dirty="0">
                <a:ea typeface="Open Sans"/>
                <a:cs typeface="Open Sans"/>
              </a:rPr>
              <a:t> </a:t>
            </a:r>
            <a:endParaRPr lang="pl-PL" sz="1600" dirty="0">
              <a:solidFill>
                <a:schemeClr val="tx1"/>
              </a:solidFill>
              <a:highlight>
                <a:srgbClr val="FFFF00"/>
              </a:highlight>
              <a:ea typeface="Open Sans"/>
              <a:cs typeface="Open Sans"/>
            </a:endParaRPr>
          </a:p>
        </p:txBody>
      </p:sp>
      <p:pic>
        <p:nvPicPr>
          <p:cNvPr id="15" name="Obraz 15" descr="Obraz zawierający mapa&#10;&#10;Opis wygenerowany automatycznie">
            <a:extLst>
              <a:ext uri="{FF2B5EF4-FFF2-40B4-BE49-F238E27FC236}">
                <a16:creationId xmlns:a16="http://schemas.microsoft.com/office/drawing/2014/main" id="{825CFA11-F49D-4A46-A49C-6059F52ED210}"/>
              </a:ext>
            </a:extLst>
          </p:cNvPr>
          <p:cNvPicPr>
            <a:picLocks noChangeAspect="1"/>
          </p:cNvPicPr>
          <p:nvPr/>
        </p:nvPicPr>
        <p:blipFill>
          <a:blip r:embed="rId6"/>
          <a:stretch>
            <a:fillRect/>
          </a:stretch>
        </p:blipFill>
        <p:spPr>
          <a:xfrm>
            <a:off x="6318398" y="2619793"/>
            <a:ext cx="1639979" cy="2315636"/>
          </a:xfrm>
          <a:prstGeom prst="rect">
            <a:avLst/>
          </a:prstGeom>
        </p:spPr>
      </p:pic>
      <p:sp>
        <p:nvSpPr>
          <p:cNvPr id="23" name="Prostokąt: zaokrąglone rogi 22">
            <a:extLst>
              <a:ext uri="{FF2B5EF4-FFF2-40B4-BE49-F238E27FC236}">
                <a16:creationId xmlns:a16="http://schemas.microsoft.com/office/drawing/2014/main" id="{8512EB18-2389-41AD-A329-55A90D15DCA7}"/>
              </a:ext>
            </a:extLst>
          </p:cNvPr>
          <p:cNvSpPr/>
          <p:nvPr/>
        </p:nvSpPr>
        <p:spPr>
          <a:xfrm>
            <a:off x="6315465" y="5072519"/>
            <a:ext cx="4546565" cy="514206"/>
          </a:xfrm>
          <a:prstGeom prst="roundRect">
            <a:avLst/>
          </a:prstGeom>
          <a:solidFill>
            <a:srgbClr val="8EAF3A"/>
          </a:solidFill>
          <a:ln>
            <a:solidFill>
              <a:srgbClr val="8EAF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l-PL" sz="1600">
                <a:ea typeface="Open Sans"/>
                <a:cs typeface="Open Sans"/>
              </a:rPr>
              <a:t>Student's Book with Online Practice</a:t>
            </a:r>
            <a:endParaRPr lang="pl-PL" sz="1600"/>
          </a:p>
        </p:txBody>
      </p:sp>
      <p:pic>
        <p:nvPicPr>
          <p:cNvPr id="16" name="Picture 16">
            <a:extLst>
              <a:ext uri="{FF2B5EF4-FFF2-40B4-BE49-F238E27FC236}">
                <a16:creationId xmlns:a16="http://schemas.microsoft.com/office/drawing/2014/main" id="{05024A88-DA7F-4379-AB81-D2E43D92833E}"/>
              </a:ext>
            </a:extLst>
          </p:cNvPr>
          <p:cNvPicPr>
            <a:picLocks noChangeAspect="1"/>
          </p:cNvPicPr>
          <p:nvPr/>
        </p:nvPicPr>
        <p:blipFill>
          <a:blip r:embed="rId7"/>
          <a:stretch>
            <a:fillRect/>
          </a:stretch>
        </p:blipFill>
        <p:spPr>
          <a:xfrm>
            <a:off x="8299674" y="3506445"/>
            <a:ext cx="2457191" cy="1639630"/>
          </a:xfrm>
          <a:prstGeom prst="rect">
            <a:avLst/>
          </a:prstGeom>
        </p:spPr>
      </p:pic>
    </p:spTree>
    <p:extLst>
      <p:ext uri="{BB962C8B-B14F-4D97-AF65-F5344CB8AC3E}">
        <p14:creationId xmlns:p14="http://schemas.microsoft.com/office/powerpoint/2010/main" val="13516529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FE331241-3836-4998-BE14-D3119FDC395D}"/>
              </a:ext>
            </a:extLst>
          </p:cNvPr>
          <p:cNvPicPr>
            <a:picLocks noChangeAspect="1"/>
          </p:cNvPicPr>
          <p:nvPr/>
        </p:nvPicPr>
        <p:blipFill>
          <a:blip r:embed="rId4"/>
          <a:stretch>
            <a:fillRect/>
          </a:stretch>
        </p:blipFill>
        <p:spPr>
          <a:xfrm>
            <a:off x="2898476" y="1984163"/>
            <a:ext cx="6409425" cy="4543067"/>
          </a:xfrm>
          <a:prstGeom prst="rect">
            <a:avLst/>
          </a:prstGeom>
          <a:ln>
            <a:noFill/>
          </a:ln>
          <a:effectLst>
            <a:outerShdw blurRad="190500" algn="tl" rotWithShape="0">
              <a:srgbClr val="000000">
                <a:alpha val="70000"/>
              </a:srgbClr>
            </a:outerShdw>
          </a:effectLst>
        </p:spPr>
      </p:pic>
      <p:sp>
        <p:nvSpPr>
          <p:cNvPr id="7" name="Tytuł 1">
            <a:extLst>
              <a:ext uri="{FF2B5EF4-FFF2-40B4-BE49-F238E27FC236}">
                <a16:creationId xmlns:a16="http://schemas.microsoft.com/office/drawing/2014/main" id="{88DE573D-CCEA-4E5D-BFAE-A423064672DF}"/>
              </a:ext>
            </a:extLst>
          </p:cNvPr>
          <p:cNvSpPr txBox="1">
            <a:spLocks/>
          </p:cNvSpPr>
          <p:nvPr/>
        </p:nvSpPr>
        <p:spPr>
          <a:xfrm>
            <a:off x="766313" y="379502"/>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a:solidFill>
                  <a:srgbClr val="737ABA"/>
                </a:solidFill>
                <a:ea typeface="Open Sans Extrabold"/>
                <a:cs typeface="Open Sans Extrabold"/>
              </a:rPr>
              <a:t>Extra </a:t>
            </a:r>
            <a:r>
              <a:rPr lang="pl-PL" sz="4000" err="1">
                <a:solidFill>
                  <a:srgbClr val="737ABA"/>
                </a:solidFill>
                <a:ea typeface="Open Sans Extrabold"/>
                <a:cs typeface="Open Sans Extrabold"/>
              </a:rPr>
              <a:t>Lesson</a:t>
            </a:r>
            <a:r>
              <a:rPr lang="pl-PL" sz="4000">
                <a:solidFill>
                  <a:srgbClr val="737ABA"/>
                </a:solidFill>
                <a:ea typeface="Open Sans Extrabold"/>
                <a:cs typeface="Open Sans Extrabold"/>
              </a:rPr>
              <a:t>:</a:t>
            </a:r>
            <a:br>
              <a:rPr lang="pl-PL" sz="3600">
                <a:latin typeface="Open Sans Extrabold"/>
                <a:ea typeface="Open Sans Extrabold"/>
                <a:cs typeface="Open Sans Extrabold"/>
              </a:rPr>
            </a:br>
            <a:r>
              <a:rPr lang="pl-PL" sz="4000">
                <a:solidFill>
                  <a:srgbClr val="737ABA"/>
                </a:solidFill>
                <a:latin typeface="Open Sans"/>
                <a:ea typeface="Open Sans Extrabold"/>
                <a:cs typeface="Open Sans Extrabold"/>
              </a:rPr>
              <a:t>Progress </a:t>
            </a:r>
            <a:r>
              <a:rPr lang="pl-PL" sz="4000" err="1">
                <a:solidFill>
                  <a:srgbClr val="737ABA"/>
                </a:solidFill>
                <a:latin typeface="Open Sans"/>
                <a:ea typeface="Open Sans Extrabold"/>
                <a:cs typeface="Open Sans Extrabold"/>
              </a:rPr>
              <a:t>check</a:t>
            </a:r>
            <a:r>
              <a:rPr lang="pl-PL" sz="4000">
                <a:solidFill>
                  <a:srgbClr val="737ABA"/>
                </a:solidFill>
                <a:latin typeface="Open Sans"/>
                <a:ea typeface="Open Sans Extrabold"/>
                <a:cs typeface="Open Sans Extrabold"/>
              </a:rPr>
              <a:t> (1-3, 1-6, 1-9)</a:t>
            </a:r>
            <a:endParaRPr lang="pl-PL" sz="3600">
              <a:solidFill>
                <a:srgbClr val="737ABA"/>
              </a:solidFill>
              <a:latin typeface="Open Sans"/>
              <a:ea typeface="Open Sans Extrabold"/>
              <a:cs typeface="Open Sans Extrabold"/>
            </a:endParaRPr>
          </a:p>
        </p:txBody>
      </p:sp>
      <p:sp>
        <p:nvSpPr>
          <p:cNvPr id="2" name="Schemat blokowy: proces alternatywny 7">
            <a:extLst>
              <a:ext uri="{FF2B5EF4-FFF2-40B4-BE49-F238E27FC236}">
                <a16:creationId xmlns:a16="http://schemas.microsoft.com/office/drawing/2014/main" id="{BFAF04C8-3224-4893-93BC-222F3B43549C}"/>
              </a:ext>
            </a:extLst>
          </p:cNvPr>
          <p:cNvSpPr/>
          <p:nvPr/>
        </p:nvSpPr>
        <p:spPr>
          <a:xfrm>
            <a:off x="943409" y="2098321"/>
            <a:ext cx="1658428" cy="1338052"/>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1. </a:t>
            </a:r>
            <a:r>
              <a:rPr lang="pl-PL" sz="1400" dirty="0">
                <a:ea typeface="+mn-lt"/>
                <a:cs typeface="+mn-lt"/>
              </a:rPr>
              <a:t> </a:t>
            </a:r>
            <a:r>
              <a:rPr lang="pl-PL" sz="1400" dirty="0" err="1">
                <a:ea typeface="+mn-lt"/>
                <a:cs typeface="+mn-lt"/>
              </a:rPr>
              <a:t>Cumulative</a:t>
            </a:r>
            <a:r>
              <a:rPr lang="pl-PL" sz="1400" dirty="0">
                <a:ea typeface="+mn-lt"/>
                <a:cs typeface="+mn-lt"/>
              </a:rPr>
              <a:t> </a:t>
            </a:r>
            <a:r>
              <a:rPr lang="pl-PL" sz="1400" dirty="0" err="1">
                <a:ea typeface="+mn-lt"/>
                <a:cs typeface="+mn-lt"/>
              </a:rPr>
              <a:t>revision</a:t>
            </a:r>
            <a:r>
              <a:rPr lang="pl-PL" sz="1400" dirty="0">
                <a:ea typeface="+mn-lt"/>
                <a:cs typeface="+mn-lt"/>
              </a:rPr>
              <a:t> of </a:t>
            </a:r>
            <a:r>
              <a:rPr lang="pl-PL" sz="1400" dirty="0" err="1">
                <a:ea typeface="+mn-lt"/>
                <a:cs typeface="+mn-lt"/>
              </a:rPr>
              <a:t>grammar</a:t>
            </a:r>
            <a:r>
              <a:rPr lang="pl-PL" sz="1400" dirty="0">
                <a:ea typeface="+mn-lt"/>
                <a:cs typeface="+mn-lt"/>
              </a:rPr>
              <a:t>, </a:t>
            </a:r>
            <a:r>
              <a:rPr lang="pl-PL" sz="1400" dirty="0" err="1">
                <a:ea typeface="+mn-lt"/>
                <a:cs typeface="+mn-lt"/>
              </a:rPr>
              <a:t>vocabulary</a:t>
            </a:r>
            <a:r>
              <a:rPr lang="pl-PL" sz="1400" dirty="0">
                <a:ea typeface="+mn-lt"/>
                <a:cs typeface="+mn-lt"/>
              </a:rPr>
              <a:t> and </a:t>
            </a:r>
            <a:r>
              <a:rPr lang="pl-PL" sz="1400" dirty="0" err="1">
                <a:ea typeface="+mn-lt"/>
                <a:cs typeface="+mn-lt"/>
              </a:rPr>
              <a:t>skills</a:t>
            </a:r>
            <a:endParaRPr lang="pl-PL" dirty="0" err="1"/>
          </a:p>
        </p:txBody>
      </p:sp>
      <p:cxnSp>
        <p:nvCxnSpPr>
          <p:cNvPr id="3" name="Łącznik prosty ze strzałką 12">
            <a:extLst>
              <a:ext uri="{FF2B5EF4-FFF2-40B4-BE49-F238E27FC236}">
                <a16:creationId xmlns:a16="http://schemas.microsoft.com/office/drawing/2014/main" id="{94185F2C-7446-497A-B61C-FBA792B61C48}"/>
              </a:ext>
            </a:extLst>
          </p:cNvPr>
          <p:cNvCxnSpPr>
            <a:cxnSpLocks/>
          </p:cNvCxnSpPr>
          <p:nvPr/>
        </p:nvCxnSpPr>
        <p:spPr>
          <a:xfrm flipV="1">
            <a:off x="2550917" y="2494834"/>
            <a:ext cx="473716" cy="160279"/>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Schemat blokowy: proces alternatywny 7">
            <a:extLst>
              <a:ext uri="{FF2B5EF4-FFF2-40B4-BE49-F238E27FC236}">
                <a16:creationId xmlns:a16="http://schemas.microsoft.com/office/drawing/2014/main" id="{A092796E-878A-4551-9C3A-8DC5837A701E}"/>
              </a:ext>
            </a:extLst>
          </p:cNvPr>
          <p:cNvSpPr/>
          <p:nvPr/>
        </p:nvSpPr>
        <p:spPr>
          <a:xfrm>
            <a:off x="9440427" y="3809226"/>
            <a:ext cx="1658428" cy="748581"/>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3. </a:t>
            </a:r>
            <a:r>
              <a:rPr lang="pl-PL" sz="1400" dirty="0" err="1">
                <a:ea typeface="Open Sans"/>
                <a:cs typeface="Open Sans"/>
              </a:rPr>
              <a:t>Exam</a:t>
            </a:r>
            <a:r>
              <a:rPr lang="pl-PL" sz="1400" dirty="0">
                <a:ea typeface="Open Sans"/>
                <a:cs typeface="Open Sans"/>
              </a:rPr>
              <a:t>- style </a:t>
            </a:r>
            <a:r>
              <a:rPr lang="pl-PL" sz="1400" dirty="0" err="1">
                <a:ea typeface="Open Sans"/>
                <a:cs typeface="Open Sans"/>
              </a:rPr>
              <a:t>practice</a:t>
            </a:r>
            <a:r>
              <a:rPr lang="pl-PL" sz="1400" dirty="0">
                <a:ea typeface="Open Sans"/>
                <a:cs typeface="Open Sans"/>
              </a:rPr>
              <a:t> </a:t>
            </a:r>
            <a:r>
              <a:rPr lang="pl-PL" sz="1400" dirty="0" err="1">
                <a:ea typeface="Open Sans"/>
                <a:cs typeface="Open Sans"/>
              </a:rPr>
              <a:t>tasks</a:t>
            </a:r>
            <a:endParaRPr lang="pl-PL" sz="1400" dirty="0">
              <a:ea typeface="Open Sans"/>
              <a:cs typeface="Open Sans"/>
            </a:endParaRPr>
          </a:p>
        </p:txBody>
      </p:sp>
      <p:cxnSp>
        <p:nvCxnSpPr>
          <p:cNvPr id="12" name="Łącznik prosty ze strzałką 12">
            <a:extLst>
              <a:ext uri="{FF2B5EF4-FFF2-40B4-BE49-F238E27FC236}">
                <a16:creationId xmlns:a16="http://schemas.microsoft.com/office/drawing/2014/main" id="{E1985617-5704-4515-B3DD-77D6ECA3296A}"/>
              </a:ext>
            </a:extLst>
          </p:cNvPr>
          <p:cNvCxnSpPr>
            <a:cxnSpLocks/>
          </p:cNvCxnSpPr>
          <p:nvPr/>
        </p:nvCxnSpPr>
        <p:spPr>
          <a:xfrm flipH="1">
            <a:off x="8617425" y="4250998"/>
            <a:ext cx="920887" cy="486701"/>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Schemat blokowy: proces alternatywny 7">
            <a:extLst>
              <a:ext uri="{FF2B5EF4-FFF2-40B4-BE49-F238E27FC236}">
                <a16:creationId xmlns:a16="http://schemas.microsoft.com/office/drawing/2014/main" id="{9770563C-9402-4A85-8943-C6A9B7A18458}"/>
              </a:ext>
            </a:extLst>
          </p:cNvPr>
          <p:cNvSpPr/>
          <p:nvPr/>
        </p:nvSpPr>
        <p:spPr>
          <a:xfrm>
            <a:off x="865770" y="4436079"/>
            <a:ext cx="1658428" cy="748581"/>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2. </a:t>
            </a:r>
            <a:r>
              <a:rPr lang="pl-PL" sz="1400" dirty="0" err="1">
                <a:ea typeface="Open Sans"/>
                <a:cs typeface="Open Sans"/>
              </a:rPr>
              <a:t>Use</a:t>
            </a:r>
            <a:r>
              <a:rPr lang="pl-PL" sz="1400" dirty="0">
                <a:ea typeface="Open Sans"/>
                <a:cs typeface="Open Sans"/>
              </a:rPr>
              <a:t> of English </a:t>
            </a:r>
            <a:r>
              <a:rPr lang="pl-PL" sz="1400" dirty="0" err="1">
                <a:ea typeface="Open Sans"/>
                <a:cs typeface="Open Sans"/>
              </a:rPr>
              <a:t>tasks</a:t>
            </a:r>
          </a:p>
        </p:txBody>
      </p:sp>
      <p:cxnSp>
        <p:nvCxnSpPr>
          <p:cNvPr id="13" name="Łącznik prosty ze strzałką 12">
            <a:extLst>
              <a:ext uri="{FF2B5EF4-FFF2-40B4-BE49-F238E27FC236}">
                <a16:creationId xmlns:a16="http://schemas.microsoft.com/office/drawing/2014/main" id="{9097DE39-F6EF-4770-875F-3190C4BF76FE}"/>
              </a:ext>
            </a:extLst>
          </p:cNvPr>
          <p:cNvCxnSpPr>
            <a:cxnSpLocks/>
          </p:cNvCxnSpPr>
          <p:nvPr/>
        </p:nvCxnSpPr>
        <p:spPr>
          <a:xfrm>
            <a:off x="2479029" y="3100809"/>
            <a:ext cx="1940206" cy="2068210"/>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 name="Łącznik prosty ze strzałką 12">
            <a:extLst>
              <a:ext uri="{FF2B5EF4-FFF2-40B4-BE49-F238E27FC236}">
                <a16:creationId xmlns:a16="http://schemas.microsoft.com/office/drawing/2014/main" id="{F36DC35D-048E-4162-9344-93BF2BF0AB5A}"/>
              </a:ext>
            </a:extLst>
          </p:cNvPr>
          <p:cNvCxnSpPr>
            <a:cxnSpLocks/>
          </p:cNvCxnSpPr>
          <p:nvPr/>
        </p:nvCxnSpPr>
        <p:spPr>
          <a:xfrm>
            <a:off x="2378388" y="2827641"/>
            <a:ext cx="2112734" cy="831759"/>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 name="Łącznik prosty ze strzałką 12">
            <a:extLst>
              <a:ext uri="{FF2B5EF4-FFF2-40B4-BE49-F238E27FC236}">
                <a16:creationId xmlns:a16="http://schemas.microsoft.com/office/drawing/2014/main" id="{34035837-84F9-46BC-8EF6-37A00382AD68}"/>
              </a:ext>
            </a:extLst>
          </p:cNvPr>
          <p:cNvCxnSpPr>
            <a:cxnSpLocks/>
          </p:cNvCxnSpPr>
          <p:nvPr/>
        </p:nvCxnSpPr>
        <p:spPr>
          <a:xfrm flipV="1">
            <a:off x="2407143" y="3760042"/>
            <a:ext cx="991301" cy="1008542"/>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 name="Łącznik prosty ze strzałką 12">
            <a:extLst>
              <a:ext uri="{FF2B5EF4-FFF2-40B4-BE49-F238E27FC236}">
                <a16:creationId xmlns:a16="http://schemas.microsoft.com/office/drawing/2014/main" id="{DC1E20DF-9CBA-457A-B45D-AC078F6F07F0}"/>
              </a:ext>
            </a:extLst>
          </p:cNvPr>
          <p:cNvCxnSpPr>
            <a:cxnSpLocks/>
          </p:cNvCxnSpPr>
          <p:nvPr/>
        </p:nvCxnSpPr>
        <p:spPr>
          <a:xfrm>
            <a:off x="2292123" y="4782961"/>
            <a:ext cx="1020055" cy="601721"/>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91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6" name="Picture 18">
            <a:extLst>
              <a:ext uri="{FF2B5EF4-FFF2-40B4-BE49-F238E27FC236}">
                <a16:creationId xmlns:a16="http://schemas.microsoft.com/office/drawing/2014/main" id="{65BC4AC7-6A0D-4829-AA97-961F88D83FEC}"/>
              </a:ext>
            </a:extLst>
          </p:cNvPr>
          <p:cNvPicPr>
            <a:picLocks noChangeAspect="1"/>
          </p:cNvPicPr>
          <p:nvPr/>
        </p:nvPicPr>
        <p:blipFill>
          <a:blip r:embed="rId4"/>
          <a:stretch>
            <a:fillRect/>
          </a:stretch>
        </p:blipFill>
        <p:spPr>
          <a:xfrm>
            <a:off x="2237117" y="1427923"/>
            <a:ext cx="5187350" cy="3714606"/>
          </a:xfrm>
          <a:prstGeom prst="rect">
            <a:avLst/>
          </a:prstGeom>
        </p:spPr>
      </p:pic>
      <p:sp>
        <p:nvSpPr>
          <p:cNvPr id="2" name="Tytuł 1">
            <a:extLst>
              <a:ext uri="{FF2B5EF4-FFF2-40B4-BE49-F238E27FC236}">
                <a16:creationId xmlns:a16="http://schemas.microsoft.com/office/drawing/2014/main" id="{F929D60D-3C75-49F1-9254-04DD4A140FF3}"/>
              </a:ext>
            </a:extLst>
          </p:cNvPr>
          <p:cNvSpPr>
            <a:spLocks noGrp="1"/>
          </p:cNvSpPr>
          <p:nvPr>
            <p:ph type="title"/>
          </p:nvPr>
        </p:nvSpPr>
        <p:spPr>
          <a:xfrm>
            <a:off x="766313" y="379502"/>
            <a:ext cx="10515600" cy="1325563"/>
          </a:xfrm>
        </p:spPr>
        <p:txBody>
          <a:bodyPr/>
          <a:lstStyle/>
          <a:p>
            <a:r>
              <a:rPr lang="pl-PL" sz="4000" dirty="0">
                <a:solidFill>
                  <a:srgbClr val="737ABA"/>
                </a:solidFill>
                <a:ea typeface="Open Sans Extrabold"/>
                <a:cs typeface="Open Sans Extrabold"/>
              </a:rPr>
              <a:t>Extra </a:t>
            </a:r>
            <a:r>
              <a:rPr lang="pl-PL" sz="4000" dirty="0" err="1">
                <a:solidFill>
                  <a:srgbClr val="737ABA"/>
                </a:solidFill>
                <a:ea typeface="Open Sans Extrabold"/>
                <a:cs typeface="Open Sans Extrabold"/>
              </a:rPr>
              <a:t>Lesson</a:t>
            </a:r>
            <a:r>
              <a:rPr lang="pl-PL" sz="4000" dirty="0">
                <a:solidFill>
                  <a:srgbClr val="737ABA"/>
                </a:solidFill>
                <a:ea typeface="Open Sans Extrabold"/>
                <a:cs typeface="Open Sans Extrabold"/>
              </a:rPr>
              <a:t>:</a:t>
            </a:r>
            <a:r>
              <a:rPr lang="pl-PL" sz="4000" dirty="0">
                <a:solidFill>
                  <a:srgbClr val="737ABA"/>
                </a:solidFill>
                <a:latin typeface="Open Sans Extrabold"/>
                <a:ea typeface="Open Sans Extrabold"/>
                <a:cs typeface="Open Sans Extrabold"/>
              </a:rPr>
              <a:t> </a:t>
            </a:r>
            <a:r>
              <a:rPr lang="pl-PL" sz="4000" dirty="0">
                <a:solidFill>
                  <a:srgbClr val="737ABA"/>
                </a:solidFill>
                <a:latin typeface="Open Sans"/>
                <a:ea typeface="Open Sans Extrabold"/>
                <a:cs typeface="Open Sans Extrabold"/>
              </a:rPr>
              <a:t>Set for Life</a:t>
            </a:r>
            <a:endParaRPr lang="pl-PL" sz="3600" dirty="0">
              <a:solidFill>
                <a:srgbClr val="737ABA"/>
              </a:solidFill>
              <a:latin typeface="Open Sans"/>
              <a:ea typeface="Open Sans Extrabold"/>
              <a:cs typeface="Open Sans Extrabold"/>
            </a:endParaRPr>
          </a:p>
        </p:txBody>
      </p:sp>
      <p:pic>
        <p:nvPicPr>
          <p:cNvPr id="3" name="Picture 4">
            <a:extLst>
              <a:ext uri="{FF2B5EF4-FFF2-40B4-BE49-F238E27FC236}">
                <a16:creationId xmlns:a16="http://schemas.microsoft.com/office/drawing/2014/main" id="{3B7EA125-0058-415A-BCB4-1F27882D6876}"/>
              </a:ext>
            </a:extLst>
          </p:cNvPr>
          <p:cNvPicPr>
            <a:picLocks noChangeAspect="1"/>
          </p:cNvPicPr>
          <p:nvPr/>
        </p:nvPicPr>
        <p:blipFill>
          <a:blip r:embed="rId5"/>
          <a:stretch>
            <a:fillRect/>
          </a:stretch>
        </p:blipFill>
        <p:spPr>
          <a:xfrm>
            <a:off x="2797834" y="2300465"/>
            <a:ext cx="6395047" cy="4428049"/>
          </a:xfrm>
          <a:prstGeom prst="rect">
            <a:avLst/>
          </a:prstGeom>
          <a:ln>
            <a:noFill/>
          </a:ln>
          <a:effectLst>
            <a:outerShdw blurRad="190500" algn="tl" rotWithShape="0">
              <a:srgbClr val="000000">
                <a:alpha val="70000"/>
              </a:srgbClr>
            </a:outerShdw>
          </a:effectLst>
        </p:spPr>
      </p:pic>
      <p:sp>
        <p:nvSpPr>
          <p:cNvPr id="5" name="Schemat blokowy: proces alternatywny 7">
            <a:extLst>
              <a:ext uri="{FF2B5EF4-FFF2-40B4-BE49-F238E27FC236}">
                <a16:creationId xmlns:a16="http://schemas.microsoft.com/office/drawing/2014/main" id="{5FF5CDFE-3224-42C7-8998-BA1B8FE45E66}"/>
              </a:ext>
            </a:extLst>
          </p:cNvPr>
          <p:cNvSpPr/>
          <p:nvPr/>
        </p:nvSpPr>
        <p:spPr>
          <a:xfrm>
            <a:off x="9656089" y="2817188"/>
            <a:ext cx="1816578" cy="532921"/>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3. </a:t>
            </a:r>
            <a:r>
              <a:rPr lang="pl-PL" sz="1400" dirty="0" err="1">
                <a:ea typeface="Open Sans"/>
                <a:cs typeface="Open Sans"/>
              </a:rPr>
              <a:t>Useful</a:t>
            </a:r>
            <a:r>
              <a:rPr lang="pl-PL" sz="1400" dirty="0">
                <a:ea typeface="Open Sans"/>
                <a:cs typeface="Open Sans"/>
              </a:rPr>
              <a:t> </a:t>
            </a:r>
            <a:r>
              <a:rPr lang="pl-PL" sz="1400" dirty="0" err="1">
                <a:ea typeface="Open Sans"/>
                <a:cs typeface="Open Sans"/>
              </a:rPr>
              <a:t>tips</a:t>
            </a:r>
          </a:p>
        </p:txBody>
      </p:sp>
      <p:cxnSp>
        <p:nvCxnSpPr>
          <p:cNvPr id="7" name="Łącznik prosty ze strzałką 12">
            <a:extLst>
              <a:ext uri="{FF2B5EF4-FFF2-40B4-BE49-F238E27FC236}">
                <a16:creationId xmlns:a16="http://schemas.microsoft.com/office/drawing/2014/main" id="{4B6AA095-E59D-46B7-BE19-16745C361570}"/>
              </a:ext>
            </a:extLst>
          </p:cNvPr>
          <p:cNvCxnSpPr>
            <a:cxnSpLocks/>
          </p:cNvCxnSpPr>
          <p:nvPr/>
        </p:nvCxnSpPr>
        <p:spPr>
          <a:xfrm flipV="1">
            <a:off x="2018953" y="3903815"/>
            <a:ext cx="775641" cy="59638"/>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 name="Łącznik prosty ze strzałką 12">
            <a:extLst>
              <a:ext uri="{FF2B5EF4-FFF2-40B4-BE49-F238E27FC236}">
                <a16:creationId xmlns:a16="http://schemas.microsoft.com/office/drawing/2014/main" id="{4A8F9DCC-E140-45B0-80D3-DEDED75C578D}"/>
              </a:ext>
            </a:extLst>
          </p:cNvPr>
          <p:cNvCxnSpPr>
            <a:cxnSpLocks/>
          </p:cNvCxnSpPr>
          <p:nvPr/>
        </p:nvCxnSpPr>
        <p:spPr>
          <a:xfrm flipH="1" flipV="1">
            <a:off x="8373010" y="2911775"/>
            <a:ext cx="1467227" cy="145903"/>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Schemat blokowy: proces alternatywny 7">
            <a:extLst>
              <a:ext uri="{FF2B5EF4-FFF2-40B4-BE49-F238E27FC236}">
                <a16:creationId xmlns:a16="http://schemas.microsoft.com/office/drawing/2014/main" id="{36420B70-5A30-4EFB-AF56-1BB9DA39B3B1}"/>
              </a:ext>
            </a:extLst>
          </p:cNvPr>
          <p:cNvSpPr/>
          <p:nvPr/>
        </p:nvSpPr>
        <p:spPr>
          <a:xfrm>
            <a:off x="325183" y="3636697"/>
            <a:ext cx="1874087" cy="676695"/>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1. </a:t>
            </a:r>
            <a:r>
              <a:rPr lang="pl-PL" sz="1400" dirty="0" err="1">
                <a:ea typeface="Open Sans"/>
                <a:cs typeface="Open Sans"/>
              </a:rPr>
              <a:t>Thought-provoking</a:t>
            </a:r>
            <a:r>
              <a:rPr lang="pl-PL" sz="1400" dirty="0">
                <a:ea typeface="Open Sans"/>
                <a:cs typeface="Open Sans"/>
              </a:rPr>
              <a:t>, </a:t>
            </a:r>
            <a:r>
              <a:rPr lang="pl-PL" sz="1400" dirty="0" err="1">
                <a:ea typeface="Open Sans"/>
                <a:cs typeface="Open Sans"/>
              </a:rPr>
              <a:t>authentic</a:t>
            </a:r>
            <a:r>
              <a:rPr lang="pl-PL" sz="1400" dirty="0">
                <a:ea typeface="Open Sans"/>
                <a:cs typeface="Open Sans"/>
              </a:rPr>
              <a:t> </a:t>
            </a:r>
            <a:r>
              <a:rPr lang="pl-PL" sz="1400" dirty="0" err="1">
                <a:ea typeface="Open Sans"/>
                <a:cs typeface="Open Sans"/>
              </a:rPr>
              <a:t>contexts</a:t>
            </a:r>
          </a:p>
        </p:txBody>
      </p:sp>
      <p:cxnSp>
        <p:nvCxnSpPr>
          <p:cNvPr id="10" name="Łącznik prosty ze strzałką 12">
            <a:extLst>
              <a:ext uri="{FF2B5EF4-FFF2-40B4-BE49-F238E27FC236}">
                <a16:creationId xmlns:a16="http://schemas.microsoft.com/office/drawing/2014/main" id="{CB743FB2-66B3-400F-A4BB-FF22096CD16E}"/>
              </a:ext>
            </a:extLst>
          </p:cNvPr>
          <p:cNvCxnSpPr>
            <a:cxnSpLocks/>
          </p:cNvCxnSpPr>
          <p:nvPr/>
        </p:nvCxnSpPr>
        <p:spPr>
          <a:xfrm flipV="1">
            <a:off x="2047708" y="5125891"/>
            <a:ext cx="1724545" cy="720995"/>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Schemat blokowy: proces alternatywny 7">
            <a:extLst>
              <a:ext uri="{FF2B5EF4-FFF2-40B4-BE49-F238E27FC236}">
                <a16:creationId xmlns:a16="http://schemas.microsoft.com/office/drawing/2014/main" id="{29F06112-A9AB-428D-9B6F-3988229C842D}"/>
              </a:ext>
            </a:extLst>
          </p:cNvPr>
          <p:cNvSpPr/>
          <p:nvPr/>
        </p:nvSpPr>
        <p:spPr>
          <a:xfrm>
            <a:off x="325182" y="5520131"/>
            <a:ext cx="1874087" cy="676695"/>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2. </a:t>
            </a:r>
            <a:r>
              <a:rPr lang="pl-PL" sz="1400" dirty="0" err="1">
                <a:ea typeface="Open Sans"/>
                <a:cs typeface="Open Sans"/>
              </a:rPr>
              <a:t>Practical</a:t>
            </a:r>
            <a:r>
              <a:rPr lang="pl-PL" sz="1400" dirty="0">
                <a:ea typeface="Open Sans"/>
                <a:cs typeface="Open Sans"/>
              </a:rPr>
              <a:t> </a:t>
            </a:r>
            <a:r>
              <a:rPr lang="pl-PL" sz="1400" dirty="0" err="1">
                <a:ea typeface="Open Sans"/>
                <a:cs typeface="Open Sans"/>
              </a:rPr>
              <a:t>tasks</a:t>
            </a:r>
            <a:endParaRPr lang="pl-PL" sz="1400">
              <a:ea typeface="Open Sans"/>
              <a:cs typeface="Open Sans"/>
            </a:endParaRPr>
          </a:p>
        </p:txBody>
      </p:sp>
      <p:cxnSp>
        <p:nvCxnSpPr>
          <p:cNvPr id="12" name="Łącznik prosty ze strzałką 12">
            <a:extLst>
              <a:ext uri="{FF2B5EF4-FFF2-40B4-BE49-F238E27FC236}">
                <a16:creationId xmlns:a16="http://schemas.microsoft.com/office/drawing/2014/main" id="{4C240C27-DF54-460D-96C1-A4057F780DA7}"/>
              </a:ext>
            </a:extLst>
          </p:cNvPr>
          <p:cNvCxnSpPr>
            <a:cxnSpLocks/>
          </p:cNvCxnSpPr>
          <p:nvPr/>
        </p:nvCxnSpPr>
        <p:spPr>
          <a:xfrm flipH="1">
            <a:off x="8660554" y="4020962"/>
            <a:ext cx="1007154" cy="256664"/>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Schemat blokowy: proces alternatywny 7">
            <a:extLst>
              <a:ext uri="{FF2B5EF4-FFF2-40B4-BE49-F238E27FC236}">
                <a16:creationId xmlns:a16="http://schemas.microsoft.com/office/drawing/2014/main" id="{617C8073-3875-4272-8479-F6007204164D}"/>
              </a:ext>
            </a:extLst>
          </p:cNvPr>
          <p:cNvSpPr/>
          <p:nvPr/>
        </p:nvSpPr>
        <p:spPr>
          <a:xfrm>
            <a:off x="9598577" y="3665451"/>
            <a:ext cx="1874087" cy="676695"/>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4. </a:t>
            </a:r>
            <a:r>
              <a:rPr lang="pl-PL" sz="1400" dirty="0" err="1">
                <a:ea typeface="Open Sans"/>
                <a:cs typeface="Open Sans"/>
              </a:rPr>
              <a:t>Useful</a:t>
            </a:r>
            <a:r>
              <a:rPr lang="pl-PL" sz="1400" dirty="0">
                <a:ea typeface="Open Sans"/>
                <a:cs typeface="Open Sans"/>
              </a:rPr>
              <a:t> </a:t>
            </a:r>
            <a:r>
              <a:rPr lang="pl-PL" sz="1400" dirty="0" err="1">
                <a:ea typeface="Open Sans"/>
                <a:cs typeface="Open Sans"/>
              </a:rPr>
              <a:t>phrases</a:t>
            </a:r>
          </a:p>
        </p:txBody>
      </p:sp>
      <p:cxnSp>
        <p:nvCxnSpPr>
          <p:cNvPr id="14" name="Łącznik prosty ze strzałką 12">
            <a:extLst>
              <a:ext uri="{FF2B5EF4-FFF2-40B4-BE49-F238E27FC236}">
                <a16:creationId xmlns:a16="http://schemas.microsoft.com/office/drawing/2014/main" id="{C55A7057-3A55-4D23-82FB-0984BEC3912C}"/>
              </a:ext>
            </a:extLst>
          </p:cNvPr>
          <p:cNvCxnSpPr>
            <a:cxnSpLocks/>
          </p:cNvCxnSpPr>
          <p:nvPr/>
        </p:nvCxnSpPr>
        <p:spPr>
          <a:xfrm flipH="1" flipV="1">
            <a:off x="7323462" y="6017287"/>
            <a:ext cx="2358623" cy="74014"/>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Schemat blokowy: proces alternatywny 7">
            <a:extLst>
              <a:ext uri="{FF2B5EF4-FFF2-40B4-BE49-F238E27FC236}">
                <a16:creationId xmlns:a16="http://schemas.microsoft.com/office/drawing/2014/main" id="{04A32561-82AD-4B90-ABE8-6D3193D84CAE}"/>
              </a:ext>
            </a:extLst>
          </p:cNvPr>
          <p:cNvSpPr/>
          <p:nvPr/>
        </p:nvSpPr>
        <p:spPr>
          <a:xfrm>
            <a:off x="9598578" y="5707036"/>
            <a:ext cx="1874087" cy="676695"/>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6. </a:t>
            </a:r>
            <a:r>
              <a:rPr lang="pl-PL" sz="1400" dirty="0" err="1">
                <a:ea typeface="Open Sans"/>
                <a:cs typeface="Open Sans"/>
              </a:rPr>
              <a:t>Guided</a:t>
            </a:r>
            <a:r>
              <a:rPr lang="pl-PL" sz="1400" dirty="0">
                <a:ea typeface="Open Sans"/>
                <a:cs typeface="Open Sans"/>
              </a:rPr>
              <a:t> </a:t>
            </a:r>
            <a:r>
              <a:rPr lang="pl-PL" sz="1400" dirty="0" err="1">
                <a:ea typeface="Open Sans"/>
                <a:cs typeface="Open Sans"/>
              </a:rPr>
              <a:t>final</a:t>
            </a:r>
            <a:r>
              <a:rPr lang="pl-PL" sz="1400" dirty="0">
                <a:ea typeface="Open Sans"/>
                <a:cs typeface="Open Sans"/>
              </a:rPr>
              <a:t> </a:t>
            </a:r>
            <a:r>
              <a:rPr lang="pl-PL" sz="1400" dirty="0" err="1">
                <a:ea typeface="Open Sans"/>
                <a:cs typeface="Open Sans"/>
              </a:rPr>
              <a:t>task</a:t>
            </a:r>
            <a:endParaRPr lang="pl-PL" sz="1400" dirty="0">
              <a:ea typeface="Open Sans"/>
              <a:cs typeface="Open Sans"/>
            </a:endParaRPr>
          </a:p>
        </p:txBody>
      </p:sp>
      <p:cxnSp>
        <p:nvCxnSpPr>
          <p:cNvPr id="16" name="Łącznik prosty ze strzałką 12">
            <a:extLst>
              <a:ext uri="{FF2B5EF4-FFF2-40B4-BE49-F238E27FC236}">
                <a16:creationId xmlns:a16="http://schemas.microsoft.com/office/drawing/2014/main" id="{0818856A-783D-4F9A-9DC1-509BC30F9C78}"/>
              </a:ext>
            </a:extLst>
          </p:cNvPr>
          <p:cNvCxnSpPr>
            <a:cxnSpLocks/>
          </p:cNvCxnSpPr>
          <p:nvPr/>
        </p:nvCxnSpPr>
        <p:spPr>
          <a:xfrm>
            <a:off x="2018952" y="5861264"/>
            <a:ext cx="1508885" cy="141645"/>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7" name="Łącznik prosty ze strzałką 12">
            <a:extLst>
              <a:ext uri="{FF2B5EF4-FFF2-40B4-BE49-F238E27FC236}">
                <a16:creationId xmlns:a16="http://schemas.microsoft.com/office/drawing/2014/main" id="{2805253C-A32D-4B91-9794-12C404082A47}"/>
              </a:ext>
            </a:extLst>
          </p:cNvPr>
          <p:cNvCxnSpPr>
            <a:cxnSpLocks/>
          </p:cNvCxnSpPr>
          <p:nvPr/>
        </p:nvCxnSpPr>
        <p:spPr>
          <a:xfrm flipH="1" flipV="1">
            <a:off x="6762743" y="3616267"/>
            <a:ext cx="2876210" cy="1324846"/>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Schemat blokowy: proces alternatywny 7">
            <a:extLst>
              <a:ext uri="{FF2B5EF4-FFF2-40B4-BE49-F238E27FC236}">
                <a16:creationId xmlns:a16="http://schemas.microsoft.com/office/drawing/2014/main" id="{8392FA06-2666-474E-9E64-0ABF20265559}"/>
              </a:ext>
            </a:extLst>
          </p:cNvPr>
          <p:cNvSpPr/>
          <p:nvPr/>
        </p:nvSpPr>
        <p:spPr>
          <a:xfrm>
            <a:off x="9578449" y="4622983"/>
            <a:ext cx="1874087" cy="676695"/>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5. </a:t>
            </a:r>
            <a:r>
              <a:rPr lang="pl-PL" sz="1400" dirty="0" err="1">
                <a:ea typeface="Open Sans"/>
                <a:cs typeface="Open Sans"/>
              </a:rPr>
              <a:t>Collaborative</a:t>
            </a:r>
            <a:r>
              <a:rPr lang="pl-PL" sz="1400" dirty="0">
                <a:ea typeface="Open Sans"/>
                <a:cs typeface="Open Sans"/>
              </a:rPr>
              <a:t> </a:t>
            </a:r>
            <a:r>
              <a:rPr lang="pl-PL" sz="1400" dirty="0" err="1">
                <a:ea typeface="Open Sans"/>
                <a:cs typeface="Open Sans"/>
              </a:rPr>
              <a:t>activities</a:t>
            </a:r>
          </a:p>
        </p:txBody>
      </p:sp>
      <p:cxnSp>
        <p:nvCxnSpPr>
          <p:cNvPr id="19" name="Łącznik prosty ze strzałką 12">
            <a:extLst>
              <a:ext uri="{FF2B5EF4-FFF2-40B4-BE49-F238E27FC236}">
                <a16:creationId xmlns:a16="http://schemas.microsoft.com/office/drawing/2014/main" id="{2451D3DD-9E6D-4179-9AAA-7DF851A768BE}"/>
              </a:ext>
            </a:extLst>
          </p:cNvPr>
          <p:cNvCxnSpPr>
            <a:cxnSpLocks/>
          </p:cNvCxnSpPr>
          <p:nvPr/>
        </p:nvCxnSpPr>
        <p:spPr>
          <a:xfrm flipV="1">
            <a:off x="408688" y="1905363"/>
            <a:ext cx="1983339" cy="706617"/>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Schemat blokowy: proces alternatywny 7">
            <a:extLst>
              <a:ext uri="{FF2B5EF4-FFF2-40B4-BE49-F238E27FC236}">
                <a16:creationId xmlns:a16="http://schemas.microsoft.com/office/drawing/2014/main" id="{EDC7A854-2D31-4641-8E94-66A3DE2FE7A1}"/>
              </a:ext>
            </a:extLst>
          </p:cNvPr>
          <p:cNvSpPr/>
          <p:nvPr/>
        </p:nvSpPr>
        <p:spPr>
          <a:xfrm>
            <a:off x="319431" y="2250719"/>
            <a:ext cx="1902841" cy="561677"/>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7. A </a:t>
            </a:r>
            <a:r>
              <a:rPr lang="pl-PL" sz="1400" dirty="0" err="1">
                <a:ea typeface="Open Sans"/>
                <a:cs typeface="Open Sans"/>
              </a:rPr>
              <a:t>guided</a:t>
            </a:r>
            <a:r>
              <a:rPr lang="pl-PL" sz="1400" dirty="0">
                <a:ea typeface="Open Sans"/>
                <a:cs typeface="Open Sans"/>
              </a:rPr>
              <a:t> </a:t>
            </a:r>
            <a:r>
              <a:rPr lang="pl-PL" sz="1400" dirty="0" err="1">
                <a:ea typeface="Open Sans"/>
                <a:cs typeface="Open Sans"/>
              </a:rPr>
              <a:t>final</a:t>
            </a:r>
            <a:r>
              <a:rPr lang="pl-PL" sz="1400" dirty="0">
                <a:ea typeface="Open Sans"/>
                <a:cs typeface="Open Sans"/>
              </a:rPr>
              <a:t> </a:t>
            </a:r>
            <a:r>
              <a:rPr lang="pl-PL" sz="1400" dirty="0" err="1">
                <a:ea typeface="Open Sans"/>
                <a:cs typeface="Open Sans"/>
              </a:rPr>
              <a:t>task</a:t>
            </a:r>
            <a:endParaRPr lang="pl-PL" sz="1400" dirty="0">
              <a:ea typeface="Open Sans"/>
              <a:cs typeface="Open Sans"/>
            </a:endParaRPr>
          </a:p>
        </p:txBody>
      </p:sp>
    </p:spTree>
    <p:extLst>
      <p:ext uri="{BB962C8B-B14F-4D97-AF65-F5344CB8AC3E}">
        <p14:creationId xmlns:p14="http://schemas.microsoft.com/office/powerpoint/2010/main" val="22270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13" grpId="0" animBg="1"/>
      <p:bldP spid="15" grpId="0" animBg="1"/>
      <p:bldP spid="4" grpId="0" animBg="1"/>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12BB6C46-01A3-4FA6-B399-337802A1F9B0}"/>
              </a:ext>
            </a:extLst>
          </p:cNvPr>
          <p:cNvPicPr>
            <a:picLocks noChangeAspect="1"/>
          </p:cNvPicPr>
          <p:nvPr/>
        </p:nvPicPr>
        <p:blipFill>
          <a:blip r:embed="rId4"/>
          <a:stretch>
            <a:fillRect/>
          </a:stretch>
        </p:blipFill>
        <p:spPr>
          <a:xfrm>
            <a:off x="2596551" y="2084805"/>
            <a:ext cx="6409426" cy="4514313"/>
          </a:xfrm>
          <a:prstGeom prst="rect">
            <a:avLst/>
          </a:prstGeom>
          <a:ln>
            <a:noFill/>
          </a:ln>
          <a:effectLst>
            <a:outerShdw blurRad="190500" algn="tl" rotWithShape="0">
              <a:srgbClr val="000000">
                <a:alpha val="70000"/>
              </a:srgbClr>
            </a:outerShdw>
          </a:effectLst>
        </p:spPr>
      </p:pic>
      <p:sp>
        <p:nvSpPr>
          <p:cNvPr id="2" name="Tytuł 1">
            <a:extLst>
              <a:ext uri="{FF2B5EF4-FFF2-40B4-BE49-F238E27FC236}">
                <a16:creationId xmlns:a16="http://schemas.microsoft.com/office/drawing/2014/main" id="{F929D60D-3C75-49F1-9254-04DD4A140FF3}"/>
              </a:ext>
            </a:extLst>
          </p:cNvPr>
          <p:cNvSpPr>
            <a:spLocks noGrp="1"/>
          </p:cNvSpPr>
          <p:nvPr>
            <p:ph type="title"/>
          </p:nvPr>
        </p:nvSpPr>
        <p:spPr>
          <a:xfrm>
            <a:off x="766313" y="379502"/>
            <a:ext cx="10515600" cy="1325563"/>
          </a:xfrm>
        </p:spPr>
        <p:txBody>
          <a:bodyPr/>
          <a:lstStyle/>
          <a:p>
            <a:r>
              <a:rPr lang="pl-PL" sz="4000" dirty="0">
                <a:solidFill>
                  <a:srgbClr val="737ABA"/>
                </a:solidFill>
                <a:ea typeface="Open Sans Extrabold"/>
                <a:cs typeface="Open Sans Extrabold"/>
              </a:rPr>
              <a:t>Extra </a:t>
            </a:r>
            <a:r>
              <a:rPr lang="pl-PL" sz="4000" dirty="0" err="1">
                <a:solidFill>
                  <a:srgbClr val="737ABA"/>
                </a:solidFill>
                <a:ea typeface="Open Sans Extrabold"/>
                <a:cs typeface="Open Sans Extrabold"/>
              </a:rPr>
              <a:t>Lesson</a:t>
            </a:r>
            <a:r>
              <a:rPr lang="pl-PL" sz="4000" dirty="0">
                <a:solidFill>
                  <a:srgbClr val="737ABA"/>
                </a:solidFill>
                <a:ea typeface="Open Sans Extrabold"/>
                <a:cs typeface="Open Sans Extrabold"/>
              </a:rPr>
              <a:t>: </a:t>
            </a:r>
            <a:r>
              <a:rPr lang="pl-PL" sz="4000" dirty="0">
                <a:solidFill>
                  <a:srgbClr val="737ABA"/>
                </a:solidFill>
                <a:latin typeface="Open Sans"/>
                <a:ea typeface="Open Sans Extrabold"/>
                <a:cs typeface="Open Sans Extrabold"/>
              </a:rPr>
              <a:t>BBC </a:t>
            </a:r>
            <a:r>
              <a:rPr lang="pl-PL" sz="4000" dirty="0" err="1">
                <a:solidFill>
                  <a:srgbClr val="737ABA"/>
                </a:solidFill>
                <a:latin typeface="Open Sans"/>
                <a:ea typeface="Open Sans Extrabold"/>
                <a:cs typeface="Open Sans Extrabold"/>
              </a:rPr>
              <a:t>Culture</a:t>
            </a:r>
            <a:endParaRPr lang="pl-PL" sz="3600" dirty="0">
              <a:solidFill>
                <a:srgbClr val="737ABA"/>
              </a:solidFill>
              <a:latin typeface="Open Sans"/>
              <a:ea typeface="Open Sans Extrabold"/>
              <a:cs typeface="Open Sans Extrabold"/>
            </a:endParaRPr>
          </a:p>
        </p:txBody>
      </p:sp>
      <p:cxnSp>
        <p:nvCxnSpPr>
          <p:cNvPr id="6" name="Łącznik prosty ze strzałką 12">
            <a:extLst>
              <a:ext uri="{FF2B5EF4-FFF2-40B4-BE49-F238E27FC236}">
                <a16:creationId xmlns:a16="http://schemas.microsoft.com/office/drawing/2014/main" id="{C2C7F5A1-F41F-47CE-A4D7-7C68AAE8E82F}"/>
              </a:ext>
            </a:extLst>
          </p:cNvPr>
          <p:cNvCxnSpPr>
            <a:cxnSpLocks/>
          </p:cNvCxnSpPr>
          <p:nvPr/>
        </p:nvCxnSpPr>
        <p:spPr>
          <a:xfrm>
            <a:off x="2105218" y="2827642"/>
            <a:ext cx="617490" cy="687983"/>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Schemat blokowy: proces alternatywny 7">
            <a:extLst>
              <a:ext uri="{FF2B5EF4-FFF2-40B4-BE49-F238E27FC236}">
                <a16:creationId xmlns:a16="http://schemas.microsoft.com/office/drawing/2014/main" id="{E7C88D61-9F49-4D09-9CE9-299B76987E5B}"/>
              </a:ext>
            </a:extLst>
          </p:cNvPr>
          <p:cNvSpPr/>
          <p:nvPr/>
        </p:nvSpPr>
        <p:spPr>
          <a:xfrm>
            <a:off x="181409" y="2486509"/>
            <a:ext cx="1874087" cy="777336"/>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a:ea typeface="Open Sans"/>
                <a:cs typeface="Open Sans"/>
              </a:rPr>
              <a:t>1. Reading texts presents culture topics</a:t>
            </a:r>
          </a:p>
        </p:txBody>
      </p:sp>
      <p:cxnSp>
        <p:nvCxnSpPr>
          <p:cNvPr id="9" name="Łącznik prosty ze strzałką 12">
            <a:extLst>
              <a:ext uri="{FF2B5EF4-FFF2-40B4-BE49-F238E27FC236}">
                <a16:creationId xmlns:a16="http://schemas.microsoft.com/office/drawing/2014/main" id="{C7010882-8C29-4C0C-9FAC-AD5BF39A67B3}"/>
              </a:ext>
            </a:extLst>
          </p:cNvPr>
          <p:cNvCxnSpPr>
            <a:cxnSpLocks/>
          </p:cNvCxnSpPr>
          <p:nvPr/>
        </p:nvCxnSpPr>
        <p:spPr>
          <a:xfrm flipV="1">
            <a:off x="1832046" y="5729740"/>
            <a:ext cx="1825186" cy="577221"/>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 name="Schemat blokowy: proces alternatywny 7">
            <a:extLst>
              <a:ext uri="{FF2B5EF4-FFF2-40B4-BE49-F238E27FC236}">
                <a16:creationId xmlns:a16="http://schemas.microsoft.com/office/drawing/2014/main" id="{2A6FF7B9-2C99-40E6-BFB6-EC07DCBAC6B3}"/>
              </a:ext>
            </a:extLst>
          </p:cNvPr>
          <p:cNvSpPr/>
          <p:nvPr/>
        </p:nvSpPr>
        <p:spPr>
          <a:xfrm>
            <a:off x="181408" y="6095224"/>
            <a:ext cx="1874087" cy="504167"/>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3. </a:t>
            </a:r>
            <a:r>
              <a:rPr lang="pl-PL" sz="1400" dirty="0" err="1">
                <a:ea typeface="Open Sans"/>
                <a:cs typeface="Open Sans"/>
              </a:rPr>
              <a:t>Glossary</a:t>
            </a:r>
            <a:endParaRPr lang="pl-PL" sz="1400" dirty="0">
              <a:ea typeface="Open Sans"/>
              <a:cs typeface="Open Sans"/>
            </a:endParaRPr>
          </a:p>
        </p:txBody>
      </p:sp>
      <p:cxnSp>
        <p:nvCxnSpPr>
          <p:cNvPr id="11" name="Łącznik prosty ze strzałką 12">
            <a:extLst>
              <a:ext uri="{FF2B5EF4-FFF2-40B4-BE49-F238E27FC236}">
                <a16:creationId xmlns:a16="http://schemas.microsoft.com/office/drawing/2014/main" id="{748495BA-E66D-4908-9933-09CEFFEB838D}"/>
              </a:ext>
            </a:extLst>
          </p:cNvPr>
          <p:cNvCxnSpPr>
            <a:cxnSpLocks/>
          </p:cNvCxnSpPr>
          <p:nvPr/>
        </p:nvCxnSpPr>
        <p:spPr>
          <a:xfrm flipH="1" flipV="1">
            <a:off x="6618972" y="2480457"/>
            <a:ext cx="2775566" cy="232166"/>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Schemat blokowy: proces alternatywny 7">
            <a:extLst>
              <a:ext uri="{FF2B5EF4-FFF2-40B4-BE49-F238E27FC236}">
                <a16:creationId xmlns:a16="http://schemas.microsoft.com/office/drawing/2014/main" id="{70D3E4F2-07D8-4F85-89A7-6B93E09B6794}"/>
              </a:ext>
            </a:extLst>
          </p:cNvPr>
          <p:cNvSpPr/>
          <p:nvPr/>
        </p:nvSpPr>
        <p:spPr>
          <a:xfrm>
            <a:off x="9210390" y="2299603"/>
            <a:ext cx="1874087" cy="777336"/>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4. BBC </a:t>
            </a:r>
            <a:r>
              <a:rPr lang="pl-PL" sz="1400" dirty="0" err="1">
                <a:ea typeface="Open Sans"/>
                <a:cs typeface="Open Sans"/>
              </a:rPr>
              <a:t>documentaries</a:t>
            </a:r>
          </a:p>
        </p:txBody>
      </p:sp>
      <p:cxnSp>
        <p:nvCxnSpPr>
          <p:cNvPr id="13" name="Łącznik prosty ze strzałką 12">
            <a:extLst>
              <a:ext uri="{FF2B5EF4-FFF2-40B4-BE49-F238E27FC236}">
                <a16:creationId xmlns:a16="http://schemas.microsoft.com/office/drawing/2014/main" id="{16661C73-E35F-4ACB-A58D-4BF7314416A5}"/>
              </a:ext>
            </a:extLst>
          </p:cNvPr>
          <p:cNvCxnSpPr>
            <a:cxnSpLocks/>
          </p:cNvCxnSpPr>
          <p:nvPr/>
        </p:nvCxnSpPr>
        <p:spPr>
          <a:xfrm flipH="1" flipV="1">
            <a:off x="6647726" y="5284041"/>
            <a:ext cx="2775566" cy="232166"/>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Schemat blokowy: proces alternatywny 7">
            <a:extLst>
              <a:ext uri="{FF2B5EF4-FFF2-40B4-BE49-F238E27FC236}">
                <a16:creationId xmlns:a16="http://schemas.microsoft.com/office/drawing/2014/main" id="{D8539B07-5006-4BA0-B104-1D66E09EC3D2}"/>
              </a:ext>
            </a:extLst>
          </p:cNvPr>
          <p:cNvSpPr/>
          <p:nvPr/>
        </p:nvSpPr>
        <p:spPr>
          <a:xfrm>
            <a:off x="9210390" y="5103187"/>
            <a:ext cx="1874087" cy="935486"/>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4. </a:t>
            </a:r>
            <a:r>
              <a:rPr lang="pl-PL" sz="1400" dirty="0" err="1">
                <a:ea typeface="Open Sans"/>
                <a:cs typeface="Open Sans"/>
              </a:rPr>
              <a:t>Step-by-step</a:t>
            </a:r>
            <a:r>
              <a:rPr lang="pl-PL" sz="1400" dirty="0">
                <a:ea typeface="Open Sans"/>
                <a:cs typeface="Open Sans"/>
              </a:rPr>
              <a:t> </a:t>
            </a:r>
            <a:r>
              <a:rPr lang="pl-PL" sz="1400" dirty="0" err="1">
                <a:ea typeface="Open Sans"/>
                <a:cs typeface="Open Sans"/>
              </a:rPr>
              <a:t>digital</a:t>
            </a:r>
            <a:r>
              <a:rPr lang="pl-PL" sz="1400" dirty="0">
                <a:ea typeface="Open Sans"/>
                <a:cs typeface="Open Sans"/>
              </a:rPr>
              <a:t> </a:t>
            </a:r>
            <a:r>
              <a:rPr lang="pl-PL" sz="1400" dirty="0" err="1">
                <a:ea typeface="Open Sans"/>
                <a:cs typeface="Open Sans"/>
              </a:rPr>
              <a:t>project</a:t>
            </a:r>
            <a:endParaRPr lang="pl-PL" sz="1400" dirty="0">
              <a:ea typeface="Open Sans"/>
              <a:cs typeface="Open Sans"/>
            </a:endParaRPr>
          </a:p>
          <a:p>
            <a:pPr algn="ctr"/>
            <a:r>
              <a:rPr lang="pl-PL" sz="1400" dirty="0">
                <a:ea typeface="Open Sans"/>
                <a:cs typeface="Open Sans"/>
              </a:rPr>
              <a:t>plan</a:t>
            </a:r>
          </a:p>
        </p:txBody>
      </p:sp>
      <p:cxnSp>
        <p:nvCxnSpPr>
          <p:cNvPr id="15" name="Łącznik prosty ze strzałką 12">
            <a:extLst>
              <a:ext uri="{FF2B5EF4-FFF2-40B4-BE49-F238E27FC236}">
                <a16:creationId xmlns:a16="http://schemas.microsoft.com/office/drawing/2014/main" id="{4B6D802E-227A-4626-857E-3FF4EA3322AB}"/>
              </a:ext>
            </a:extLst>
          </p:cNvPr>
          <p:cNvCxnSpPr>
            <a:cxnSpLocks/>
          </p:cNvCxnSpPr>
          <p:nvPr/>
        </p:nvCxnSpPr>
        <p:spPr>
          <a:xfrm flipH="1" flipV="1">
            <a:off x="7826669" y="3645023"/>
            <a:ext cx="1539114" cy="289675"/>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Łącznik prosty ze strzałką 12">
            <a:extLst>
              <a:ext uri="{FF2B5EF4-FFF2-40B4-BE49-F238E27FC236}">
                <a16:creationId xmlns:a16="http://schemas.microsoft.com/office/drawing/2014/main" id="{2A31A7BB-020B-41A1-ABFE-9486CFEF06E2}"/>
              </a:ext>
            </a:extLst>
          </p:cNvPr>
          <p:cNvCxnSpPr>
            <a:cxnSpLocks/>
          </p:cNvCxnSpPr>
          <p:nvPr/>
        </p:nvCxnSpPr>
        <p:spPr>
          <a:xfrm flipV="1">
            <a:off x="2004574" y="4464530"/>
            <a:ext cx="2083979" cy="102771"/>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chemat blokowy: proces alternatywny 7">
            <a:extLst>
              <a:ext uri="{FF2B5EF4-FFF2-40B4-BE49-F238E27FC236}">
                <a16:creationId xmlns:a16="http://schemas.microsoft.com/office/drawing/2014/main" id="{C0AD1F64-3577-404A-8876-03F6E79CFA8D}"/>
              </a:ext>
            </a:extLst>
          </p:cNvPr>
          <p:cNvSpPr/>
          <p:nvPr/>
        </p:nvSpPr>
        <p:spPr>
          <a:xfrm>
            <a:off x="138275" y="4197412"/>
            <a:ext cx="1874087" cy="777337"/>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dirty="0">
                <a:ea typeface="Open Sans"/>
                <a:cs typeface="Open Sans"/>
              </a:rPr>
              <a:t>2. </a:t>
            </a:r>
            <a:r>
              <a:rPr lang="en-GB" sz="1400" dirty="0">
                <a:ea typeface="+mn-lt"/>
                <a:cs typeface="+mn-lt"/>
              </a:rPr>
              <a:t>Activities based on Visible Thinking routines </a:t>
            </a:r>
            <a:endParaRPr lang="pl-PL" sz="1400" dirty="0">
              <a:ea typeface="Open Sans"/>
              <a:cs typeface="Open Sans"/>
            </a:endParaRPr>
          </a:p>
        </p:txBody>
      </p:sp>
    </p:spTree>
    <p:extLst>
      <p:ext uri="{BB962C8B-B14F-4D97-AF65-F5344CB8AC3E}">
        <p14:creationId xmlns:p14="http://schemas.microsoft.com/office/powerpoint/2010/main" val="37248706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29D60D-3C75-49F1-9254-04DD4A140FF3}"/>
              </a:ext>
            </a:extLst>
          </p:cNvPr>
          <p:cNvSpPr>
            <a:spLocks noGrp="1"/>
          </p:cNvSpPr>
          <p:nvPr>
            <p:ph type="title"/>
          </p:nvPr>
        </p:nvSpPr>
        <p:spPr>
          <a:xfrm>
            <a:off x="766313" y="379502"/>
            <a:ext cx="10515600" cy="1325563"/>
          </a:xfrm>
        </p:spPr>
        <p:txBody>
          <a:bodyPr/>
          <a:lstStyle/>
          <a:p>
            <a:r>
              <a:rPr lang="pl-PL" sz="4000">
                <a:solidFill>
                  <a:srgbClr val="737ABA"/>
                </a:solidFill>
                <a:ea typeface="Open Sans Extrabold"/>
                <a:cs typeface="Open Sans Extrabold"/>
              </a:rPr>
              <a:t>Extra </a:t>
            </a:r>
            <a:r>
              <a:rPr lang="pl-PL" sz="4000" err="1">
                <a:solidFill>
                  <a:srgbClr val="737ABA"/>
                </a:solidFill>
                <a:ea typeface="Open Sans Extrabold"/>
                <a:cs typeface="Open Sans Extrabold"/>
              </a:rPr>
              <a:t>section</a:t>
            </a:r>
            <a:r>
              <a:rPr lang="pl-PL" sz="4000">
                <a:solidFill>
                  <a:srgbClr val="737ABA"/>
                </a:solidFill>
                <a:ea typeface="Open Sans Extrabold"/>
                <a:cs typeface="Open Sans Extrabold"/>
              </a:rPr>
              <a:t>:</a:t>
            </a:r>
            <a:br>
              <a:rPr lang="pl-PL" sz="3600">
                <a:latin typeface="Open Sans Extrabold"/>
                <a:ea typeface="Open Sans Extrabold"/>
                <a:cs typeface="Open Sans Extrabold"/>
              </a:rPr>
            </a:br>
            <a:r>
              <a:rPr lang="pl-PL" sz="4000" err="1">
                <a:solidFill>
                  <a:srgbClr val="737ABA"/>
                </a:solidFill>
                <a:latin typeface="Open Sans"/>
                <a:ea typeface="Open Sans Extrabold"/>
                <a:cs typeface="Open Sans Extrabold"/>
              </a:rPr>
              <a:t>Grammar</a:t>
            </a:r>
            <a:r>
              <a:rPr lang="pl-PL" sz="4000">
                <a:solidFill>
                  <a:srgbClr val="737ABA"/>
                </a:solidFill>
                <a:latin typeface="Open Sans"/>
                <a:ea typeface="Open Sans Extrabold"/>
                <a:cs typeface="Open Sans Extrabold"/>
              </a:rPr>
              <a:t> </a:t>
            </a:r>
            <a:r>
              <a:rPr lang="pl-PL" sz="4000" err="1">
                <a:solidFill>
                  <a:srgbClr val="737ABA"/>
                </a:solidFill>
                <a:latin typeface="Open Sans"/>
                <a:ea typeface="Open Sans Extrabold"/>
                <a:cs typeface="Open Sans Extrabold"/>
              </a:rPr>
              <a:t>time</a:t>
            </a:r>
            <a:endParaRPr lang="pl-PL" sz="4000">
              <a:solidFill>
                <a:srgbClr val="737ABA"/>
              </a:solidFill>
              <a:latin typeface="Open Sans"/>
              <a:ea typeface="Open Sans Extrabold"/>
              <a:cs typeface="Open Sans Extrabold"/>
            </a:endParaRPr>
          </a:p>
        </p:txBody>
      </p:sp>
      <p:pic>
        <p:nvPicPr>
          <p:cNvPr id="3" name="Picture 3">
            <a:extLst>
              <a:ext uri="{FF2B5EF4-FFF2-40B4-BE49-F238E27FC236}">
                <a16:creationId xmlns:a16="http://schemas.microsoft.com/office/drawing/2014/main" id="{D2E60C92-923D-4D59-8119-40EF273CA36F}"/>
              </a:ext>
            </a:extLst>
          </p:cNvPr>
          <p:cNvPicPr>
            <a:picLocks noChangeAspect="1"/>
          </p:cNvPicPr>
          <p:nvPr/>
        </p:nvPicPr>
        <p:blipFill>
          <a:blip r:embed="rId4"/>
          <a:stretch>
            <a:fillRect/>
          </a:stretch>
        </p:blipFill>
        <p:spPr>
          <a:xfrm>
            <a:off x="3114136" y="2063327"/>
            <a:ext cx="2743200" cy="3881535"/>
          </a:xfrm>
          <a:prstGeom prst="rect">
            <a:avLst/>
          </a:prstGeom>
        </p:spPr>
      </p:pic>
      <p:pic>
        <p:nvPicPr>
          <p:cNvPr id="4" name="Picture 4">
            <a:extLst>
              <a:ext uri="{FF2B5EF4-FFF2-40B4-BE49-F238E27FC236}">
                <a16:creationId xmlns:a16="http://schemas.microsoft.com/office/drawing/2014/main" id="{BBE84FE2-BA15-4597-96A8-23319FAA8163}"/>
              </a:ext>
            </a:extLst>
          </p:cNvPr>
          <p:cNvPicPr>
            <a:picLocks noChangeAspect="1"/>
          </p:cNvPicPr>
          <p:nvPr/>
        </p:nvPicPr>
        <p:blipFill>
          <a:blip r:embed="rId5"/>
          <a:stretch>
            <a:fillRect/>
          </a:stretch>
        </p:blipFill>
        <p:spPr>
          <a:xfrm>
            <a:off x="5845834" y="2063327"/>
            <a:ext cx="2743200" cy="3881535"/>
          </a:xfrm>
          <a:prstGeom prst="rect">
            <a:avLst/>
          </a:prstGeom>
        </p:spPr>
      </p:pic>
      <p:cxnSp>
        <p:nvCxnSpPr>
          <p:cNvPr id="6" name="Łącznik prosty ze strzałką 12">
            <a:extLst>
              <a:ext uri="{FF2B5EF4-FFF2-40B4-BE49-F238E27FC236}">
                <a16:creationId xmlns:a16="http://schemas.microsoft.com/office/drawing/2014/main" id="{679E5665-2A44-4DC5-B8F3-8DA59A7F6FA0}"/>
              </a:ext>
            </a:extLst>
          </p:cNvPr>
          <p:cNvCxnSpPr>
            <a:cxnSpLocks/>
          </p:cNvCxnSpPr>
          <p:nvPr/>
        </p:nvCxnSpPr>
        <p:spPr>
          <a:xfrm>
            <a:off x="2378387" y="3143943"/>
            <a:ext cx="905036" cy="199154"/>
          </a:xfrm>
          <a:prstGeom prst="straightConnector1">
            <a:avLst/>
          </a:prstGeom>
          <a:ln w="28575">
            <a:solidFill>
              <a:srgbClr val="8EAF3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Schemat blokowy: proces alternatywny 7">
            <a:extLst>
              <a:ext uri="{FF2B5EF4-FFF2-40B4-BE49-F238E27FC236}">
                <a16:creationId xmlns:a16="http://schemas.microsoft.com/office/drawing/2014/main" id="{B9005F5E-FABA-4783-85ED-FE9C704849A2}"/>
              </a:ext>
            </a:extLst>
          </p:cNvPr>
          <p:cNvSpPr/>
          <p:nvPr/>
        </p:nvSpPr>
        <p:spPr>
          <a:xfrm>
            <a:off x="770880" y="2558393"/>
            <a:ext cx="1888464" cy="935488"/>
          </a:xfrm>
          <a:prstGeom prst="flowChartAlternateProcess">
            <a:avLst/>
          </a:prstGeom>
          <a:solidFill>
            <a:srgbClr val="8EAF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400">
                <a:ea typeface="Open Sans"/>
                <a:cs typeface="Open Sans"/>
              </a:rPr>
              <a:t>1. One page with two grammar issues per unit</a:t>
            </a:r>
          </a:p>
        </p:txBody>
      </p:sp>
    </p:spTree>
    <p:extLst>
      <p:ext uri="{BB962C8B-B14F-4D97-AF65-F5344CB8AC3E}">
        <p14:creationId xmlns:p14="http://schemas.microsoft.com/office/powerpoint/2010/main" val="13576864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29D60D-3C75-49F1-9254-04DD4A140FF3}"/>
              </a:ext>
            </a:extLst>
          </p:cNvPr>
          <p:cNvSpPr>
            <a:spLocks noGrp="1"/>
          </p:cNvSpPr>
          <p:nvPr>
            <p:ph type="title"/>
          </p:nvPr>
        </p:nvSpPr>
        <p:spPr>
          <a:xfrm>
            <a:off x="766313" y="379502"/>
            <a:ext cx="10515600" cy="1325563"/>
          </a:xfrm>
        </p:spPr>
        <p:txBody>
          <a:bodyPr/>
          <a:lstStyle/>
          <a:p>
            <a:r>
              <a:rPr lang="pl-PL" sz="4000">
                <a:solidFill>
                  <a:srgbClr val="737ABA"/>
                </a:solidFill>
                <a:ea typeface="Open Sans Extrabold"/>
                <a:cs typeface="Open Sans Extrabold"/>
              </a:rPr>
              <a:t>Extra section:</a:t>
            </a:r>
            <a:br>
              <a:rPr lang="pl-PL" sz="3600">
                <a:latin typeface="Open Sans Extrabold"/>
                <a:ea typeface="Open Sans Extrabold"/>
                <a:cs typeface="Open Sans Extrabold"/>
              </a:rPr>
            </a:br>
            <a:r>
              <a:rPr lang="pl-PL" sz="4000">
                <a:solidFill>
                  <a:srgbClr val="737ABA"/>
                </a:solidFill>
                <a:latin typeface="Open Sans"/>
                <a:ea typeface="Open Sans Extrabold"/>
                <a:cs typeface="Open Sans Extrabold"/>
              </a:rPr>
              <a:t>Irregular verbs</a:t>
            </a:r>
          </a:p>
        </p:txBody>
      </p:sp>
      <p:pic>
        <p:nvPicPr>
          <p:cNvPr id="3" name="Picture 3">
            <a:extLst>
              <a:ext uri="{FF2B5EF4-FFF2-40B4-BE49-F238E27FC236}">
                <a16:creationId xmlns:a16="http://schemas.microsoft.com/office/drawing/2014/main" id="{3E8DB46D-31C7-4904-B120-0CE7A326870A}"/>
              </a:ext>
            </a:extLst>
          </p:cNvPr>
          <p:cNvPicPr>
            <a:picLocks noChangeAspect="1"/>
          </p:cNvPicPr>
          <p:nvPr/>
        </p:nvPicPr>
        <p:blipFill>
          <a:blip r:embed="rId4"/>
          <a:stretch>
            <a:fillRect/>
          </a:stretch>
        </p:blipFill>
        <p:spPr>
          <a:xfrm>
            <a:off x="5342626" y="1718271"/>
            <a:ext cx="3289539" cy="4643535"/>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1D0BB81B-1C1C-4BA3-861D-FF3B326E5540}"/>
              </a:ext>
            </a:extLst>
          </p:cNvPr>
          <p:cNvSpPr txBox="1"/>
          <p:nvPr/>
        </p:nvSpPr>
        <p:spPr>
          <a:xfrm>
            <a:off x="900023" y="2165230"/>
            <a:ext cx="415218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buFont typeface="Arial"/>
              <a:buChar char="•"/>
            </a:pPr>
            <a:r>
              <a:rPr lang="en-US">
                <a:ea typeface="Open Sans"/>
                <a:cs typeface="Open Sans"/>
              </a:rPr>
              <a:t>Irregular verbs list at the end of the book</a:t>
            </a:r>
          </a:p>
          <a:p>
            <a:endParaRPr lang="en-US">
              <a:ea typeface="Open Sans"/>
              <a:cs typeface="Open Sans"/>
            </a:endParaRPr>
          </a:p>
        </p:txBody>
      </p:sp>
    </p:spTree>
    <p:extLst>
      <p:ext uri="{BB962C8B-B14F-4D97-AF65-F5344CB8AC3E}">
        <p14:creationId xmlns:p14="http://schemas.microsoft.com/office/powerpoint/2010/main" val="40804576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29D60D-3C75-49F1-9254-04DD4A140FF3}"/>
              </a:ext>
            </a:extLst>
          </p:cNvPr>
          <p:cNvSpPr>
            <a:spLocks noGrp="1"/>
          </p:cNvSpPr>
          <p:nvPr>
            <p:ph type="title"/>
          </p:nvPr>
        </p:nvSpPr>
        <p:spPr>
          <a:xfrm>
            <a:off x="766313" y="379502"/>
            <a:ext cx="10515600" cy="1325563"/>
          </a:xfrm>
        </p:spPr>
        <p:txBody>
          <a:bodyPr/>
          <a:lstStyle/>
          <a:p>
            <a:r>
              <a:rPr lang="pl-PL" sz="4000">
                <a:solidFill>
                  <a:srgbClr val="737ABA"/>
                </a:solidFill>
                <a:ea typeface="Open Sans Extrabold"/>
                <a:cs typeface="Open Sans Extrabold"/>
              </a:rPr>
              <a:t>Extra </a:t>
            </a:r>
            <a:r>
              <a:rPr lang="pl-PL" sz="4000" err="1">
                <a:solidFill>
                  <a:srgbClr val="737ABA"/>
                </a:solidFill>
                <a:ea typeface="Open Sans Extrabold"/>
                <a:cs typeface="Open Sans Extrabold"/>
              </a:rPr>
              <a:t>section</a:t>
            </a:r>
            <a:r>
              <a:rPr lang="pl-PL" sz="4000">
                <a:solidFill>
                  <a:srgbClr val="737ABA"/>
                </a:solidFill>
                <a:ea typeface="Open Sans Extrabold"/>
                <a:cs typeface="Open Sans Extrabold"/>
              </a:rPr>
              <a:t>:</a:t>
            </a:r>
            <a:br>
              <a:rPr lang="pl-PL" sz="3600">
                <a:latin typeface="Open Sans Extrabold"/>
                <a:ea typeface="Open Sans Extrabold"/>
                <a:cs typeface="Open Sans Extrabold"/>
              </a:rPr>
            </a:br>
            <a:r>
              <a:rPr lang="pl-PL" sz="4000">
                <a:solidFill>
                  <a:srgbClr val="737ABA"/>
                </a:solidFill>
                <a:latin typeface="Open Sans"/>
                <a:ea typeface="Open Sans Extrabold"/>
                <a:cs typeface="Open Sans Extrabold"/>
              </a:rPr>
              <a:t>CLIL</a:t>
            </a:r>
          </a:p>
        </p:txBody>
      </p:sp>
      <p:pic>
        <p:nvPicPr>
          <p:cNvPr id="3" name="Picture 3">
            <a:extLst>
              <a:ext uri="{FF2B5EF4-FFF2-40B4-BE49-F238E27FC236}">
                <a16:creationId xmlns:a16="http://schemas.microsoft.com/office/drawing/2014/main" id="{23B728D9-5506-49EA-A29F-F27D9ACB3A16}"/>
              </a:ext>
            </a:extLst>
          </p:cNvPr>
          <p:cNvPicPr>
            <a:picLocks noChangeAspect="1"/>
          </p:cNvPicPr>
          <p:nvPr/>
        </p:nvPicPr>
        <p:blipFill>
          <a:blip r:embed="rId4"/>
          <a:stretch>
            <a:fillRect/>
          </a:stretch>
        </p:blipFill>
        <p:spPr>
          <a:xfrm>
            <a:off x="332578" y="2595287"/>
            <a:ext cx="2743200" cy="3881535"/>
          </a:xfrm>
          <a:prstGeom prst="rect">
            <a:avLst/>
          </a:prstGeom>
          <a:ln>
            <a:noFill/>
          </a:ln>
          <a:effectLst>
            <a:outerShdw blurRad="190500" algn="tl" rotWithShape="0">
              <a:srgbClr val="000000">
                <a:alpha val="70000"/>
              </a:srgbClr>
            </a:outerShdw>
          </a:effectLst>
        </p:spPr>
      </p:pic>
      <p:pic>
        <p:nvPicPr>
          <p:cNvPr id="4" name="Picture 4">
            <a:extLst>
              <a:ext uri="{FF2B5EF4-FFF2-40B4-BE49-F238E27FC236}">
                <a16:creationId xmlns:a16="http://schemas.microsoft.com/office/drawing/2014/main" id="{CBBD70EB-2F8C-4105-B4DF-89CA3EE58ADA}"/>
              </a:ext>
            </a:extLst>
          </p:cNvPr>
          <p:cNvPicPr>
            <a:picLocks noChangeAspect="1"/>
          </p:cNvPicPr>
          <p:nvPr/>
        </p:nvPicPr>
        <p:blipFill>
          <a:blip r:embed="rId5"/>
          <a:stretch>
            <a:fillRect/>
          </a:stretch>
        </p:blipFill>
        <p:spPr>
          <a:xfrm>
            <a:off x="3255034" y="2595287"/>
            <a:ext cx="2743200" cy="3881535"/>
          </a:xfrm>
          <a:prstGeom prst="rect">
            <a:avLst/>
          </a:prstGeom>
          <a:ln>
            <a:noFill/>
          </a:ln>
          <a:effectLst>
            <a:outerShdw blurRad="190500" algn="tl" rotWithShape="0">
              <a:srgbClr val="000000">
                <a:alpha val="70000"/>
              </a:srgbClr>
            </a:outerShdw>
          </a:effectLst>
        </p:spPr>
      </p:pic>
      <p:pic>
        <p:nvPicPr>
          <p:cNvPr id="5" name="Picture 5">
            <a:extLst>
              <a:ext uri="{FF2B5EF4-FFF2-40B4-BE49-F238E27FC236}">
                <a16:creationId xmlns:a16="http://schemas.microsoft.com/office/drawing/2014/main" id="{994DA755-CE64-45C2-8353-B36BED1C5B06}"/>
              </a:ext>
            </a:extLst>
          </p:cNvPr>
          <p:cNvPicPr>
            <a:picLocks noChangeAspect="1"/>
          </p:cNvPicPr>
          <p:nvPr/>
        </p:nvPicPr>
        <p:blipFill>
          <a:blip r:embed="rId6"/>
          <a:stretch>
            <a:fillRect/>
          </a:stretch>
        </p:blipFill>
        <p:spPr>
          <a:xfrm>
            <a:off x="6096000" y="2595287"/>
            <a:ext cx="2743200" cy="3881535"/>
          </a:xfrm>
          <a:prstGeom prst="rect">
            <a:avLst/>
          </a:prstGeom>
          <a:ln>
            <a:noFill/>
          </a:ln>
          <a:effectLst>
            <a:outerShdw blurRad="190500" algn="tl" rotWithShape="0">
              <a:srgbClr val="000000">
                <a:alpha val="70000"/>
              </a:srgbClr>
            </a:outerShdw>
          </a:effectLst>
        </p:spPr>
      </p:pic>
      <p:pic>
        <p:nvPicPr>
          <p:cNvPr id="6" name="Picture 6">
            <a:extLst>
              <a:ext uri="{FF2B5EF4-FFF2-40B4-BE49-F238E27FC236}">
                <a16:creationId xmlns:a16="http://schemas.microsoft.com/office/drawing/2014/main" id="{99B313EE-00A8-4630-8DC0-29819DB41197}"/>
              </a:ext>
            </a:extLst>
          </p:cNvPr>
          <p:cNvPicPr>
            <a:picLocks noChangeAspect="1"/>
          </p:cNvPicPr>
          <p:nvPr/>
        </p:nvPicPr>
        <p:blipFill>
          <a:blip r:embed="rId7"/>
          <a:stretch>
            <a:fillRect/>
          </a:stretch>
        </p:blipFill>
        <p:spPr>
          <a:xfrm>
            <a:off x="9003101" y="2595287"/>
            <a:ext cx="2743200" cy="3881535"/>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96F983B2-2C0F-48D2-8314-E72683EFF9BF}"/>
              </a:ext>
            </a:extLst>
          </p:cNvPr>
          <p:cNvSpPr txBox="1"/>
          <p:nvPr/>
        </p:nvSpPr>
        <p:spPr>
          <a:xfrm>
            <a:off x="904336" y="1783293"/>
            <a:ext cx="41521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buFont typeface="Arial"/>
              <a:buChar char="•"/>
            </a:pPr>
            <a:r>
              <a:rPr lang="en-US">
                <a:ea typeface="Open Sans"/>
                <a:cs typeface="Open Sans"/>
              </a:rPr>
              <a:t>4 CLIL lessons per level</a:t>
            </a:r>
          </a:p>
          <a:p>
            <a:endParaRPr lang="en-US">
              <a:ea typeface="Open Sans"/>
              <a:cs typeface="Open Sans"/>
            </a:endParaRPr>
          </a:p>
        </p:txBody>
      </p:sp>
    </p:spTree>
    <p:extLst>
      <p:ext uri="{BB962C8B-B14F-4D97-AF65-F5344CB8AC3E}">
        <p14:creationId xmlns:p14="http://schemas.microsoft.com/office/powerpoint/2010/main" val="15294270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29D60D-3C75-49F1-9254-04DD4A140FF3}"/>
              </a:ext>
            </a:extLst>
          </p:cNvPr>
          <p:cNvSpPr>
            <a:spLocks noGrp="1"/>
          </p:cNvSpPr>
          <p:nvPr>
            <p:ph type="title"/>
          </p:nvPr>
        </p:nvSpPr>
        <p:spPr>
          <a:xfrm>
            <a:off x="766313" y="379502"/>
            <a:ext cx="10515600" cy="1325563"/>
          </a:xfrm>
        </p:spPr>
        <p:txBody>
          <a:bodyPr/>
          <a:lstStyle/>
          <a:p>
            <a:r>
              <a:rPr lang="pl-PL" sz="4000" dirty="0">
                <a:solidFill>
                  <a:srgbClr val="737ABA"/>
                </a:solidFill>
                <a:ea typeface="Open Sans Extrabold"/>
                <a:cs typeface="Open Sans Extrabold"/>
              </a:rPr>
              <a:t>Extra </a:t>
            </a:r>
            <a:r>
              <a:rPr lang="pl-PL" sz="4000" dirty="0" err="1">
                <a:solidFill>
                  <a:srgbClr val="737ABA"/>
                </a:solidFill>
                <a:ea typeface="Open Sans Extrabold"/>
                <a:cs typeface="Open Sans Extrabold"/>
              </a:rPr>
              <a:t>section</a:t>
            </a:r>
            <a:r>
              <a:rPr lang="pl-PL" sz="4000" dirty="0">
                <a:solidFill>
                  <a:srgbClr val="737ABA"/>
                </a:solidFill>
                <a:ea typeface="Open Sans Extrabold"/>
                <a:cs typeface="Open Sans Extrabold"/>
              </a:rPr>
              <a:t>:</a:t>
            </a:r>
            <a:br>
              <a:rPr lang="pl-PL" sz="4000" dirty="0">
                <a:solidFill>
                  <a:srgbClr val="737ABA"/>
                </a:solidFill>
                <a:latin typeface="Open Sans Extrabold"/>
                <a:ea typeface="Open Sans Extrabold"/>
                <a:cs typeface="Open Sans Extrabold"/>
              </a:rPr>
            </a:br>
            <a:r>
              <a:rPr lang="pl-PL" sz="4000" dirty="0">
                <a:solidFill>
                  <a:srgbClr val="737ABA"/>
                </a:solidFill>
                <a:latin typeface="Open Sans"/>
                <a:ea typeface="Open Sans Extrabold"/>
                <a:cs typeface="Open Sans Extrabold"/>
              </a:rPr>
              <a:t>Student </a:t>
            </a:r>
            <a:r>
              <a:rPr lang="pl-PL" sz="4000" dirty="0" err="1">
                <a:solidFill>
                  <a:srgbClr val="737ABA"/>
                </a:solidFill>
                <a:latin typeface="Open Sans"/>
                <a:ea typeface="Open Sans Extrabold"/>
                <a:cs typeface="Open Sans Extrabold"/>
              </a:rPr>
              <a:t>activities</a:t>
            </a:r>
            <a:endParaRPr lang="pl-PL" sz="4000" dirty="0">
              <a:solidFill>
                <a:srgbClr val="737ABA"/>
              </a:solidFill>
              <a:latin typeface="Open Sans"/>
              <a:ea typeface="Open Sans Extrabold"/>
              <a:cs typeface="Open Sans Extrabold"/>
            </a:endParaRPr>
          </a:p>
        </p:txBody>
      </p:sp>
      <p:pic>
        <p:nvPicPr>
          <p:cNvPr id="3" name="Picture 3">
            <a:extLst>
              <a:ext uri="{FF2B5EF4-FFF2-40B4-BE49-F238E27FC236}">
                <a16:creationId xmlns:a16="http://schemas.microsoft.com/office/drawing/2014/main" id="{8CBFE5E0-2BCC-4ECE-84BA-F48DDD202B82}"/>
              </a:ext>
            </a:extLst>
          </p:cNvPr>
          <p:cNvPicPr>
            <a:picLocks noChangeAspect="1"/>
          </p:cNvPicPr>
          <p:nvPr/>
        </p:nvPicPr>
        <p:blipFill>
          <a:blip r:embed="rId4"/>
          <a:stretch>
            <a:fillRect/>
          </a:stretch>
        </p:blipFill>
        <p:spPr>
          <a:xfrm>
            <a:off x="2984740" y="1876422"/>
            <a:ext cx="3217652" cy="454289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972968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742DA3-00BD-41E9-A6D2-296247AF9EAD}"/>
              </a:ext>
            </a:extLst>
          </p:cNvPr>
          <p:cNvSpPr>
            <a:spLocks noGrp="1"/>
          </p:cNvSpPr>
          <p:nvPr>
            <p:ph type="title"/>
          </p:nvPr>
        </p:nvSpPr>
        <p:spPr>
          <a:xfrm>
            <a:off x="1176906" y="2874304"/>
            <a:ext cx="5181600" cy="2852737"/>
          </a:xfrm>
        </p:spPr>
        <p:txBody>
          <a:bodyPr/>
          <a:lstStyle/>
          <a:p>
            <a:pPr algn="ctr"/>
            <a:r>
              <a:rPr lang="pl-PL" sz="2800">
                <a:latin typeface="Open Sans"/>
                <a:ea typeface="Open Sans"/>
                <a:cs typeface="Open Sans"/>
              </a:rPr>
              <a:t>Unit 2 Workbook</a:t>
            </a:r>
            <a:br>
              <a:rPr lang="pl-PL" sz="2800">
                <a:latin typeface="Open Sans"/>
              </a:rPr>
            </a:br>
            <a:r>
              <a:rPr lang="pl-PL" sz="2800">
                <a:latin typeface="Open Sans"/>
                <a:ea typeface="Open Sans"/>
                <a:cs typeface="Open Sans"/>
              </a:rPr>
              <a:t>walkthrough</a:t>
            </a:r>
            <a:endParaRPr lang="en-US" sz="2800">
              <a:latin typeface="Open Sans"/>
              <a:ea typeface="Open Sans"/>
              <a:cs typeface="Open Sans"/>
            </a:endParaRPr>
          </a:p>
        </p:txBody>
      </p:sp>
      <p:pic>
        <p:nvPicPr>
          <p:cNvPr id="2" name="Picture 2">
            <a:extLst>
              <a:ext uri="{FF2B5EF4-FFF2-40B4-BE49-F238E27FC236}">
                <a16:creationId xmlns:a16="http://schemas.microsoft.com/office/drawing/2014/main" id="{98182FD3-3D0D-49E1-B492-989A256286A1}"/>
              </a:ext>
            </a:extLst>
          </p:cNvPr>
          <p:cNvPicPr>
            <a:picLocks noChangeAspect="1"/>
          </p:cNvPicPr>
          <p:nvPr/>
        </p:nvPicPr>
        <p:blipFill>
          <a:blip r:embed="rId4"/>
          <a:stretch>
            <a:fillRect/>
          </a:stretch>
        </p:blipFill>
        <p:spPr>
          <a:xfrm>
            <a:off x="8267032" y="539075"/>
            <a:ext cx="3411621" cy="4817324"/>
          </a:xfrm>
          <a:prstGeom prst="rect">
            <a:avLst/>
          </a:prstGeom>
        </p:spPr>
      </p:pic>
    </p:spTree>
    <p:extLst>
      <p:ext uri="{BB962C8B-B14F-4D97-AF65-F5344CB8AC3E}">
        <p14:creationId xmlns:p14="http://schemas.microsoft.com/office/powerpoint/2010/main" val="11637149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29D60D-3C75-49F1-9254-04DD4A140FF3}"/>
              </a:ext>
            </a:extLst>
          </p:cNvPr>
          <p:cNvSpPr>
            <a:spLocks noGrp="1"/>
          </p:cNvSpPr>
          <p:nvPr>
            <p:ph type="title"/>
          </p:nvPr>
        </p:nvSpPr>
        <p:spPr>
          <a:xfrm>
            <a:off x="766313" y="379502"/>
            <a:ext cx="10515600" cy="1325563"/>
          </a:xfrm>
        </p:spPr>
        <p:txBody>
          <a:bodyPr/>
          <a:lstStyle/>
          <a:p>
            <a:r>
              <a:rPr lang="pl-PL" sz="4000">
                <a:solidFill>
                  <a:srgbClr val="737ABA"/>
                </a:solidFill>
                <a:ea typeface="Open Sans Extrabold"/>
                <a:cs typeface="Open Sans Extrabold"/>
              </a:rPr>
              <a:t>Core lessons</a:t>
            </a:r>
            <a:br>
              <a:rPr lang="pl-PL" sz="3600">
                <a:latin typeface="Open Sans Extrabold"/>
                <a:ea typeface="Open Sans Extrabold"/>
                <a:cs typeface="Open Sans Extrabold"/>
              </a:rPr>
            </a:br>
            <a:endParaRPr lang="pl-PL" sz="4000">
              <a:solidFill>
                <a:srgbClr val="737ABA"/>
              </a:solidFill>
              <a:latin typeface="Open Sans"/>
              <a:ea typeface="Open Sans Extrabold"/>
              <a:cs typeface="Open Sans Extrabold"/>
            </a:endParaRPr>
          </a:p>
        </p:txBody>
      </p:sp>
      <p:sp>
        <p:nvSpPr>
          <p:cNvPr id="8" name="TextBox 7">
            <a:extLst>
              <a:ext uri="{FF2B5EF4-FFF2-40B4-BE49-F238E27FC236}">
                <a16:creationId xmlns:a16="http://schemas.microsoft.com/office/drawing/2014/main" id="{13C7E697-EB5A-4A0D-B851-088AC78AD459}"/>
              </a:ext>
            </a:extLst>
          </p:cNvPr>
          <p:cNvSpPr txBox="1"/>
          <p:nvPr/>
        </p:nvSpPr>
        <p:spPr>
          <a:xfrm>
            <a:off x="523982" y="2165230"/>
            <a:ext cx="4887657" cy="33701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buFont typeface="Arial"/>
              <a:buChar char="•"/>
            </a:pPr>
            <a:r>
              <a:rPr lang="en-US" sz="2000" dirty="0">
                <a:ea typeface="Open Sans"/>
                <a:cs typeface="Open Sans"/>
              </a:rPr>
              <a:t>Workbook lessons correlated with core lessons from the Student's Book</a:t>
            </a:r>
          </a:p>
          <a:p>
            <a:pPr marL="285750" indent="-285750">
              <a:spcBef>
                <a:spcPts val="600"/>
              </a:spcBef>
              <a:buFont typeface="Arial"/>
              <a:buChar char="•"/>
            </a:pPr>
            <a:r>
              <a:rPr lang="en-US" sz="2000" dirty="0">
                <a:ea typeface="Open Sans"/>
                <a:cs typeface="Open Sans"/>
              </a:rPr>
              <a:t>Lessons </a:t>
            </a:r>
            <a:r>
              <a:rPr lang="en-US" sz="2000" dirty="0" err="1">
                <a:ea typeface="Open Sans"/>
                <a:cs typeface="Open Sans"/>
              </a:rPr>
              <a:t>colour</a:t>
            </a:r>
            <a:r>
              <a:rPr lang="en-US" sz="2000" dirty="0">
                <a:ea typeface="Open Sans"/>
                <a:cs typeface="Open Sans"/>
              </a:rPr>
              <a:t> coding in Student's Book and </a:t>
            </a:r>
            <a:r>
              <a:rPr lang="en-US" sz="2000" dirty="0" err="1">
                <a:ea typeface="Open Sans"/>
                <a:cs typeface="Open Sans"/>
              </a:rPr>
              <a:t>Worbook</a:t>
            </a:r>
            <a:r>
              <a:rPr lang="en-US" sz="2000" dirty="0">
                <a:ea typeface="Open Sans"/>
                <a:cs typeface="Open Sans"/>
              </a:rPr>
              <a:t> align, for easy navigation</a:t>
            </a:r>
          </a:p>
          <a:p>
            <a:pPr marL="285750" indent="-285750">
              <a:spcBef>
                <a:spcPts val="600"/>
              </a:spcBef>
              <a:buFont typeface="Arial"/>
              <a:buChar char="•"/>
            </a:pPr>
            <a:r>
              <a:rPr lang="en-US" sz="2000" dirty="0">
                <a:ea typeface="Open Sans"/>
                <a:cs typeface="Open Sans"/>
              </a:rPr>
              <a:t>Workbook in </a:t>
            </a:r>
            <a:r>
              <a:rPr lang="en-US" sz="2000" dirty="0" err="1">
                <a:ea typeface="Open Sans"/>
                <a:cs typeface="Open Sans"/>
              </a:rPr>
              <a:t>colour</a:t>
            </a:r>
            <a:r>
              <a:rPr lang="en-US" sz="2000" dirty="0">
                <a:ea typeface="Open Sans"/>
                <a:cs typeface="Open Sans"/>
              </a:rPr>
              <a:t> for improved attention and motivation</a:t>
            </a:r>
          </a:p>
          <a:p>
            <a:pPr marL="285750" indent="-285750">
              <a:spcBef>
                <a:spcPts val="600"/>
              </a:spcBef>
              <a:buFont typeface="Arial"/>
              <a:buChar char="•"/>
            </a:pPr>
            <a:r>
              <a:rPr lang="pl-PL" sz="2000" dirty="0" err="1">
                <a:ea typeface="+mn-lt"/>
                <a:cs typeface="+mn-lt"/>
              </a:rPr>
              <a:t>Signposted</a:t>
            </a:r>
            <a:r>
              <a:rPr lang="pl" sz="2000" dirty="0">
                <a:ea typeface="+mn-lt"/>
                <a:cs typeface="+mn-lt"/>
              </a:rPr>
              <a:t> additional online practice </a:t>
            </a:r>
            <a:endParaRPr lang="en-US" sz="2000" dirty="0">
              <a:ea typeface="Open Sans"/>
              <a:cs typeface="Open Sans"/>
            </a:endParaRPr>
          </a:p>
          <a:p>
            <a:endParaRPr lang="en-US" dirty="0">
              <a:ea typeface="Open Sans"/>
              <a:cs typeface="Open Sans"/>
            </a:endParaRPr>
          </a:p>
        </p:txBody>
      </p:sp>
      <p:pic>
        <p:nvPicPr>
          <p:cNvPr id="10" name="Picture 10">
            <a:extLst>
              <a:ext uri="{FF2B5EF4-FFF2-40B4-BE49-F238E27FC236}">
                <a16:creationId xmlns:a16="http://schemas.microsoft.com/office/drawing/2014/main" id="{1206BCD2-163D-4334-8AA0-3FD7442910C6}"/>
              </a:ext>
            </a:extLst>
          </p:cNvPr>
          <p:cNvPicPr>
            <a:picLocks noChangeAspect="1"/>
          </p:cNvPicPr>
          <p:nvPr/>
        </p:nvPicPr>
        <p:blipFill>
          <a:blip r:embed="rId4"/>
          <a:stretch>
            <a:fillRect/>
          </a:stretch>
        </p:blipFill>
        <p:spPr>
          <a:xfrm>
            <a:off x="6780362" y="2774918"/>
            <a:ext cx="2743200" cy="1940767"/>
          </a:xfrm>
          <a:prstGeom prst="rect">
            <a:avLst/>
          </a:prstGeom>
          <a:ln>
            <a:noFill/>
          </a:ln>
          <a:effectLst>
            <a:outerShdw blurRad="190500" algn="tl" rotWithShape="0">
              <a:srgbClr val="000000">
                <a:alpha val="70000"/>
              </a:srgbClr>
            </a:outerShdw>
          </a:effectLst>
        </p:spPr>
      </p:pic>
      <p:pic>
        <p:nvPicPr>
          <p:cNvPr id="11" name="Picture 11">
            <a:extLst>
              <a:ext uri="{FF2B5EF4-FFF2-40B4-BE49-F238E27FC236}">
                <a16:creationId xmlns:a16="http://schemas.microsoft.com/office/drawing/2014/main" id="{035A4D49-9C50-4034-83D6-DA85F9827E73}"/>
              </a:ext>
            </a:extLst>
          </p:cNvPr>
          <p:cNvPicPr>
            <a:picLocks noChangeAspect="1"/>
          </p:cNvPicPr>
          <p:nvPr/>
        </p:nvPicPr>
        <p:blipFill>
          <a:blip r:embed="rId5"/>
          <a:stretch>
            <a:fillRect/>
          </a:stretch>
        </p:blipFill>
        <p:spPr>
          <a:xfrm>
            <a:off x="7916173" y="2458616"/>
            <a:ext cx="2743200" cy="1940767"/>
          </a:xfrm>
          <a:prstGeom prst="rect">
            <a:avLst/>
          </a:prstGeom>
          <a:ln>
            <a:noFill/>
          </a:ln>
          <a:effectLst>
            <a:outerShdw blurRad="190500" algn="tl" rotWithShape="0">
              <a:srgbClr val="000000">
                <a:alpha val="70000"/>
              </a:srgbClr>
            </a:outerShdw>
          </a:effectLst>
        </p:spPr>
      </p:pic>
      <p:pic>
        <p:nvPicPr>
          <p:cNvPr id="12" name="Picture 12">
            <a:extLst>
              <a:ext uri="{FF2B5EF4-FFF2-40B4-BE49-F238E27FC236}">
                <a16:creationId xmlns:a16="http://schemas.microsoft.com/office/drawing/2014/main" id="{FFB4FFDB-8AB6-4D94-AA64-33827058E09B}"/>
              </a:ext>
            </a:extLst>
          </p:cNvPr>
          <p:cNvPicPr>
            <a:picLocks noChangeAspect="1"/>
          </p:cNvPicPr>
          <p:nvPr/>
        </p:nvPicPr>
        <p:blipFill>
          <a:blip r:embed="rId6"/>
          <a:stretch>
            <a:fillRect/>
          </a:stretch>
        </p:blipFill>
        <p:spPr>
          <a:xfrm>
            <a:off x="9282023" y="2257333"/>
            <a:ext cx="2743200" cy="1940767"/>
          </a:xfrm>
          <a:prstGeom prst="rect">
            <a:avLst/>
          </a:prstGeom>
          <a:ln>
            <a:noFill/>
          </a:ln>
          <a:effectLst>
            <a:outerShdw blurRad="190500" algn="tl" rotWithShape="0">
              <a:srgbClr val="000000">
                <a:alpha val="70000"/>
              </a:srgbClr>
            </a:outerShdw>
          </a:effectLst>
        </p:spPr>
      </p:pic>
      <p:pic>
        <p:nvPicPr>
          <p:cNvPr id="13" name="Picture 13">
            <a:extLst>
              <a:ext uri="{FF2B5EF4-FFF2-40B4-BE49-F238E27FC236}">
                <a16:creationId xmlns:a16="http://schemas.microsoft.com/office/drawing/2014/main" id="{D2FDF3A3-502A-464F-9901-96040C51C806}"/>
              </a:ext>
            </a:extLst>
          </p:cNvPr>
          <p:cNvPicPr>
            <a:picLocks noChangeAspect="1"/>
          </p:cNvPicPr>
          <p:nvPr/>
        </p:nvPicPr>
        <p:blipFill>
          <a:blip r:embed="rId7"/>
          <a:stretch>
            <a:fillRect/>
          </a:stretch>
        </p:blipFill>
        <p:spPr>
          <a:xfrm>
            <a:off x="9282023" y="4126390"/>
            <a:ext cx="2743200" cy="1940767"/>
          </a:xfrm>
          <a:prstGeom prst="rect">
            <a:avLst/>
          </a:prstGeom>
          <a:ln>
            <a:noFill/>
          </a:ln>
          <a:effectLst>
            <a:outerShdw blurRad="190500" algn="tl" rotWithShape="0">
              <a:srgbClr val="000000">
                <a:alpha val="70000"/>
              </a:srgbClr>
            </a:outerShdw>
          </a:effectLst>
        </p:spPr>
      </p:pic>
      <p:pic>
        <p:nvPicPr>
          <p:cNvPr id="9" name="Picture 9">
            <a:extLst>
              <a:ext uri="{FF2B5EF4-FFF2-40B4-BE49-F238E27FC236}">
                <a16:creationId xmlns:a16="http://schemas.microsoft.com/office/drawing/2014/main" id="{4F3234F3-39EC-4860-A790-537FA4862814}"/>
              </a:ext>
            </a:extLst>
          </p:cNvPr>
          <p:cNvPicPr>
            <a:picLocks noChangeAspect="1"/>
          </p:cNvPicPr>
          <p:nvPr/>
        </p:nvPicPr>
        <p:blipFill>
          <a:blip r:embed="rId8"/>
          <a:stretch>
            <a:fillRect/>
          </a:stretch>
        </p:blipFill>
        <p:spPr>
          <a:xfrm>
            <a:off x="5845834" y="3234993"/>
            <a:ext cx="4439728" cy="314846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124645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29D60D-3C75-49F1-9254-04DD4A140FF3}"/>
              </a:ext>
            </a:extLst>
          </p:cNvPr>
          <p:cNvSpPr>
            <a:spLocks noGrp="1"/>
          </p:cNvSpPr>
          <p:nvPr>
            <p:ph type="title"/>
          </p:nvPr>
        </p:nvSpPr>
        <p:spPr>
          <a:xfrm>
            <a:off x="766313" y="379502"/>
            <a:ext cx="10515600" cy="1325563"/>
          </a:xfrm>
        </p:spPr>
        <p:txBody>
          <a:bodyPr>
            <a:normAutofit fontScale="90000"/>
          </a:bodyPr>
          <a:lstStyle/>
          <a:p>
            <a:r>
              <a:rPr lang="pl-PL" sz="4000">
                <a:solidFill>
                  <a:srgbClr val="737ABA"/>
                </a:solidFill>
                <a:ea typeface="Open Sans Extrabold"/>
                <a:cs typeface="Open Sans Extrabold"/>
              </a:rPr>
              <a:t>Core lessons:</a:t>
            </a:r>
            <a:br>
              <a:rPr lang="pl-PL" sz="4000">
                <a:solidFill>
                  <a:srgbClr val="737ABA"/>
                </a:solidFill>
                <a:ea typeface="Open Sans Extrabold"/>
                <a:cs typeface="Open Sans Extrabold"/>
              </a:rPr>
            </a:br>
            <a:r>
              <a:rPr lang="pl-PL" sz="4000">
                <a:solidFill>
                  <a:srgbClr val="737ABA"/>
                </a:solidFill>
                <a:latin typeface="Open Sans"/>
                <a:ea typeface="Open Sans Extrabold"/>
                <a:cs typeface="Open Sans Extrabold"/>
              </a:rPr>
              <a:t>My language file </a:t>
            </a:r>
            <a:br>
              <a:rPr lang="pl-PL" sz="3600">
                <a:latin typeface="Open Sans Extrabold"/>
                <a:ea typeface="Open Sans Extrabold"/>
                <a:cs typeface="Open Sans Extrabold"/>
              </a:rPr>
            </a:br>
            <a:endParaRPr lang="pl-PL" sz="4000">
              <a:solidFill>
                <a:srgbClr val="737ABA"/>
              </a:solidFill>
              <a:latin typeface="Open Sans"/>
              <a:ea typeface="Open Sans Extrabold"/>
              <a:cs typeface="Open Sans Extrabold"/>
            </a:endParaRPr>
          </a:p>
        </p:txBody>
      </p:sp>
      <p:sp>
        <p:nvSpPr>
          <p:cNvPr id="8" name="TextBox 7">
            <a:extLst>
              <a:ext uri="{FF2B5EF4-FFF2-40B4-BE49-F238E27FC236}">
                <a16:creationId xmlns:a16="http://schemas.microsoft.com/office/drawing/2014/main" id="{13C7E697-EB5A-4A0D-B851-088AC78AD459}"/>
              </a:ext>
            </a:extLst>
          </p:cNvPr>
          <p:cNvSpPr txBox="1"/>
          <p:nvPr/>
        </p:nvSpPr>
        <p:spPr>
          <a:xfrm>
            <a:off x="900023" y="2165230"/>
            <a:ext cx="4152180" cy="1277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buFont typeface="Arial"/>
              <a:buChar char="•"/>
            </a:pPr>
            <a:r>
              <a:rPr lang="en-US">
                <a:ea typeface="Open Sans"/>
                <a:cs typeface="Open Sans"/>
              </a:rPr>
              <a:t>A unit wordlist with recording and space for translation</a:t>
            </a:r>
          </a:p>
          <a:p>
            <a:pPr marL="285750" indent="-285750">
              <a:spcBef>
                <a:spcPts val="600"/>
              </a:spcBef>
              <a:buFont typeface="Arial"/>
              <a:buChar char="•"/>
            </a:pPr>
            <a:endParaRPr lang="en-US">
              <a:ea typeface="Open Sans"/>
              <a:cs typeface="Open Sans"/>
            </a:endParaRPr>
          </a:p>
          <a:p>
            <a:endParaRPr lang="en-US">
              <a:ea typeface="Open Sans"/>
              <a:cs typeface="Open Sans"/>
            </a:endParaRPr>
          </a:p>
        </p:txBody>
      </p:sp>
      <p:pic>
        <p:nvPicPr>
          <p:cNvPr id="3" name="Picture 3">
            <a:extLst>
              <a:ext uri="{FF2B5EF4-FFF2-40B4-BE49-F238E27FC236}">
                <a16:creationId xmlns:a16="http://schemas.microsoft.com/office/drawing/2014/main" id="{FFB5F40E-DF56-4886-93DA-88E135C091B5}"/>
              </a:ext>
            </a:extLst>
          </p:cNvPr>
          <p:cNvPicPr>
            <a:picLocks noChangeAspect="1"/>
          </p:cNvPicPr>
          <p:nvPr/>
        </p:nvPicPr>
        <p:blipFill>
          <a:blip r:embed="rId4"/>
          <a:stretch>
            <a:fillRect/>
          </a:stretch>
        </p:blipFill>
        <p:spPr>
          <a:xfrm>
            <a:off x="5515156" y="1894094"/>
            <a:ext cx="3418934" cy="48238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15873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9" name="TextBox 4">
            <a:extLst>
              <a:ext uri="{FF2B5EF4-FFF2-40B4-BE49-F238E27FC236}">
                <a16:creationId xmlns:a16="http://schemas.microsoft.com/office/drawing/2014/main" id="{08732EEF-0BBF-4459-A2A0-A7C67731D011}"/>
              </a:ext>
            </a:extLst>
          </p:cNvPr>
          <p:cNvSpPr txBox="1"/>
          <p:nvPr/>
        </p:nvSpPr>
        <p:spPr>
          <a:xfrm>
            <a:off x="5403833" y="2260001"/>
            <a:ext cx="6282857" cy="3508653"/>
          </a:xfrm>
          <a:prstGeom prst="rect">
            <a:avLst/>
          </a:prstGeom>
          <a:noFill/>
          <a:ln w="38100">
            <a:solidFill>
              <a:srgbClr val="8EAF3A"/>
            </a:solidFill>
          </a:ln>
        </p:spPr>
        <p:txBody>
          <a:bodyPr wrap="square" lIns="91440" tIns="45720" rIns="91440" bIns="45720" rtlCol="0" anchor="t">
            <a:spAutoFit/>
          </a:bodyPr>
          <a:lstStyle/>
          <a:p>
            <a:pPr algn="ctr"/>
            <a:endParaRPr lang="pl-PL" sz="2400" b="1"/>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algn="ctr"/>
            <a:endParaRPr lang="pl-PL"/>
          </a:p>
          <a:p>
            <a:endParaRPr lang="pl-PL"/>
          </a:p>
        </p:txBody>
      </p:sp>
      <p:sp>
        <p:nvSpPr>
          <p:cNvPr id="5" name="TextBox 4">
            <a:extLst>
              <a:ext uri="{FF2B5EF4-FFF2-40B4-BE49-F238E27FC236}">
                <a16:creationId xmlns:a16="http://schemas.microsoft.com/office/drawing/2014/main" id="{FA75691E-2ADE-4867-ADEB-44E5DBE9DE18}"/>
              </a:ext>
            </a:extLst>
          </p:cNvPr>
          <p:cNvSpPr txBox="1"/>
          <p:nvPr/>
        </p:nvSpPr>
        <p:spPr>
          <a:xfrm>
            <a:off x="1349882" y="2218346"/>
            <a:ext cx="3497607" cy="3497280"/>
          </a:xfrm>
          <a:prstGeom prst="rect">
            <a:avLst/>
          </a:prstGeom>
          <a:noFill/>
          <a:ln w="38100">
            <a:solidFill>
              <a:srgbClr val="8EAF3A"/>
            </a:solidFill>
          </a:ln>
        </p:spPr>
        <p:txBody>
          <a:bodyPr wrap="square" lIns="91440" tIns="45720" rIns="91440" bIns="45720" rtlCol="0" anchor="t">
            <a:spAutoFit/>
          </a:bodyPr>
          <a:lstStyle/>
          <a:p>
            <a:pPr algn="ctr"/>
            <a:endParaRPr lang="pl-PL" sz="2400" b="1"/>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marL="285750" indent="-285750" algn="ctr">
              <a:buFont typeface="Arial" panose="020B0604020202020204" pitchFamily="34" charset="0"/>
              <a:buChar char="•"/>
            </a:pPr>
            <a:endParaRPr lang="pl-PL"/>
          </a:p>
          <a:p>
            <a:pPr algn="ctr"/>
            <a:endParaRPr lang="pl-PL"/>
          </a:p>
          <a:p>
            <a:endParaRPr lang="pl-PL"/>
          </a:p>
        </p:txBody>
      </p:sp>
      <p:sp>
        <p:nvSpPr>
          <p:cNvPr id="2" name="Title 1">
            <a:extLst>
              <a:ext uri="{FF2B5EF4-FFF2-40B4-BE49-F238E27FC236}">
                <a16:creationId xmlns:a16="http://schemas.microsoft.com/office/drawing/2014/main" id="{A21CBDBC-72EF-4270-B839-19240090E7C6}"/>
              </a:ext>
            </a:extLst>
          </p:cNvPr>
          <p:cNvSpPr>
            <a:spLocks noGrp="1"/>
          </p:cNvSpPr>
          <p:nvPr>
            <p:ph type="title"/>
          </p:nvPr>
        </p:nvSpPr>
        <p:spPr/>
        <p:txBody>
          <a:bodyPr/>
          <a:lstStyle/>
          <a:p>
            <a:r>
              <a:rPr lang="pl-PL"/>
              <a:t>Workbook packs</a:t>
            </a:r>
          </a:p>
        </p:txBody>
      </p:sp>
      <p:sp>
        <p:nvSpPr>
          <p:cNvPr id="3" name="Content Placeholder 2">
            <a:extLst>
              <a:ext uri="{FF2B5EF4-FFF2-40B4-BE49-F238E27FC236}">
                <a16:creationId xmlns:a16="http://schemas.microsoft.com/office/drawing/2014/main" id="{ED573C7D-37F8-463A-8F01-4848EEBA1AB1}"/>
              </a:ext>
            </a:extLst>
          </p:cNvPr>
          <p:cNvSpPr>
            <a:spLocks noGrp="1"/>
          </p:cNvSpPr>
          <p:nvPr>
            <p:ph idx="1"/>
          </p:nvPr>
        </p:nvSpPr>
        <p:spPr>
          <a:xfrm>
            <a:off x="719447" y="1835521"/>
            <a:ext cx="4425778" cy="4351338"/>
          </a:xfrm>
        </p:spPr>
        <p:txBody>
          <a:bodyPr/>
          <a:lstStyle/>
          <a:p>
            <a:pPr marL="0" indent="0">
              <a:buNone/>
            </a:pPr>
            <a:endParaRPr lang="pl-PL"/>
          </a:p>
          <a:p>
            <a:pPr marL="0" indent="0">
              <a:buNone/>
            </a:pPr>
            <a:endParaRPr lang="pl-PL"/>
          </a:p>
        </p:txBody>
      </p:sp>
      <p:sp>
        <p:nvSpPr>
          <p:cNvPr id="6" name="Content Placeholder 2">
            <a:extLst>
              <a:ext uri="{FF2B5EF4-FFF2-40B4-BE49-F238E27FC236}">
                <a16:creationId xmlns:a16="http://schemas.microsoft.com/office/drawing/2014/main" id="{D524E8B3-50C6-47A8-B38A-724AB63AD456}"/>
              </a:ext>
            </a:extLst>
          </p:cNvPr>
          <p:cNvSpPr txBox="1">
            <a:spLocks/>
          </p:cNvSpPr>
          <p:nvPr/>
        </p:nvSpPr>
        <p:spPr>
          <a:xfrm>
            <a:off x="5810003" y="1859272"/>
            <a:ext cx="44257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l-PL"/>
          </a:p>
          <a:p>
            <a:pPr marL="0" indent="0">
              <a:buFont typeface="Arial" panose="020B0604020202020204" pitchFamily="34" charset="0"/>
              <a:buNone/>
            </a:pPr>
            <a:endParaRPr lang="pl-PL"/>
          </a:p>
        </p:txBody>
      </p:sp>
      <p:pic>
        <p:nvPicPr>
          <p:cNvPr id="27" name="Picture 27">
            <a:extLst>
              <a:ext uri="{FF2B5EF4-FFF2-40B4-BE49-F238E27FC236}">
                <a16:creationId xmlns:a16="http://schemas.microsoft.com/office/drawing/2014/main" id="{5A45C7EA-0876-4213-9C1B-A84AF0F6C369}"/>
              </a:ext>
            </a:extLst>
          </p:cNvPr>
          <p:cNvPicPr>
            <a:picLocks noChangeAspect="1"/>
          </p:cNvPicPr>
          <p:nvPr/>
        </p:nvPicPr>
        <p:blipFill>
          <a:blip r:embed="rId4"/>
          <a:stretch>
            <a:fillRect/>
          </a:stretch>
        </p:blipFill>
        <p:spPr>
          <a:xfrm>
            <a:off x="8316547" y="3010022"/>
            <a:ext cx="2464814" cy="1466390"/>
          </a:xfrm>
          <a:prstGeom prst="rect">
            <a:avLst/>
          </a:prstGeom>
          <a:ln>
            <a:noFill/>
          </a:ln>
          <a:effectLst>
            <a:outerShdw blurRad="292100" dist="139700" dir="2700000" algn="tl" rotWithShape="0">
              <a:srgbClr val="333333">
                <a:alpha val="65000"/>
              </a:srgbClr>
            </a:outerShdw>
          </a:effectLst>
        </p:spPr>
      </p:pic>
      <p:sp>
        <p:nvSpPr>
          <p:cNvPr id="9" name="Prostokąt: zaokrąglone rogi 8">
            <a:extLst>
              <a:ext uri="{FF2B5EF4-FFF2-40B4-BE49-F238E27FC236}">
                <a16:creationId xmlns:a16="http://schemas.microsoft.com/office/drawing/2014/main" id="{65E095DE-2E4C-46CA-8DAB-B37CD319FF1A}"/>
              </a:ext>
            </a:extLst>
          </p:cNvPr>
          <p:cNvSpPr/>
          <p:nvPr/>
        </p:nvSpPr>
        <p:spPr>
          <a:xfrm>
            <a:off x="1573978" y="5086188"/>
            <a:ext cx="3096907" cy="493328"/>
          </a:xfrm>
          <a:prstGeom prst="roundRect">
            <a:avLst/>
          </a:prstGeom>
          <a:solidFill>
            <a:srgbClr val="8EAF3A"/>
          </a:solidFill>
          <a:ln>
            <a:solidFill>
              <a:srgbClr val="8EAF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1600" dirty="0" err="1">
                <a:ea typeface="Open Sans"/>
                <a:cs typeface="Open Sans"/>
              </a:rPr>
              <a:t>Workbook</a:t>
            </a:r>
            <a:r>
              <a:rPr lang="pl-PL" sz="1600" dirty="0">
                <a:ea typeface="Open Sans"/>
                <a:cs typeface="Open Sans"/>
              </a:rPr>
              <a:t> (with </a:t>
            </a:r>
            <a:r>
              <a:rPr lang="pl-PL" sz="1600" dirty="0" err="1">
                <a:ea typeface="Open Sans"/>
                <a:cs typeface="Open Sans"/>
              </a:rPr>
              <a:t>access</a:t>
            </a:r>
            <a:r>
              <a:rPr lang="pl-PL" sz="1600" dirty="0">
                <a:ea typeface="Open Sans"/>
                <a:cs typeface="Open Sans"/>
              </a:rPr>
              <a:t> to </a:t>
            </a:r>
            <a:r>
              <a:rPr lang="pl-PL" sz="1600" dirty="0" err="1">
                <a:ea typeface="Open Sans"/>
                <a:cs typeface="Open Sans"/>
              </a:rPr>
              <a:t>Ss</a:t>
            </a:r>
            <a:r>
              <a:rPr lang="pl-PL" sz="1600" dirty="0">
                <a:ea typeface="Open Sans"/>
                <a:cs typeface="Open Sans"/>
              </a:rPr>
              <a:t> </a:t>
            </a:r>
            <a:r>
              <a:rPr lang="pl-PL" sz="1600" dirty="0" err="1">
                <a:ea typeface="Open Sans"/>
                <a:cs typeface="Open Sans"/>
              </a:rPr>
              <a:t>resources</a:t>
            </a:r>
            <a:r>
              <a:rPr lang="pl-PL" sz="1600" dirty="0">
                <a:ea typeface="Open Sans"/>
                <a:cs typeface="Open Sans"/>
              </a:rPr>
              <a:t>)</a:t>
            </a:r>
            <a:endParaRPr lang="pl-PL" sz="1600" dirty="0"/>
          </a:p>
        </p:txBody>
      </p:sp>
      <p:sp>
        <p:nvSpPr>
          <p:cNvPr id="36" name="Prostokąt: zaokrąglone rogi 35">
            <a:extLst>
              <a:ext uri="{FF2B5EF4-FFF2-40B4-BE49-F238E27FC236}">
                <a16:creationId xmlns:a16="http://schemas.microsoft.com/office/drawing/2014/main" id="{0A58CB7A-EF18-4F10-BB49-355FF446737D}"/>
              </a:ext>
            </a:extLst>
          </p:cNvPr>
          <p:cNvSpPr/>
          <p:nvPr/>
        </p:nvSpPr>
        <p:spPr>
          <a:xfrm>
            <a:off x="5699675" y="5082903"/>
            <a:ext cx="5920433" cy="492122"/>
          </a:xfrm>
          <a:prstGeom prst="roundRect">
            <a:avLst/>
          </a:prstGeom>
          <a:solidFill>
            <a:srgbClr val="8EAF3A"/>
          </a:solidFill>
          <a:ln>
            <a:solidFill>
              <a:srgbClr val="8EAF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pl-PL" sz="1600" dirty="0">
                <a:ea typeface="Open Sans"/>
                <a:cs typeface="Open Sans"/>
              </a:rPr>
              <a:t>Online </a:t>
            </a:r>
            <a:r>
              <a:rPr lang="pl-PL" sz="1600" dirty="0" err="1">
                <a:ea typeface="Open Sans"/>
                <a:cs typeface="Open Sans"/>
              </a:rPr>
              <a:t>Practice</a:t>
            </a:r>
            <a:r>
              <a:rPr lang="pl-PL" sz="1600" dirty="0">
                <a:ea typeface="Open Sans"/>
                <a:cs typeface="Open Sans"/>
              </a:rPr>
              <a:t> (Interactive WB and Extra </a:t>
            </a:r>
            <a:r>
              <a:rPr lang="pl-PL" sz="1600" dirty="0" err="1">
                <a:ea typeface="Open Sans"/>
                <a:cs typeface="Open Sans"/>
              </a:rPr>
              <a:t>Practice</a:t>
            </a:r>
            <a:r>
              <a:rPr lang="pl-PL" sz="1600" dirty="0">
                <a:ea typeface="Open Sans"/>
                <a:cs typeface="Open Sans"/>
              </a:rPr>
              <a:t> </a:t>
            </a:r>
            <a:r>
              <a:rPr lang="pl-PL" sz="1600" dirty="0" err="1">
                <a:ea typeface="Open Sans"/>
                <a:cs typeface="Open Sans"/>
              </a:rPr>
              <a:t>Activities</a:t>
            </a:r>
            <a:r>
              <a:rPr lang="pl-PL" sz="1600" dirty="0">
                <a:ea typeface="Open Sans"/>
                <a:cs typeface="Open Sans"/>
              </a:rPr>
              <a:t>)</a:t>
            </a:r>
          </a:p>
        </p:txBody>
      </p:sp>
      <p:pic>
        <p:nvPicPr>
          <p:cNvPr id="4" name="Picture 6">
            <a:extLst>
              <a:ext uri="{FF2B5EF4-FFF2-40B4-BE49-F238E27FC236}">
                <a16:creationId xmlns:a16="http://schemas.microsoft.com/office/drawing/2014/main" id="{1F583D6C-A204-4CD6-A439-3E391FD12335}"/>
              </a:ext>
            </a:extLst>
          </p:cNvPr>
          <p:cNvPicPr>
            <a:picLocks noChangeAspect="1"/>
          </p:cNvPicPr>
          <p:nvPr/>
        </p:nvPicPr>
        <p:blipFill>
          <a:blip r:embed="rId5"/>
          <a:stretch>
            <a:fillRect/>
          </a:stretch>
        </p:blipFill>
        <p:spPr>
          <a:xfrm>
            <a:off x="2256228" y="2568112"/>
            <a:ext cx="1593012" cy="2271271"/>
          </a:xfrm>
          <a:prstGeom prst="rect">
            <a:avLst/>
          </a:prstGeom>
          <a:ln>
            <a:noFill/>
          </a:ln>
          <a:effectLst>
            <a:outerShdw blurRad="292100" dist="139700" dir="2700000" algn="tl" rotWithShape="0">
              <a:srgbClr val="333333">
                <a:alpha val="65000"/>
              </a:srgbClr>
            </a:outerShdw>
          </a:effectLst>
        </p:spPr>
      </p:pic>
      <p:pic>
        <p:nvPicPr>
          <p:cNvPr id="7" name="Picture 11">
            <a:extLst>
              <a:ext uri="{FF2B5EF4-FFF2-40B4-BE49-F238E27FC236}">
                <a16:creationId xmlns:a16="http://schemas.microsoft.com/office/drawing/2014/main" id="{B59C5862-06E7-44B0-BDBE-EE0CC8F5B9DE}"/>
              </a:ext>
            </a:extLst>
          </p:cNvPr>
          <p:cNvPicPr>
            <a:picLocks noChangeAspect="1"/>
          </p:cNvPicPr>
          <p:nvPr/>
        </p:nvPicPr>
        <p:blipFill>
          <a:blip r:embed="rId6"/>
          <a:stretch>
            <a:fillRect/>
          </a:stretch>
        </p:blipFill>
        <p:spPr>
          <a:xfrm>
            <a:off x="6438813" y="2552333"/>
            <a:ext cx="1578634" cy="23000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86723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BAF3B38-BC54-4629-A040-1B169C1AED7B}"/>
              </a:ext>
            </a:extLst>
          </p:cNvPr>
          <p:cNvPicPr>
            <a:picLocks noChangeAspect="1"/>
          </p:cNvPicPr>
          <p:nvPr/>
        </p:nvPicPr>
        <p:blipFill>
          <a:blip r:embed="rId4"/>
          <a:stretch>
            <a:fillRect/>
          </a:stretch>
        </p:blipFill>
        <p:spPr>
          <a:xfrm>
            <a:off x="8232475" y="2523403"/>
            <a:ext cx="2743200" cy="3881535"/>
          </a:xfrm>
          <a:prstGeom prst="rect">
            <a:avLst/>
          </a:prstGeom>
          <a:ln>
            <a:noFill/>
          </a:ln>
          <a:effectLst>
            <a:outerShdw blurRad="190500" algn="tl" rotWithShape="0">
              <a:srgbClr val="000000">
                <a:alpha val="70000"/>
              </a:srgbClr>
            </a:outerShdw>
          </a:effectLst>
        </p:spPr>
      </p:pic>
      <p:sp>
        <p:nvSpPr>
          <p:cNvPr id="2" name="Tytuł 1">
            <a:extLst>
              <a:ext uri="{FF2B5EF4-FFF2-40B4-BE49-F238E27FC236}">
                <a16:creationId xmlns:a16="http://schemas.microsoft.com/office/drawing/2014/main" id="{F929D60D-3C75-49F1-9254-04DD4A140FF3}"/>
              </a:ext>
            </a:extLst>
          </p:cNvPr>
          <p:cNvSpPr>
            <a:spLocks noGrp="1"/>
          </p:cNvSpPr>
          <p:nvPr>
            <p:ph type="title"/>
          </p:nvPr>
        </p:nvSpPr>
        <p:spPr>
          <a:xfrm>
            <a:off x="766313" y="379502"/>
            <a:ext cx="10515600" cy="1325563"/>
          </a:xfrm>
        </p:spPr>
        <p:txBody>
          <a:bodyPr>
            <a:normAutofit fontScale="90000"/>
          </a:bodyPr>
          <a:lstStyle/>
          <a:p>
            <a:r>
              <a:rPr lang="pl-PL" sz="4000">
                <a:solidFill>
                  <a:srgbClr val="737ABA"/>
                </a:solidFill>
                <a:ea typeface="Open Sans Extrabold"/>
                <a:cs typeface="Open Sans Extrabold"/>
              </a:rPr>
              <a:t>Core lessons:</a:t>
            </a:r>
            <a:br>
              <a:rPr lang="pl-PL" sz="4000">
                <a:solidFill>
                  <a:srgbClr val="737ABA"/>
                </a:solidFill>
                <a:ea typeface="Open Sans Extrabold"/>
                <a:cs typeface="Open Sans Extrabold"/>
              </a:rPr>
            </a:br>
            <a:r>
              <a:rPr lang="pl-PL" sz="4000">
                <a:solidFill>
                  <a:srgbClr val="737ABA"/>
                </a:solidFill>
                <a:latin typeface="Open Sans"/>
                <a:ea typeface="Open Sans Extrabold"/>
                <a:cs typeface="Open Sans Extrabold"/>
              </a:rPr>
              <a:t>Self-check </a:t>
            </a:r>
            <a:br>
              <a:rPr lang="pl-PL" sz="3600">
                <a:latin typeface="Open Sans Extrabold"/>
                <a:ea typeface="Open Sans Extrabold"/>
                <a:cs typeface="Open Sans Extrabold"/>
              </a:rPr>
            </a:br>
            <a:endParaRPr lang="pl-PL" sz="4000">
              <a:solidFill>
                <a:srgbClr val="737ABA"/>
              </a:solidFill>
              <a:latin typeface="Open Sans"/>
              <a:ea typeface="Open Sans Extrabold"/>
              <a:cs typeface="Open Sans Extrabold"/>
            </a:endParaRPr>
          </a:p>
        </p:txBody>
      </p:sp>
      <p:sp>
        <p:nvSpPr>
          <p:cNvPr id="8" name="TextBox 7">
            <a:extLst>
              <a:ext uri="{FF2B5EF4-FFF2-40B4-BE49-F238E27FC236}">
                <a16:creationId xmlns:a16="http://schemas.microsoft.com/office/drawing/2014/main" id="{13C7E697-EB5A-4A0D-B851-088AC78AD459}"/>
              </a:ext>
            </a:extLst>
          </p:cNvPr>
          <p:cNvSpPr txBox="1"/>
          <p:nvPr/>
        </p:nvSpPr>
        <p:spPr>
          <a:xfrm>
            <a:off x="468476" y="2522958"/>
            <a:ext cx="4152180" cy="22775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buFont typeface="Arial"/>
              <a:buChar char="•"/>
            </a:pPr>
            <a:r>
              <a:rPr lang="en-US" sz="2400" dirty="0">
                <a:ea typeface="Open Sans"/>
                <a:cs typeface="Open Sans"/>
              </a:rPr>
              <a:t>A self-check section at the </a:t>
            </a:r>
            <a:r>
              <a:rPr lang="pl-PL" sz="2400" dirty="0">
                <a:ea typeface="Open Sans"/>
                <a:cs typeface="Open Sans"/>
              </a:rPr>
              <a:t>end</a:t>
            </a:r>
            <a:r>
              <a:rPr lang="en-US" sz="2400" dirty="0">
                <a:ea typeface="Open Sans"/>
                <a:cs typeface="Open Sans"/>
              </a:rPr>
              <a:t> of each unit</a:t>
            </a:r>
            <a:endParaRPr lang="en-US" sz="2400" dirty="0"/>
          </a:p>
          <a:p>
            <a:pPr marL="285750" indent="-285750">
              <a:spcBef>
                <a:spcPts val="600"/>
              </a:spcBef>
              <a:buFont typeface="Arial"/>
              <a:buChar char="•"/>
            </a:pPr>
            <a:r>
              <a:rPr lang="en-US" sz="2400" dirty="0">
                <a:ea typeface="Open Sans"/>
                <a:cs typeface="Open Sans"/>
              </a:rPr>
              <a:t>Answer key provided at the back of the Workbook</a:t>
            </a:r>
          </a:p>
          <a:p>
            <a:pPr marL="285750" indent="-285750">
              <a:spcBef>
                <a:spcPts val="600"/>
              </a:spcBef>
              <a:buFont typeface="Arial"/>
              <a:buChar char="•"/>
            </a:pPr>
            <a:endParaRPr lang="en-US" dirty="0">
              <a:ea typeface="Open Sans"/>
              <a:cs typeface="Open Sans"/>
            </a:endParaRPr>
          </a:p>
          <a:p>
            <a:endParaRPr lang="en-US" dirty="0">
              <a:ea typeface="Open Sans"/>
              <a:cs typeface="Open Sans"/>
            </a:endParaRPr>
          </a:p>
        </p:txBody>
      </p:sp>
      <p:pic>
        <p:nvPicPr>
          <p:cNvPr id="5" name="Picture 5">
            <a:extLst>
              <a:ext uri="{FF2B5EF4-FFF2-40B4-BE49-F238E27FC236}">
                <a16:creationId xmlns:a16="http://schemas.microsoft.com/office/drawing/2014/main" id="{3353F7D3-2294-46FC-9ED6-DB2A3B6BEDF1}"/>
              </a:ext>
            </a:extLst>
          </p:cNvPr>
          <p:cNvPicPr>
            <a:picLocks noChangeAspect="1"/>
          </p:cNvPicPr>
          <p:nvPr/>
        </p:nvPicPr>
        <p:blipFill>
          <a:blip r:embed="rId5"/>
          <a:stretch>
            <a:fillRect/>
          </a:stretch>
        </p:blipFill>
        <p:spPr>
          <a:xfrm>
            <a:off x="5515155" y="1934016"/>
            <a:ext cx="3289539" cy="46864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947683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29D60D-3C75-49F1-9254-04DD4A140FF3}"/>
              </a:ext>
            </a:extLst>
          </p:cNvPr>
          <p:cNvSpPr>
            <a:spLocks noGrp="1"/>
          </p:cNvSpPr>
          <p:nvPr>
            <p:ph type="title"/>
          </p:nvPr>
        </p:nvSpPr>
        <p:spPr>
          <a:xfrm>
            <a:off x="766313" y="379502"/>
            <a:ext cx="10515600" cy="1325563"/>
          </a:xfrm>
        </p:spPr>
        <p:txBody>
          <a:bodyPr>
            <a:normAutofit fontScale="90000"/>
          </a:bodyPr>
          <a:lstStyle/>
          <a:p>
            <a:r>
              <a:rPr lang="pl-PL" sz="4000">
                <a:solidFill>
                  <a:srgbClr val="737ABA"/>
                </a:solidFill>
                <a:ea typeface="Open Sans Extrabold"/>
                <a:cs typeface="Open Sans Extrabold"/>
              </a:rPr>
              <a:t>Extra section:</a:t>
            </a:r>
            <a:br>
              <a:rPr lang="pl-PL" sz="4000">
                <a:solidFill>
                  <a:srgbClr val="737ABA"/>
                </a:solidFill>
                <a:ea typeface="Open Sans Extrabold"/>
                <a:cs typeface="Open Sans Extrabold"/>
              </a:rPr>
            </a:br>
            <a:r>
              <a:rPr lang="pl-PL" sz="4000">
                <a:solidFill>
                  <a:srgbClr val="737ABA"/>
                </a:solidFill>
                <a:latin typeface="Open Sans"/>
                <a:ea typeface="Open Sans Extrabold"/>
                <a:cs typeface="Open Sans Extrabold"/>
              </a:rPr>
              <a:t>Reading Time </a:t>
            </a:r>
            <a:br>
              <a:rPr lang="pl-PL" sz="3600">
                <a:latin typeface="Open Sans Extrabold"/>
                <a:ea typeface="Open Sans Extrabold"/>
                <a:cs typeface="Open Sans Extrabold"/>
              </a:rPr>
            </a:br>
            <a:endParaRPr lang="pl-PL" sz="4000">
              <a:solidFill>
                <a:srgbClr val="737ABA"/>
              </a:solidFill>
              <a:latin typeface="Open Sans"/>
              <a:ea typeface="Open Sans Extrabold"/>
              <a:cs typeface="Open Sans Extrabold"/>
            </a:endParaRPr>
          </a:p>
        </p:txBody>
      </p:sp>
      <p:sp>
        <p:nvSpPr>
          <p:cNvPr id="8" name="TextBox 7">
            <a:extLst>
              <a:ext uri="{FF2B5EF4-FFF2-40B4-BE49-F238E27FC236}">
                <a16:creationId xmlns:a16="http://schemas.microsoft.com/office/drawing/2014/main" id="{13C7E697-EB5A-4A0D-B851-088AC78AD459}"/>
              </a:ext>
            </a:extLst>
          </p:cNvPr>
          <p:cNvSpPr txBox="1"/>
          <p:nvPr/>
        </p:nvSpPr>
        <p:spPr>
          <a:xfrm>
            <a:off x="856891" y="2237117"/>
            <a:ext cx="4152180"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buFont typeface="Arial"/>
              <a:buChar char="•"/>
            </a:pPr>
            <a:r>
              <a:rPr lang="en-US">
                <a:ea typeface="Open Sans"/>
                <a:cs typeface="Open Sans"/>
              </a:rPr>
              <a:t>3 spreads per level</a:t>
            </a:r>
          </a:p>
          <a:p>
            <a:pPr marL="285750" indent="-285750">
              <a:spcBef>
                <a:spcPts val="600"/>
              </a:spcBef>
              <a:buFont typeface="Arial"/>
              <a:buChar char="•"/>
            </a:pPr>
            <a:r>
              <a:rPr lang="en-US">
                <a:ea typeface="Open Sans"/>
                <a:cs typeface="Open Sans"/>
              </a:rPr>
              <a:t>Reading text from Pearson English Readers</a:t>
            </a:r>
          </a:p>
          <a:p>
            <a:pPr marL="285750" indent="-285750">
              <a:spcBef>
                <a:spcPts val="600"/>
              </a:spcBef>
              <a:buFont typeface="Arial"/>
              <a:buChar char="•"/>
            </a:pPr>
            <a:r>
              <a:rPr lang="en-US">
                <a:ea typeface="Open Sans"/>
                <a:cs typeface="Open Sans"/>
              </a:rPr>
              <a:t>Accompynying audio recordings</a:t>
            </a:r>
          </a:p>
          <a:p>
            <a:pPr marL="285750" indent="-285750">
              <a:spcBef>
                <a:spcPts val="600"/>
              </a:spcBef>
              <a:buFont typeface="Arial"/>
              <a:buChar char="•"/>
            </a:pPr>
            <a:r>
              <a:rPr lang="en-US">
                <a:ea typeface="Open Sans"/>
                <a:cs typeface="Open Sans"/>
              </a:rPr>
              <a:t>Before, While and After Reading activities</a:t>
            </a:r>
          </a:p>
          <a:p>
            <a:pPr marL="285750" indent="-285750">
              <a:spcBef>
                <a:spcPts val="600"/>
              </a:spcBef>
              <a:buFont typeface="Arial"/>
              <a:buChar char="•"/>
            </a:pPr>
            <a:endParaRPr lang="en-US">
              <a:ea typeface="Open Sans"/>
              <a:cs typeface="Open Sans"/>
            </a:endParaRPr>
          </a:p>
          <a:p>
            <a:endParaRPr lang="en-US">
              <a:ea typeface="Open Sans"/>
              <a:cs typeface="Open Sans"/>
            </a:endParaRPr>
          </a:p>
        </p:txBody>
      </p:sp>
      <p:pic>
        <p:nvPicPr>
          <p:cNvPr id="9" name="Picture 9">
            <a:extLst>
              <a:ext uri="{FF2B5EF4-FFF2-40B4-BE49-F238E27FC236}">
                <a16:creationId xmlns:a16="http://schemas.microsoft.com/office/drawing/2014/main" id="{C935B21D-9F19-4B3F-8F16-1B3C2533E2CF}"/>
              </a:ext>
            </a:extLst>
          </p:cNvPr>
          <p:cNvPicPr>
            <a:picLocks noChangeAspect="1"/>
          </p:cNvPicPr>
          <p:nvPr/>
        </p:nvPicPr>
        <p:blipFill>
          <a:blip r:embed="rId4"/>
          <a:stretch>
            <a:fillRect/>
          </a:stretch>
        </p:blipFill>
        <p:spPr>
          <a:xfrm>
            <a:off x="5270740" y="2242956"/>
            <a:ext cx="5144218" cy="3637294"/>
          </a:xfrm>
          <a:prstGeom prst="rect">
            <a:avLst/>
          </a:prstGeom>
          <a:ln>
            <a:noFill/>
          </a:ln>
          <a:effectLst>
            <a:outerShdw blurRad="190500" algn="tl" rotWithShape="0">
              <a:srgbClr val="000000">
                <a:alpha val="70000"/>
              </a:srgbClr>
            </a:outerShdw>
          </a:effectLst>
        </p:spPr>
      </p:pic>
      <p:pic>
        <p:nvPicPr>
          <p:cNvPr id="10" name="Picture 10">
            <a:extLst>
              <a:ext uri="{FF2B5EF4-FFF2-40B4-BE49-F238E27FC236}">
                <a16:creationId xmlns:a16="http://schemas.microsoft.com/office/drawing/2014/main" id="{3E09CC8B-EB37-4E46-A79D-9BE69B0B95EA}"/>
              </a:ext>
            </a:extLst>
          </p:cNvPr>
          <p:cNvPicPr>
            <a:picLocks noChangeAspect="1"/>
          </p:cNvPicPr>
          <p:nvPr/>
        </p:nvPicPr>
        <p:blipFill>
          <a:blip r:embed="rId5"/>
          <a:stretch>
            <a:fillRect/>
          </a:stretch>
        </p:blipFill>
        <p:spPr>
          <a:xfrm>
            <a:off x="6363419" y="4112013"/>
            <a:ext cx="3749615" cy="2659634"/>
          </a:xfrm>
          <a:prstGeom prst="rect">
            <a:avLst/>
          </a:prstGeom>
          <a:ln>
            <a:noFill/>
          </a:ln>
          <a:effectLst>
            <a:outerShdw blurRad="190500" algn="tl" rotWithShape="0">
              <a:srgbClr val="000000">
                <a:alpha val="70000"/>
              </a:srgbClr>
            </a:outerShdw>
          </a:effectLst>
        </p:spPr>
      </p:pic>
      <p:pic>
        <p:nvPicPr>
          <p:cNvPr id="3" name="Picture 3">
            <a:extLst>
              <a:ext uri="{FF2B5EF4-FFF2-40B4-BE49-F238E27FC236}">
                <a16:creationId xmlns:a16="http://schemas.microsoft.com/office/drawing/2014/main" id="{28A36195-4DC6-462F-A592-3B92F39DAAC2}"/>
              </a:ext>
            </a:extLst>
          </p:cNvPr>
          <p:cNvPicPr>
            <a:picLocks noChangeAspect="1"/>
          </p:cNvPicPr>
          <p:nvPr/>
        </p:nvPicPr>
        <p:blipFill>
          <a:blip r:embed="rId6"/>
          <a:stretch>
            <a:fillRect/>
          </a:stretch>
        </p:blipFill>
        <p:spPr>
          <a:xfrm>
            <a:off x="7743646" y="2659899"/>
            <a:ext cx="4295954" cy="30334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788137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29D60D-3C75-49F1-9254-04DD4A140FF3}"/>
              </a:ext>
            </a:extLst>
          </p:cNvPr>
          <p:cNvSpPr>
            <a:spLocks noGrp="1"/>
          </p:cNvSpPr>
          <p:nvPr>
            <p:ph type="title"/>
          </p:nvPr>
        </p:nvSpPr>
        <p:spPr>
          <a:xfrm>
            <a:off x="766313" y="379502"/>
            <a:ext cx="10515600" cy="1325563"/>
          </a:xfrm>
        </p:spPr>
        <p:txBody>
          <a:bodyPr>
            <a:normAutofit fontScale="90000"/>
          </a:bodyPr>
          <a:lstStyle/>
          <a:p>
            <a:r>
              <a:rPr lang="pl-PL" sz="4000">
                <a:solidFill>
                  <a:srgbClr val="737ABA"/>
                </a:solidFill>
                <a:ea typeface="Open Sans Extrabold"/>
                <a:cs typeface="Open Sans Extrabold"/>
              </a:rPr>
              <a:t>Extra section:</a:t>
            </a:r>
            <a:br>
              <a:rPr lang="pl-PL" sz="4000">
                <a:solidFill>
                  <a:srgbClr val="737ABA"/>
                </a:solidFill>
                <a:ea typeface="Open Sans Extrabold"/>
                <a:cs typeface="Open Sans Extrabold"/>
              </a:rPr>
            </a:br>
            <a:r>
              <a:rPr lang="pl-PL" sz="4000">
                <a:solidFill>
                  <a:srgbClr val="737ABA"/>
                </a:solidFill>
                <a:latin typeface="Open Sans"/>
                <a:ea typeface="Open Sans Extrabold"/>
                <a:cs typeface="Open Sans Extrabold"/>
              </a:rPr>
              <a:t>Exam Time </a:t>
            </a:r>
            <a:br>
              <a:rPr lang="pl-PL" sz="3600">
                <a:latin typeface="Open Sans Extrabold"/>
                <a:ea typeface="Open Sans Extrabold"/>
                <a:cs typeface="Open Sans Extrabold"/>
              </a:rPr>
            </a:br>
            <a:endParaRPr lang="pl-PL" sz="4000">
              <a:solidFill>
                <a:srgbClr val="737ABA"/>
              </a:solidFill>
              <a:latin typeface="Open Sans"/>
              <a:ea typeface="Open Sans Extrabold"/>
              <a:cs typeface="Open Sans Extrabold"/>
            </a:endParaRPr>
          </a:p>
        </p:txBody>
      </p:sp>
      <p:sp>
        <p:nvSpPr>
          <p:cNvPr id="8" name="TextBox 7">
            <a:extLst>
              <a:ext uri="{FF2B5EF4-FFF2-40B4-BE49-F238E27FC236}">
                <a16:creationId xmlns:a16="http://schemas.microsoft.com/office/drawing/2014/main" id="{13C7E697-EB5A-4A0D-B851-088AC78AD459}"/>
              </a:ext>
            </a:extLst>
          </p:cNvPr>
          <p:cNvSpPr txBox="1"/>
          <p:nvPr/>
        </p:nvSpPr>
        <p:spPr>
          <a:xfrm>
            <a:off x="517924" y="1957744"/>
            <a:ext cx="4551535" cy="49552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buFont typeface="Arial"/>
              <a:buChar char="•"/>
            </a:pPr>
            <a:r>
              <a:rPr lang="en-US" sz="2400" dirty="0">
                <a:ea typeface="Open Sans"/>
                <a:cs typeface="Open Sans"/>
              </a:rPr>
              <a:t>Exam Time sections in the Workbook provide exam practice</a:t>
            </a:r>
            <a:r>
              <a:rPr lang="pl-PL" sz="2400" dirty="0">
                <a:ea typeface="Open Sans"/>
                <a:cs typeface="Open Sans"/>
              </a:rPr>
              <a:t> </a:t>
            </a:r>
            <a:r>
              <a:rPr lang="en-US" sz="2400" dirty="0">
                <a:ea typeface="Open Sans"/>
                <a:cs typeface="Open Sans"/>
              </a:rPr>
              <a:t>in a format which mirrors the real tests. </a:t>
            </a:r>
            <a:endParaRPr lang="pl-PL" sz="2400" dirty="0">
              <a:ea typeface="Open Sans"/>
              <a:cs typeface="Open Sans"/>
            </a:endParaRPr>
          </a:p>
          <a:p>
            <a:pPr marL="285750" indent="-285750">
              <a:spcBef>
                <a:spcPts val="600"/>
              </a:spcBef>
              <a:buFont typeface="Arial"/>
              <a:buChar char="•"/>
            </a:pPr>
            <a:r>
              <a:rPr lang="en-US" sz="2400" dirty="0">
                <a:ea typeface="Open Sans"/>
                <a:cs typeface="Open Sans"/>
              </a:rPr>
              <a:t>Exam Tips </a:t>
            </a:r>
            <a:r>
              <a:rPr lang="en-US" sz="2400" dirty="0" err="1">
                <a:ea typeface="Open Sans"/>
                <a:cs typeface="Open Sans"/>
              </a:rPr>
              <a:t>familiarise</a:t>
            </a:r>
            <a:r>
              <a:rPr lang="pl-PL" sz="2400" dirty="0">
                <a:ea typeface="Open Sans"/>
                <a:cs typeface="Open Sans"/>
              </a:rPr>
              <a:t> </a:t>
            </a:r>
            <a:r>
              <a:rPr lang="en-US" sz="2400" dirty="0">
                <a:ea typeface="Open Sans"/>
                <a:cs typeface="Open Sans"/>
              </a:rPr>
              <a:t>students with typical exam task types and help them</a:t>
            </a:r>
            <a:r>
              <a:rPr lang="pl-PL" sz="2400" dirty="0">
                <a:ea typeface="Open Sans"/>
                <a:cs typeface="Open Sans"/>
              </a:rPr>
              <a:t> </a:t>
            </a:r>
            <a:r>
              <a:rPr lang="en-US" sz="2400" dirty="0">
                <a:ea typeface="Open Sans"/>
                <a:cs typeface="Open Sans"/>
              </a:rPr>
              <a:t>overcome common exam difficulties.</a:t>
            </a:r>
            <a:endParaRPr lang="pl-PL" sz="2400" dirty="0">
              <a:ea typeface="Open Sans"/>
              <a:cs typeface="Open Sans"/>
            </a:endParaRPr>
          </a:p>
          <a:p>
            <a:pPr marL="285750" indent="-285750">
              <a:spcBef>
                <a:spcPts val="600"/>
              </a:spcBef>
              <a:buFont typeface="Arial"/>
              <a:buChar char="•"/>
            </a:pPr>
            <a:r>
              <a:rPr lang="pl-PL" sz="2400" dirty="0" err="1">
                <a:ea typeface="Open Sans"/>
                <a:cs typeface="Open Sans"/>
              </a:rPr>
              <a:t>There</a:t>
            </a:r>
            <a:r>
              <a:rPr lang="pl-PL" sz="2400" dirty="0">
                <a:ea typeface="Open Sans"/>
                <a:cs typeface="Open Sans"/>
              </a:rPr>
              <a:t> </a:t>
            </a:r>
            <a:r>
              <a:rPr lang="pl-PL" sz="2400" dirty="0" err="1">
                <a:ea typeface="Open Sans"/>
                <a:cs typeface="Open Sans"/>
              </a:rPr>
              <a:t>are</a:t>
            </a:r>
            <a:r>
              <a:rPr lang="pl-PL" sz="2400" dirty="0">
                <a:ea typeface="Open Sans"/>
                <a:cs typeface="Open Sans"/>
              </a:rPr>
              <a:t> </a:t>
            </a:r>
            <a:r>
              <a:rPr lang="pl-PL" sz="2400" dirty="0" err="1">
                <a:ea typeface="Open Sans"/>
                <a:cs typeface="Open Sans"/>
              </a:rPr>
              <a:t>three</a:t>
            </a:r>
            <a:r>
              <a:rPr lang="pl-PL" sz="2400" dirty="0">
                <a:ea typeface="Open Sans"/>
                <a:cs typeface="Open Sans"/>
              </a:rPr>
              <a:t> </a:t>
            </a:r>
            <a:r>
              <a:rPr lang="en-US" sz="2400" dirty="0">
                <a:ea typeface="Open Sans"/>
                <a:cs typeface="Open Sans"/>
              </a:rPr>
              <a:t>spreads per level </a:t>
            </a:r>
            <a:r>
              <a:rPr lang="pl-PL" sz="2400" dirty="0" err="1">
                <a:ea typeface="Open Sans"/>
                <a:cs typeface="Open Sans"/>
              </a:rPr>
              <a:t>covering</a:t>
            </a:r>
            <a:r>
              <a:rPr lang="en-US" sz="2400" dirty="0">
                <a:ea typeface="Open Sans"/>
                <a:cs typeface="Open Sans"/>
              </a:rPr>
              <a:t> unit</a:t>
            </a:r>
            <a:r>
              <a:rPr lang="pl-PL" sz="2400" dirty="0">
                <a:ea typeface="Open Sans"/>
                <a:cs typeface="Open Sans"/>
              </a:rPr>
              <a:t>s</a:t>
            </a:r>
            <a:r>
              <a:rPr lang="en-US" sz="2400" dirty="0">
                <a:ea typeface="Open Sans"/>
                <a:cs typeface="Open Sans"/>
              </a:rPr>
              <a:t> 1-3, 1-6, 1-12</a:t>
            </a:r>
            <a:br>
              <a:rPr lang="en-US" dirty="0"/>
            </a:br>
            <a:endParaRPr lang="en-US" dirty="0">
              <a:ea typeface="Open Sans"/>
              <a:cs typeface="Open Sans"/>
            </a:endParaRPr>
          </a:p>
        </p:txBody>
      </p:sp>
      <p:pic>
        <p:nvPicPr>
          <p:cNvPr id="3" name="Picture 3">
            <a:extLst>
              <a:ext uri="{FF2B5EF4-FFF2-40B4-BE49-F238E27FC236}">
                <a16:creationId xmlns:a16="http://schemas.microsoft.com/office/drawing/2014/main" id="{55EF92F4-6716-445A-847E-BE4028A44E4C}"/>
              </a:ext>
            </a:extLst>
          </p:cNvPr>
          <p:cNvPicPr>
            <a:picLocks noChangeAspect="1"/>
          </p:cNvPicPr>
          <p:nvPr/>
        </p:nvPicPr>
        <p:blipFill>
          <a:blip r:embed="rId4"/>
          <a:stretch>
            <a:fillRect/>
          </a:stretch>
        </p:blipFill>
        <p:spPr>
          <a:xfrm>
            <a:off x="5414514" y="2056050"/>
            <a:ext cx="4008407" cy="2832163"/>
          </a:xfrm>
          <a:prstGeom prst="rect">
            <a:avLst/>
          </a:prstGeom>
          <a:ln>
            <a:noFill/>
          </a:ln>
          <a:effectLst>
            <a:outerShdw blurRad="190500" algn="tl" rotWithShape="0">
              <a:srgbClr val="000000">
                <a:alpha val="70000"/>
              </a:srgbClr>
            </a:outerShdw>
          </a:effectLst>
        </p:spPr>
      </p:pic>
      <p:pic>
        <p:nvPicPr>
          <p:cNvPr id="4" name="Picture 4">
            <a:extLst>
              <a:ext uri="{FF2B5EF4-FFF2-40B4-BE49-F238E27FC236}">
                <a16:creationId xmlns:a16="http://schemas.microsoft.com/office/drawing/2014/main" id="{0823AE9A-06FE-4745-895D-7C6ECCC4D8F0}"/>
              </a:ext>
            </a:extLst>
          </p:cNvPr>
          <p:cNvPicPr>
            <a:picLocks noChangeAspect="1"/>
          </p:cNvPicPr>
          <p:nvPr/>
        </p:nvPicPr>
        <p:blipFill>
          <a:blip r:embed="rId5"/>
          <a:stretch>
            <a:fillRect/>
          </a:stretch>
        </p:blipFill>
        <p:spPr>
          <a:xfrm>
            <a:off x="5745193" y="3191862"/>
            <a:ext cx="4799162" cy="3407256"/>
          </a:xfrm>
          <a:prstGeom prst="rect">
            <a:avLst/>
          </a:prstGeom>
          <a:ln>
            <a:noFill/>
          </a:ln>
          <a:effectLst>
            <a:outerShdw blurRad="190500" algn="tl" rotWithShape="0">
              <a:srgbClr val="000000">
                <a:alpha val="70000"/>
              </a:srgbClr>
            </a:outerShdw>
          </a:effectLst>
        </p:spPr>
      </p:pic>
      <p:pic>
        <p:nvPicPr>
          <p:cNvPr id="5" name="Picture 5">
            <a:extLst>
              <a:ext uri="{FF2B5EF4-FFF2-40B4-BE49-F238E27FC236}">
                <a16:creationId xmlns:a16="http://schemas.microsoft.com/office/drawing/2014/main" id="{149DC3FF-B6A8-41BC-A2A5-7C36F4545C46}"/>
              </a:ext>
            </a:extLst>
          </p:cNvPr>
          <p:cNvPicPr>
            <a:picLocks noChangeAspect="1"/>
          </p:cNvPicPr>
          <p:nvPr/>
        </p:nvPicPr>
        <p:blipFill>
          <a:blip r:embed="rId6"/>
          <a:stretch>
            <a:fillRect/>
          </a:stretch>
        </p:blipFill>
        <p:spPr>
          <a:xfrm>
            <a:off x="8246853" y="2386729"/>
            <a:ext cx="3634596" cy="2558993"/>
          </a:xfrm>
          <a:prstGeom prst="rect">
            <a:avLst/>
          </a:prstGeom>
          <a:ln>
            <a:noFill/>
          </a:ln>
          <a:effectLst>
            <a:outerShdw blurRad="190500" algn="tl" rotWithShape="0">
              <a:srgbClr val="000000">
                <a:alpha val="70000"/>
              </a:srgbClr>
            </a:outerShdw>
          </a:effectLst>
        </p:spPr>
      </p:pic>
      <p:pic>
        <p:nvPicPr>
          <p:cNvPr id="7" name="Picture 8">
            <a:extLst>
              <a:ext uri="{FF2B5EF4-FFF2-40B4-BE49-F238E27FC236}">
                <a16:creationId xmlns:a16="http://schemas.microsoft.com/office/drawing/2014/main" id="{24BA99D4-3CF9-489C-B632-370A28EE0484}"/>
              </a:ext>
            </a:extLst>
          </p:cNvPr>
          <p:cNvPicPr>
            <a:picLocks noChangeAspect="1"/>
          </p:cNvPicPr>
          <p:nvPr/>
        </p:nvPicPr>
        <p:blipFill>
          <a:blip r:embed="rId7"/>
          <a:stretch>
            <a:fillRect/>
          </a:stretch>
        </p:blipFill>
        <p:spPr>
          <a:xfrm>
            <a:off x="7967303" y="4475672"/>
            <a:ext cx="3891770" cy="1069675"/>
          </a:xfrm>
          <a:prstGeom prst="rect">
            <a:avLst/>
          </a:prstGeom>
        </p:spPr>
      </p:pic>
      <p:pic>
        <p:nvPicPr>
          <p:cNvPr id="6" name="Picture 6">
            <a:extLst>
              <a:ext uri="{FF2B5EF4-FFF2-40B4-BE49-F238E27FC236}">
                <a16:creationId xmlns:a16="http://schemas.microsoft.com/office/drawing/2014/main" id="{64A98211-56EC-456D-9FE5-A5186C538A36}"/>
              </a:ext>
            </a:extLst>
          </p:cNvPr>
          <p:cNvPicPr>
            <a:picLocks noChangeAspect="1"/>
          </p:cNvPicPr>
          <p:nvPr/>
        </p:nvPicPr>
        <p:blipFill>
          <a:blip r:embed="rId8"/>
          <a:stretch>
            <a:fillRect/>
          </a:stretch>
        </p:blipFill>
        <p:spPr>
          <a:xfrm>
            <a:off x="7550361" y="5280536"/>
            <a:ext cx="3963658" cy="940818"/>
          </a:xfrm>
          <a:prstGeom prst="rect">
            <a:avLst/>
          </a:prstGeom>
        </p:spPr>
      </p:pic>
    </p:spTree>
    <p:extLst>
      <p:ext uri="{BB962C8B-B14F-4D97-AF65-F5344CB8AC3E}">
        <p14:creationId xmlns:p14="http://schemas.microsoft.com/office/powerpoint/2010/main" val="63711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742DA3-00BD-41E9-A6D2-296247AF9EAD}"/>
              </a:ext>
            </a:extLst>
          </p:cNvPr>
          <p:cNvSpPr>
            <a:spLocks noGrp="1"/>
          </p:cNvSpPr>
          <p:nvPr>
            <p:ph type="title"/>
          </p:nvPr>
        </p:nvSpPr>
        <p:spPr>
          <a:xfrm>
            <a:off x="1092239" y="4831044"/>
            <a:ext cx="5181600" cy="1244071"/>
          </a:xfrm>
        </p:spPr>
        <p:txBody>
          <a:bodyPr/>
          <a:lstStyle/>
          <a:p>
            <a:pPr algn="ctr"/>
            <a:r>
              <a:rPr lang="pl-PL" sz="2800" dirty="0">
                <a:latin typeface="Open Sans"/>
                <a:ea typeface="Open Sans"/>
                <a:cs typeface="Open Sans"/>
              </a:rPr>
              <a:t> </a:t>
            </a:r>
            <a:r>
              <a:rPr lang="pl-PL" sz="2800" dirty="0" err="1">
                <a:latin typeface="Open Sans"/>
                <a:ea typeface="Open Sans"/>
                <a:cs typeface="Open Sans"/>
              </a:rPr>
              <a:t>Teacher's</a:t>
            </a:r>
            <a:r>
              <a:rPr lang="pl-PL" sz="2800" dirty="0">
                <a:latin typeface="Open Sans"/>
                <a:ea typeface="Open Sans"/>
                <a:cs typeface="Open Sans"/>
              </a:rPr>
              <a:t> </a:t>
            </a:r>
            <a:r>
              <a:rPr lang="pl-PL" sz="2800" dirty="0" err="1">
                <a:latin typeface="Open Sans"/>
                <a:ea typeface="Open Sans"/>
                <a:cs typeface="Open Sans"/>
              </a:rPr>
              <a:t>Book</a:t>
            </a:r>
            <a:r>
              <a:rPr lang="pl-PL" sz="2800" dirty="0">
                <a:latin typeface="Open Sans"/>
                <a:ea typeface="Open Sans"/>
                <a:cs typeface="Open Sans"/>
              </a:rPr>
              <a:t> and </a:t>
            </a:r>
            <a:r>
              <a:rPr lang="pl-PL" sz="2800" dirty="0" err="1">
                <a:latin typeface="Open Sans"/>
                <a:ea typeface="Open Sans"/>
                <a:cs typeface="Open Sans"/>
              </a:rPr>
              <a:t>Teacher's</a:t>
            </a:r>
            <a:r>
              <a:rPr lang="pl-PL" sz="2800" dirty="0">
                <a:latin typeface="Open Sans"/>
                <a:ea typeface="Open Sans"/>
                <a:cs typeface="Open Sans"/>
              </a:rPr>
              <a:t> </a:t>
            </a:r>
            <a:r>
              <a:rPr lang="pl-PL" sz="2800" dirty="0" err="1">
                <a:latin typeface="Open Sans"/>
                <a:ea typeface="Open Sans"/>
                <a:cs typeface="Open Sans"/>
              </a:rPr>
              <a:t>Resources</a:t>
            </a:r>
            <a:r>
              <a:rPr lang="pl-PL" sz="2800" dirty="0">
                <a:latin typeface="Open Sans"/>
                <a:ea typeface="Open Sans"/>
                <a:cs typeface="Open Sans"/>
              </a:rPr>
              <a:t> </a:t>
            </a:r>
            <a:br>
              <a:rPr lang="pl-PL" sz="2800" dirty="0">
                <a:latin typeface="Open Sans"/>
              </a:rPr>
            </a:br>
            <a:endParaRPr lang="pl-PL" sz="2800" dirty="0">
              <a:latin typeface="Open Sans"/>
              <a:ea typeface="Open Sans"/>
              <a:cs typeface="Open Sans"/>
            </a:endParaRPr>
          </a:p>
        </p:txBody>
      </p:sp>
      <p:pic>
        <p:nvPicPr>
          <p:cNvPr id="2" name="Picture 2">
            <a:extLst>
              <a:ext uri="{FF2B5EF4-FFF2-40B4-BE49-F238E27FC236}">
                <a16:creationId xmlns:a16="http://schemas.microsoft.com/office/drawing/2014/main" id="{7875B76A-216E-4702-82E0-09C593572CA2}"/>
              </a:ext>
            </a:extLst>
          </p:cNvPr>
          <p:cNvPicPr>
            <a:picLocks noChangeAspect="1"/>
          </p:cNvPicPr>
          <p:nvPr/>
        </p:nvPicPr>
        <p:blipFill>
          <a:blip r:embed="rId4"/>
          <a:stretch>
            <a:fillRect/>
          </a:stretch>
        </p:blipFill>
        <p:spPr>
          <a:xfrm>
            <a:off x="8267032" y="472233"/>
            <a:ext cx="3451726" cy="4884166"/>
          </a:xfrm>
          <a:prstGeom prst="rect">
            <a:avLst/>
          </a:prstGeom>
        </p:spPr>
      </p:pic>
    </p:spTree>
    <p:extLst>
      <p:ext uri="{BB962C8B-B14F-4D97-AF65-F5344CB8AC3E}">
        <p14:creationId xmlns:p14="http://schemas.microsoft.com/office/powerpoint/2010/main" val="31192892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29D60D-3C75-49F1-9254-04DD4A140FF3}"/>
              </a:ext>
            </a:extLst>
          </p:cNvPr>
          <p:cNvSpPr>
            <a:spLocks noGrp="1"/>
          </p:cNvSpPr>
          <p:nvPr>
            <p:ph type="title"/>
          </p:nvPr>
        </p:nvSpPr>
        <p:spPr>
          <a:xfrm>
            <a:off x="267720" y="332465"/>
            <a:ext cx="10515600" cy="1325563"/>
          </a:xfrm>
        </p:spPr>
        <p:txBody>
          <a:bodyPr>
            <a:normAutofit/>
          </a:bodyPr>
          <a:lstStyle/>
          <a:p>
            <a:r>
              <a:rPr lang="pl-PL" sz="4000" dirty="0" err="1">
                <a:ea typeface="Open Sans Extrabold"/>
                <a:cs typeface="Open Sans Extrabold"/>
              </a:rPr>
              <a:t>Teacher's</a:t>
            </a:r>
            <a:r>
              <a:rPr lang="pl-PL" sz="4000" dirty="0">
                <a:latin typeface="Open Sans Extrabold"/>
                <a:ea typeface="Open Sans Extrabold"/>
                <a:cs typeface="Open Sans Extrabold"/>
              </a:rPr>
              <a:t> </a:t>
            </a:r>
            <a:r>
              <a:rPr lang="pl-PL" sz="4000" dirty="0" err="1">
                <a:latin typeface="Open Sans Extrabold"/>
                <a:ea typeface="Open Sans Extrabold"/>
                <a:cs typeface="Open Sans Extrabold"/>
              </a:rPr>
              <a:t>Book</a:t>
            </a:r>
            <a:r>
              <a:rPr lang="pl-PL" sz="4000" dirty="0">
                <a:latin typeface="Open Sans Extrabold"/>
                <a:ea typeface="Open Sans Extrabold"/>
                <a:cs typeface="Open Sans Extrabold"/>
              </a:rPr>
              <a:t> and</a:t>
            </a:r>
            <a:r>
              <a:rPr lang="pl-PL" sz="4000" dirty="0">
                <a:solidFill>
                  <a:srgbClr val="000000"/>
                </a:solidFill>
                <a:latin typeface="Open Sans Extrabold"/>
                <a:ea typeface="Open Sans Extrabold"/>
                <a:cs typeface="Open Sans Extrabold"/>
              </a:rPr>
              <a:t> </a:t>
            </a:r>
            <a:r>
              <a:rPr lang="pl-PL" sz="4000" dirty="0" err="1">
                <a:solidFill>
                  <a:srgbClr val="000000"/>
                </a:solidFill>
                <a:latin typeface="Open Sans Extrabold"/>
                <a:ea typeface="Open Sans Extrabold"/>
                <a:cs typeface="Open Sans Extrabold"/>
              </a:rPr>
              <a:t>Resources</a:t>
            </a:r>
            <a:r>
              <a:rPr lang="pl-PL" sz="4000" dirty="0">
                <a:solidFill>
                  <a:srgbClr val="737ABA"/>
                </a:solidFill>
                <a:latin typeface="Open Sans"/>
                <a:ea typeface="Open Sans Extrabold"/>
                <a:cs typeface="Open Sans Extrabold"/>
              </a:rPr>
              <a:t> </a:t>
            </a:r>
            <a:br>
              <a:rPr lang="pl-PL" sz="3600" dirty="0">
                <a:latin typeface="Open Sans Extrabold"/>
                <a:ea typeface="Open Sans Extrabold"/>
                <a:cs typeface="Open Sans Extrabold"/>
              </a:rPr>
            </a:br>
            <a:endParaRPr lang="pl-PL" sz="4000">
              <a:solidFill>
                <a:srgbClr val="737ABA"/>
              </a:solidFill>
              <a:latin typeface="Open Sans"/>
              <a:ea typeface="Open Sans Extrabold"/>
              <a:cs typeface="Open Sans Extrabold"/>
            </a:endParaRPr>
          </a:p>
        </p:txBody>
      </p:sp>
      <p:sp>
        <p:nvSpPr>
          <p:cNvPr id="8" name="TextBox 7">
            <a:extLst>
              <a:ext uri="{FF2B5EF4-FFF2-40B4-BE49-F238E27FC236}">
                <a16:creationId xmlns:a16="http://schemas.microsoft.com/office/drawing/2014/main" id="{13C7E697-EB5A-4A0D-B851-088AC78AD459}"/>
              </a:ext>
            </a:extLst>
          </p:cNvPr>
          <p:cNvSpPr txBox="1"/>
          <p:nvPr/>
        </p:nvSpPr>
        <p:spPr>
          <a:xfrm>
            <a:off x="1849182" y="1568948"/>
            <a:ext cx="4526495" cy="52897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b="1">
                <a:ea typeface="Open Sans"/>
                <a:cs typeface="Open Sans"/>
              </a:rPr>
              <a:t>Teacher's Book:</a:t>
            </a:r>
          </a:p>
          <a:p>
            <a:pPr marL="285750" indent="-285750">
              <a:buFont typeface="Arial"/>
              <a:buChar char="•"/>
            </a:pPr>
            <a:r>
              <a:rPr lang="en-US">
                <a:ea typeface="+mn-lt"/>
                <a:cs typeface="+mn-lt"/>
              </a:rPr>
              <a:t>Student's Book pages with overwritten answers</a:t>
            </a:r>
            <a:endParaRPr lang="en-US" err="1">
              <a:ea typeface="+mn-lt"/>
              <a:cs typeface="+mn-lt"/>
            </a:endParaRPr>
          </a:p>
          <a:p>
            <a:pPr marL="285750" indent="-285750">
              <a:buFont typeface="Arial"/>
              <a:buChar char="•"/>
            </a:pPr>
            <a:r>
              <a:rPr lang="en-US">
                <a:ea typeface="+mn-lt"/>
                <a:cs typeface="+mn-lt"/>
              </a:rPr>
              <a:t>Teaching notes</a:t>
            </a:r>
            <a:endParaRPr lang="en-US"/>
          </a:p>
          <a:p>
            <a:pPr marL="285750" indent="-285750">
              <a:buFont typeface="Arial"/>
              <a:buChar char="•"/>
            </a:pPr>
            <a:r>
              <a:rPr lang="en-US">
                <a:ea typeface="+mn-lt"/>
                <a:cs typeface="+mn-lt"/>
              </a:rPr>
              <a:t>Need support? Worksheets for lower achieving students</a:t>
            </a:r>
          </a:p>
          <a:p>
            <a:pPr marL="285750" indent="-285750">
              <a:buFont typeface="Arial,Sans-Serif"/>
              <a:buChar char="•"/>
            </a:pPr>
            <a:r>
              <a:rPr lang="en-US">
                <a:ea typeface="+mn-lt"/>
                <a:cs typeface="+mn-lt"/>
              </a:rPr>
              <a:t>Student's Book audio scripts</a:t>
            </a:r>
          </a:p>
          <a:p>
            <a:pPr marL="285750" indent="-285750">
              <a:buFont typeface="Arial,Sans-Serif"/>
              <a:buChar char="•"/>
            </a:pPr>
            <a:r>
              <a:rPr lang="en-US">
                <a:ea typeface="+mn-lt"/>
                <a:cs typeface="+mn-lt"/>
              </a:rPr>
              <a:t>Student's Book video scripts</a:t>
            </a:r>
          </a:p>
          <a:p>
            <a:pPr marL="285750" indent="-285750">
              <a:buFont typeface="Arial,Sans-Serif"/>
              <a:buChar char="•"/>
            </a:pPr>
            <a:r>
              <a:rPr lang="en-US">
                <a:ea typeface="+mn-lt"/>
                <a:cs typeface="+mn-lt"/>
              </a:rPr>
              <a:t>Workbook </a:t>
            </a:r>
            <a:r>
              <a:rPr lang="en-US" err="1">
                <a:ea typeface="+mn-lt"/>
                <a:cs typeface="+mn-lt"/>
              </a:rPr>
              <a:t>audioscripts</a:t>
            </a:r>
            <a:endParaRPr lang="en-US">
              <a:ea typeface="+mn-lt"/>
              <a:cs typeface="+mn-lt"/>
            </a:endParaRPr>
          </a:p>
          <a:p>
            <a:pPr marL="285750" indent="-285750">
              <a:buFont typeface="Arial,Sans-Serif"/>
              <a:buChar char="•"/>
            </a:pPr>
            <a:r>
              <a:rPr lang="en-US">
                <a:ea typeface="+mn-lt"/>
                <a:cs typeface="+mn-lt"/>
              </a:rPr>
              <a:t>Workbook answer key</a:t>
            </a:r>
            <a:endParaRPr lang="en-US">
              <a:ea typeface="Open Sans"/>
              <a:cs typeface="Open Sans"/>
            </a:endParaRPr>
          </a:p>
          <a:p>
            <a:pPr>
              <a:spcBef>
                <a:spcPts val="600"/>
              </a:spcBef>
            </a:pPr>
            <a:endParaRPr lang="en-US" b="1">
              <a:ea typeface="Open Sans"/>
              <a:cs typeface="Open Sans"/>
            </a:endParaRPr>
          </a:p>
          <a:p>
            <a:pPr>
              <a:spcBef>
                <a:spcPts val="600"/>
              </a:spcBef>
            </a:pPr>
            <a:endParaRPr lang="en-US" b="1">
              <a:ea typeface="Open Sans"/>
              <a:cs typeface="Open Sans"/>
            </a:endParaRPr>
          </a:p>
          <a:p>
            <a:pPr>
              <a:spcBef>
                <a:spcPts val="600"/>
              </a:spcBef>
            </a:pPr>
            <a:endParaRPr lang="en-US">
              <a:ea typeface="+mn-lt"/>
              <a:cs typeface="+mn-lt"/>
            </a:endParaRPr>
          </a:p>
          <a:p>
            <a:pPr marL="285750" indent="-285750">
              <a:spcBef>
                <a:spcPts val="600"/>
              </a:spcBef>
              <a:buFont typeface="Arial"/>
              <a:buChar char="•"/>
            </a:pPr>
            <a:endParaRPr lang="en-US">
              <a:ea typeface="Open Sans"/>
              <a:cs typeface="Open Sans"/>
            </a:endParaRPr>
          </a:p>
          <a:p>
            <a:pPr marL="285750" indent="-285750">
              <a:spcBef>
                <a:spcPts val="600"/>
              </a:spcBef>
              <a:buFont typeface="Arial"/>
              <a:buChar char="•"/>
            </a:pPr>
            <a:endParaRPr lang="en-US">
              <a:ea typeface="Open Sans"/>
              <a:cs typeface="Open Sans"/>
            </a:endParaRPr>
          </a:p>
          <a:p>
            <a:pPr marL="285750" indent="-285750">
              <a:spcBef>
                <a:spcPts val="600"/>
              </a:spcBef>
              <a:buFont typeface="Arial"/>
              <a:buChar char="•"/>
            </a:pPr>
            <a:endParaRPr lang="en-US">
              <a:ea typeface="Open Sans"/>
              <a:cs typeface="Open Sans"/>
            </a:endParaRPr>
          </a:p>
          <a:p>
            <a:endParaRPr lang="en-US">
              <a:ea typeface="Open Sans"/>
              <a:cs typeface="Open Sans"/>
            </a:endParaRPr>
          </a:p>
        </p:txBody>
      </p:sp>
      <p:pic>
        <p:nvPicPr>
          <p:cNvPr id="10" name="Picture 2">
            <a:extLst>
              <a:ext uri="{FF2B5EF4-FFF2-40B4-BE49-F238E27FC236}">
                <a16:creationId xmlns:a16="http://schemas.microsoft.com/office/drawing/2014/main" id="{C820B843-BEFA-4A69-BE86-BD87F02EB055}"/>
              </a:ext>
            </a:extLst>
          </p:cNvPr>
          <p:cNvPicPr>
            <a:picLocks noChangeAspect="1"/>
          </p:cNvPicPr>
          <p:nvPr/>
        </p:nvPicPr>
        <p:blipFill>
          <a:blip r:embed="rId4"/>
          <a:stretch>
            <a:fillRect/>
          </a:stretch>
        </p:blipFill>
        <p:spPr>
          <a:xfrm>
            <a:off x="312821" y="1621918"/>
            <a:ext cx="1433096" cy="2023325"/>
          </a:xfrm>
          <a:prstGeom prst="rect">
            <a:avLst/>
          </a:prstGeom>
        </p:spPr>
      </p:pic>
      <p:sp>
        <p:nvSpPr>
          <p:cNvPr id="5" name="TextBox 4">
            <a:extLst>
              <a:ext uri="{FF2B5EF4-FFF2-40B4-BE49-F238E27FC236}">
                <a16:creationId xmlns:a16="http://schemas.microsoft.com/office/drawing/2014/main" id="{BF963DB3-F2D4-6AFE-30A8-ACED4E94B713}"/>
              </a:ext>
            </a:extLst>
          </p:cNvPr>
          <p:cNvSpPr txBox="1"/>
          <p:nvPr/>
        </p:nvSpPr>
        <p:spPr>
          <a:xfrm>
            <a:off x="6709318" y="2481146"/>
            <a:ext cx="5120266" cy="3077766"/>
          </a:xfrm>
          <a:prstGeom prst="rect">
            <a:avLst/>
          </a:prstGeom>
          <a:solidFill>
            <a:srgbClr val="8EAF3A"/>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rgbClr val="FFFFFF"/>
                </a:solidFill>
                <a:ea typeface="Open Sans"/>
                <a:cs typeface="Open Sans"/>
              </a:rPr>
              <a:t>Teacher's Portal (Pearson English Connect)</a:t>
            </a:r>
          </a:p>
          <a:p>
            <a:endParaRPr lang="en-GB" sz="1600" dirty="0">
              <a:solidFill>
                <a:srgbClr val="FFFFFF"/>
              </a:solidFill>
              <a:ea typeface="Open Sans"/>
              <a:cs typeface="Open Sans"/>
            </a:endParaRPr>
          </a:p>
          <a:p>
            <a:pPr marL="285750" indent="-285750">
              <a:buFont typeface="Wingdings"/>
              <a:buChar char="v"/>
            </a:pPr>
            <a:r>
              <a:rPr lang="en-GB" sz="1600" dirty="0">
                <a:solidFill>
                  <a:srgbClr val="FFFFFF"/>
                </a:solidFill>
                <a:ea typeface="Open Sans"/>
                <a:cs typeface="Open Sans"/>
              </a:rPr>
              <a:t>SB &amp; WB Presentation Tool with lesson notes, video and interactive exercises</a:t>
            </a:r>
            <a:endParaRPr lang="en-US" sz="1600">
              <a:solidFill>
                <a:srgbClr val="FFFFFF"/>
              </a:solidFill>
              <a:ea typeface="Open Sans"/>
              <a:cs typeface="Open Sans"/>
            </a:endParaRPr>
          </a:p>
          <a:p>
            <a:pPr marL="285750" indent="-285750">
              <a:buFont typeface="Wingdings"/>
              <a:buChar char="v"/>
            </a:pPr>
            <a:r>
              <a:rPr lang="en-GB" sz="1600" dirty="0">
                <a:solidFill>
                  <a:srgbClr val="FFFFFF"/>
                </a:solidFill>
                <a:ea typeface="Open Sans"/>
                <a:cs typeface="Open Sans"/>
              </a:rPr>
              <a:t>Online Practice of the WB and Extra Practice Activities </a:t>
            </a:r>
          </a:p>
          <a:p>
            <a:pPr marL="285750" indent="-285750">
              <a:buFont typeface="Wingdings"/>
              <a:buChar char="v"/>
            </a:pPr>
            <a:r>
              <a:rPr lang="en-GB" sz="1600" dirty="0">
                <a:solidFill>
                  <a:srgbClr val="FFFFFF"/>
                </a:solidFill>
                <a:ea typeface="Open Sans"/>
                <a:cs typeface="Open Sans"/>
              </a:rPr>
              <a:t>Teacher Resources</a:t>
            </a:r>
          </a:p>
          <a:p>
            <a:pPr marL="285750" indent="-285750">
              <a:buFont typeface="Wingdings"/>
              <a:buChar char="v"/>
            </a:pPr>
            <a:r>
              <a:rPr lang="en-GB" sz="1600" dirty="0">
                <a:solidFill>
                  <a:srgbClr val="FFFFFF"/>
                </a:solidFill>
                <a:ea typeface="Open Sans"/>
                <a:cs typeface="Open Sans"/>
              </a:rPr>
              <a:t>Gradebook with student results from the activities in the SB and Online Practice</a:t>
            </a:r>
          </a:p>
          <a:p>
            <a:pPr marL="285750" indent="-285750">
              <a:buFont typeface="Wingdings"/>
              <a:buChar char="v"/>
            </a:pPr>
            <a:r>
              <a:rPr lang="en-GB" sz="1600" dirty="0">
                <a:solidFill>
                  <a:srgbClr val="FFFFFF"/>
                </a:solidFill>
                <a:ea typeface="Open Sans"/>
                <a:cs typeface="Open Sans"/>
              </a:rPr>
              <a:t>Test Generator</a:t>
            </a:r>
          </a:p>
          <a:p>
            <a:pPr marL="285750" indent="-285750">
              <a:buFont typeface="Wingdings"/>
              <a:buChar char="v"/>
            </a:pPr>
            <a:r>
              <a:rPr lang="en-GB" sz="1600" dirty="0">
                <a:solidFill>
                  <a:srgbClr val="FFFFFF"/>
                </a:solidFill>
                <a:ea typeface="Open Sans"/>
                <a:cs typeface="Open Sans"/>
              </a:rPr>
              <a:t>Virtual classroom with live video and sharable interactive whiteboard</a:t>
            </a:r>
          </a:p>
        </p:txBody>
      </p:sp>
    </p:spTree>
    <p:extLst>
      <p:ext uri="{BB962C8B-B14F-4D97-AF65-F5344CB8AC3E}">
        <p14:creationId xmlns:p14="http://schemas.microsoft.com/office/powerpoint/2010/main" val="7562223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29D60D-3C75-49F1-9254-04DD4A140FF3}"/>
              </a:ext>
            </a:extLst>
          </p:cNvPr>
          <p:cNvSpPr>
            <a:spLocks noGrp="1"/>
          </p:cNvSpPr>
          <p:nvPr>
            <p:ph type="title"/>
          </p:nvPr>
        </p:nvSpPr>
        <p:spPr>
          <a:xfrm>
            <a:off x="766313" y="379502"/>
            <a:ext cx="10515600" cy="1325563"/>
          </a:xfrm>
        </p:spPr>
        <p:txBody>
          <a:bodyPr>
            <a:normAutofit/>
          </a:bodyPr>
          <a:lstStyle/>
          <a:p>
            <a:r>
              <a:rPr lang="pl-PL" sz="4000" dirty="0" err="1">
                <a:ea typeface="Open Sans Extrabold"/>
                <a:cs typeface="Open Sans Extrabold"/>
              </a:rPr>
              <a:t>Teacher's</a:t>
            </a:r>
            <a:r>
              <a:rPr lang="pl-PL" sz="4000" dirty="0">
                <a:latin typeface="Open Sans Extrabold"/>
                <a:ea typeface="Open Sans Extrabold"/>
                <a:cs typeface="Open Sans Extrabold"/>
              </a:rPr>
              <a:t> </a:t>
            </a:r>
            <a:r>
              <a:rPr lang="pl-PL" sz="4000" dirty="0" err="1">
                <a:latin typeface="Open Sans Extrabold"/>
                <a:ea typeface="Open Sans Extrabold"/>
                <a:cs typeface="Open Sans Extrabold"/>
              </a:rPr>
              <a:t>Book</a:t>
            </a:r>
            <a:r>
              <a:rPr lang="pl-PL" sz="4000" dirty="0">
                <a:solidFill>
                  <a:srgbClr val="737ABA"/>
                </a:solidFill>
                <a:latin typeface="Open Sans"/>
                <a:ea typeface="Open Sans Extrabold"/>
                <a:cs typeface="Open Sans Extrabold"/>
              </a:rPr>
              <a:t> </a:t>
            </a:r>
            <a:br>
              <a:rPr lang="pl-PL" sz="3600" dirty="0">
                <a:latin typeface="Open Sans Extrabold"/>
                <a:ea typeface="Open Sans Extrabold"/>
                <a:cs typeface="Open Sans Extrabold"/>
              </a:rPr>
            </a:br>
            <a:endParaRPr lang="pl-PL" sz="4000">
              <a:solidFill>
                <a:srgbClr val="737ABA"/>
              </a:solidFill>
              <a:latin typeface="Open Sans"/>
              <a:ea typeface="Open Sans Extrabold"/>
              <a:cs typeface="Open Sans Extrabold"/>
            </a:endParaRPr>
          </a:p>
        </p:txBody>
      </p:sp>
      <p:pic>
        <p:nvPicPr>
          <p:cNvPr id="3" name="Picture 3" descr="A picture containing calendar&#10;&#10;Description automatically generated">
            <a:extLst>
              <a:ext uri="{FF2B5EF4-FFF2-40B4-BE49-F238E27FC236}">
                <a16:creationId xmlns:a16="http://schemas.microsoft.com/office/drawing/2014/main" id="{49DF97A0-EF25-2BF9-9BBA-071F4281C8B3}"/>
              </a:ext>
            </a:extLst>
          </p:cNvPr>
          <p:cNvPicPr>
            <a:picLocks noChangeAspect="1"/>
          </p:cNvPicPr>
          <p:nvPr/>
        </p:nvPicPr>
        <p:blipFill>
          <a:blip r:embed="rId4"/>
          <a:stretch>
            <a:fillRect/>
          </a:stretch>
        </p:blipFill>
        <p:spPr>
          <a:xfrm>
            <a:off x="257143" y="2547321"/>
            <a:ext cx="5761141" cy="4019643"/>
          </a:xfrm>
          <a:prstGeom prst="rect">
            <a:avLst/>
          </a:prstGeom>
          <a:ln>
            <a:noFill/>
          </a:ln>
          <a:effectLst>
            <a:outerShdw blurRad="292100" dist="139700" dir="2700000" algn="tl" rotWithShape="0">
              <a:srgbClr val="333333">
                <a:alpha val="65000"/>
              </a:srgbClr>
            </a:outerShdw>
          </a:effectLst>
        </p:spPr>
      </p:pic>
      <p:pic>
        <p:nvPicPr>
          <p:cNvPr id="4" name="Picture 5" descr="Text&#10;&#10;Description automatically generated">
            <a:extLst>
              <a:ext uri="{FF2B5EF4-FFF2-40B4-BE49-F238E27FC236}">
                <a16:creationId xmlns:a16="http://schemas.microsoft.com/office/drawing/2014/main" id="{43B7203E-9E3D-6D5B-D45F-21A5AB9F74D5}"/>
              </a:ext>
            </a:extLst>
          </p:cNvPr>
          <p:cNvPicPr>
            <a:picLocks noChangeAspect="1"/>
          </p:cNvPicPr>
          <p:nvPr/>
        </p:nvPicPr>
        <p:blipFill>
          <a:blip r:embed="rId5"/>
          <a:stretch>
            <a:fillRect/>
          </a:stretch>
        </p:blipFill>
        <p:spPr>
          <a:xfrm>
            <a:off x="6389511" y="2532277"/>
            <a:ext cx="5687718" cy="4032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5820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29D60D-3C75-49F1-9254-04DD4A140FF3}"/>
              </a:ext>
            </a:extLst>
          </p:cNvPr>
          <p:cNvSpPr>
            <a:spLocks noGrp="1"/>
          </p:cNvSpPr>
          <p:nvPr>
            <p:ph type="title"/>
          </p:nvPr>
        </p:nvSpPr>
        <p:spPr>
          <a:xfrm>
            <a:off x="766313" y="379502"/>
            <a:ext cx="7147749" cy="1334970"/>
          </a:xfrm>
        </p:spPr>
        <p:txBody>
          <a:bodyPr>
            <a:normAutofit/>
          </a:bodyPr>
          <a:lstStyle/>
          <a:p>
            <a:r>
              <a:rPr lang="pl-PL" sz="4000" dirty="0" err="1">
                <a:ea typeface="Open Sans Extrabold"/>
                <a:cs typeface="Open Sans Extrabold"/>
              </a:rPr>
              <a:t>Support</a:t>
            </a:r>
            <a:r>
              <a:rPr lang="pl-PL" sz="4000" dirty="0">
                <a:latin typeface="Open Sans Extrabold"/>
                <a:ea typeface="Open Sans Extrabold"/>
                <a:cs typeface="Open Sans Extrabold"/>
              </a:rPr>
              <a:t> </a:t>
            </a:r>
            <a:r>
              <a:rPr lang="pl-PL" sz="4000" dirty="0">
                <a:solidFill>
                  <a:srgbClr val="000000"/>
                </a:solidFill>
                <a:latin typeface="Open Sans Extrabold"/>
                <a:ea typeface="Open Sans Extrabold"/>
                <a:cs typeface="Open Sans Extrabold"/>
              </a:rPr>
              <a:t>for </a:t>
            </a:r>
            <a:r>
              <a:rPr lang="pl-PL" sz="4000" dirty="0" err="1">
                <a:solidFill>
                  <a:srgbClr val="000000"/>
                </a:solidFill>
                <a:latin typeface="Open Sans Extrabold"/>
                <a:ea typeface="Open Sans Extrabold"/>
                <a:cs typeface="Open Sans Extrabold"/>
              </a:rPr>
              <a:t>lower</a:t>
            </a:r>
            <a:r>
              <a:rPr lang="pl-PL" sz="4000" dirty="0">
                <a:solidFill>
                  <a:srgbClr val="000000"/>
                </a:solidFill>
                <a:latin typeface="Open Sans Extrabold"/>
                <a:ea typeface="Open Sans Extrabold"/>
                <a:cs typeface="Open Sans Extrabold"/>
              </a:rPr>
              <a:t> </a:t>
            </a:r>
            <a:r>
              <a:rPr lang="pl-PL" sz="4000" dirty="0" err="1">
                <a:solidFill>
                  <a:srgbClr val="000000"/>
                </a:solidFill>
                <a:latin typeface="Open Sans Extrabold"/>
                <a:ea typeface="Open Sans Extrabold"/>
                <a:cs typeface="Open Sans Extrabold"/>
              </a:rPr>
              <a:t>achieving</a:t>
            </a:r>
            <a:r>
              <a:rPr lang="pl-PL" sz="4000" dirty="0">
                <a:solidFill>
                  <a:srgbClr val="000000"/>
                </a:solidFill>
                <a:latin typeface="Open Sans Extrabold"/>
                <a:ea typeface="Open Sans Extrabold"/>
                <a:cs typeface="Open Sans Extrabold"/>
              </a:rPr>
              <a:t> </a:t>
            </a:r>
            <a:r>
              <a:rPr lang="pl-PL" sz="4000" dirty="0" err="1">
                <a:solidFill>
                  <a:srgbClr val="000000"/>
                </a:solidFill>
                <a:latin typeface="Open Sans Extrabold"/>
                <a:ea typeface="Open Sans Extrabold"/>
                <a:cs typeface="Open Sans Extrabold"/>
              </a:rPr>
              <a:t>students</a:t>
            </a:r>
            <a:endParaRPr lang="en-US" dirty="0" err="1"/>
          </a:p>
        </p:txBody>
      </p:sp>
      <p:pic>
        <p:nvPicPr>
          <p:cNvPr id="12" name="Picture 12" descr="Text&#10;&#10;Description automatically generated">
            <a:extLst>
              <a:ext uri="{FF2B5EF4-FFF2-40B4-BE49-F238E27FC236}">
                <a16:creationId xmlns:a16="http://schemas.microsoft.com/office/drawing/2014/main" id="{43BF705F-91BD-DD18-F367-0F86BA63BA28}"/>
              </a:ext>
            </a:extLst>
          </p:cNvPr>
          <p:cNvPicPr>
            <a:picLocks noChangeAspect="1"/>
          </p:cNvPicPr>
          <p:nvPr/>
        </p:nvPicPr>
        <p:blipFill>
          <a:blip r:embed="rId4"/>
          <a:stretch>
            <a:fillRect/>
          </a:stretch>
        </p:blipFill>
        <p:spPr>
          <a:xfrm>
            <a:off x="114771" y="1952000"/>
            <a:ext cx="11849569" cy="4741408"/>
          </a:xfrm>
          <a:prstGeom prst="rect">
            <a:avLst/>
          </a:prstGeom>
        </p:spPr>
      </p:pic>
    </p:spTree>
    <p:extLst>
      <p:ext uri="{BB962C8B-B14F-4D97-AF65-F5344CB8AC3E}">
        <p14:creationId xmlns:p14="http://schemas.microsoft.com/office/powerpoint/2010/main" val="31962680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29D60D-3C75-49F1-9254-04DD4A140FF3}"/>
              </a:ext>
            </a:extLst>
          </p:cNvPr>
          <p:cNvSpPr>
            <a:spLocks noGrp="1"/>
          </p:cNvSpPr>
          <p:nvPr>
            <p:ph type="title"/>
          </p:nvPr>
        </p:nvSpPr>
        <p:spPr>
          <a:xfrm>
            <a:off x="766313" y="379502"/>
            <a:ext cx="7147749" cy="1334970"/>
          </a:xfrm>
        </p:spPr>
        <p:txBody>
          <a:bodyPr>
            <a:normAutofit/>
          </a:bodyPr>
          <a:lstStyle/>
          <a:p>
            <a:r>
              <a:rPr lang="pl-PL" sz="4000" dirty="0" err="1">
                <a:ea typeface="Open Sans Extrabold"/>
                <a:cs typeface="Open Sans Extrabold"/>
              </a:rPr>
              <a:t>Assessment</a:t>
            </a:r>
            <a:r>
              <a:rPr lang="pl-PL" sz="4000" dirty="0">
                <a:ea typeface="Open Sans Extrabold"/>
                <a:cs typeface="Open Sans Extrabold"/>
              </a:rPr>
              <a:t> for learning </a:t>
            </a:r>
            <a:r>
              <a:rPr lang="pl-PL" sz="4000" dirty="0" err="1">
                <a:ea typeface="Open Sans Extrabold"/>
                <a:cs typeface="Open Sans Extrabold"/>
              </a:rPr>
              <a:t>support</a:t>
            </a:r>
          </a:p>
        </p:txBody>
      </p:sp>
      <p:pic>
        <p:nvPicPr>
          <p:cNvPr id="3" name="Picture 3" descr="Text&#10;&#10;Description automatically generated">
            <a:extLst>
              <a:ext uri="{FF2B5EF4-FFF2-40B4-BE49-F238E27FC236}">
                <a16:creationId xmlns:a16="http://schemas.microsoft.com/office/drawing/2014/main" id="{2E74BC6D-218D-AB4E-08C8-1E60EA9BBECE}"/>
              </a:ext>
            </a:extLst>
          </p:cNvPr>
          <p:cNvPicPr>
            <a:picLocks noChangeAspect="1"/>
          </p:cNvPicPr>
          <p:nvPr/>
        </p:nvPicPr>
        <p:blipFill>
          <a:blip r:embed="rId4"/>
          <a:stretch>
            <a:fillRect/>
          </a:stretch>
        </p:blipFill>
        <p:spPr>
          <a:xfrm>
            <a:off x="2504252" y="1924584"/>
            <a:ext cx="5490162" cy="3827280"/>
          </a:xfrm>
          <a:prstGeom prst="rect">
            <a:avLst/>
          </a:prstGeom>
        </p:spPr>
      </p:pic>
      <p:pic>
        <p:nvPicPr>
          <p:cNvPr id="4" name="Picture 4" descr="Shape&#10;&#10;Description automatically generated">
            <a:extLst>
              <a:ext uri="{FF2B5EF4-FFF2-40B4-BE49-F238E27FC236}">
                <a16:creationId xmlns:a16="http://schemas.microsoft.com/office/drawing/2014/main" id="{955EE920-3BAE-2C6F-DECE-B481357C727A}"/>
              </a:ext>
            </a:extLst>
          </p:cNvPr>
          <p:cNvPicPr>
            <a:picLocks noChangeAspect="1"/>
          </p:cNvPicPr>
          <p:nvPr/>
        </p:nvPicPr>
        <p:blipFill>
          <a:blip r:embed="rId5"/>
          <a:stretch>
            <a:fillRect/>
          </a:stretch>
        </p:blipFill>
        <p:spPr>
          <a:xfrm>
            <a:off x="76270" y="1672637"/>
            <a:ext cx="2340424" cy="4302948"/>
          </a:xfrm>
          <a:prstGeom prst="rect">
            <a:avLst/>
          </a:prstGeom>
        </p:spPr>
      </p:pic>
      <p:sp>
        <p:nvSpPr>
          <p:cNvPr id="5" name="TextBox 4">
            <a:extLst>
              <a:ext uri="{FF2B5EF4-FFF2-40B4-BE49-F238E27FC236}">
                <a16:creationId xmlns:a16="http://schemas.microsoft.com/office/drawing/2014/main" id="{DEC2BF24-4228-6B04-AA2C-5136023DCAE5}"/>
              </a:ext>
            </a:extLst>
          </p:cNvPr>
          <p:cNvSpPr txBox="1"/>
          <p:nvPr/>
        </p:nvSpPr>
        <p:spPr>
          <a:xfrm>
            <a:off x="197555" y="5945482"/>
            <a:ext cx="239888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dirty="0">
                <a:ea typeface="Open Sans"/>
                <a:cs typeface="Open Sans"/>
              </a:rPr>
              <a:t>Asseement4learning response cards (printable or to display)</a:t>
            </a:r>
            <a:endParaRPr lang="en-GB" sz="1400" b="1" dirty="0"/>
          </a:p>
        </p:txBody>
      </p:sp>
      <p:sp>
        <p:nvSpPr>
          <p:cNvPr id="6" name="TextBox 5">
            <a:extLst>
              <a:ext uri="{FF2B5EF4-FFF2-40B4-BE49-F238E27FC236}">
                <a16:creationId xmlns:a16="http://schemas.microsoft.com/office/drawing/2014/main" id="{19CE05F3-7469-C934-F12C-F70915ED8AAE}"/>
              </a:ext>
            </a:extLst>
          </p:cNvPr>
          <p:cNvSpPr txBox="1"/>
          <p:nvPr/>
        </p:nvSpPr>
        <p:spPr>
          <a:xfrm>
            <a:off x="2596444" y="5945481"/>
            <a:ext cx="539044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dirty="0">
                <a:ea typeface="Open Sans"/>
                <a:cs typeface="Open Sans"/>
              </a:rPr>
              <a:t>Tips on how to integrate assessment4learning techniques in every lesson</a:t>
            </a:r>
          </a:p>
        </p:txBody>
      </p:sp>
      <p:pic>
        <p:nvPicPr>
          <p:cNvPr id="7" name="Picture 7" descr="Text&#10;&#10;Description automatically generated">
            <a:extLst>
              <a:ext uri="{FF2B5EF4-FFF2-40B4-BE49-F238E27FC236}">
                <a16:creationId xmlns:a16="http://schemas.microsoft.com/office/drawing/2014/main" id="{16A5DBB1-E46B-7986-A534-ED102560D69C}"/>
              </a:ext>
            </a:extLst>
          </p:cNvPr>
          <p:cNvPicPr>
            <a:picLocks noChangeAspect="1"/>
          </p:cNvPicPr>
          <p:nvPr/>
        </p:nvPicPr>
        <p:blipFill>
          <a:blip r:embed="rId6"/>
          <a:stretch>
            <a:fillRect/>
          </a:stretch>
        </p:blipFill>
        <p:spPr>
          <a:xfrm>
            <a:off x="8158103" y="2704317"/>
            <a:ext cx="3768608" cy="1910327"/>
          </a:xfrm>
          <a:prstGeom prst="rect">
            <a:avLst/>
          </a:prstGeom>
        </p:spPr>
      </p:pic>
      <p:sp>
        <p:nvSpPr>
          <p:cNvPr id="8" name="TextBox 7">
            <a:extLst>
              <a:ext uri="{FF2B5EF4-FFF2-40B4-BE49-F238E27FC236}">
                <a16:creationId xmlns:a16="http://schemas.microsoft.com/office/drawing/2014/main" id="{1C934CE9-1CB2-EB4D-F7E3-822FE6C3F375}"/>
              </a:ext>
            </a:extLst>
          </p:cNvPr>
          <p:cNvSpPr txBox="1"/>
          <p:nvPr/>
        </p:nvSpPr>
        <p:spPr>
          <a:xfrm>
            <a:off x="8222074" y="4882445"/>
            <a:ext cx="383822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dirty="0">
                <a:ea typeface="Open Sans"/>
                <a:cs typeface="Open Sans"/>
              </a:rPr>
              <a:t>A list of assessment4learning strategies and techniques for every lesson in the TB Introduction </a:t>
            </a:r>
          </a:p>
        </p:txBody>
      </p:sp>
    </p:spTree>
    <p:extLst>
      <p:ext uri="{BB962C8B-B14F-4D97-AF65-F5344CB8AC3E}">
        <p14:creationId xmlns:p14="http://schemas.microsoft.com/office/powerpoint/2010/main" val="3252468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CBDBC-72EF-4270-B839-19240090E7C6}"/>
              </a:ext>
            </a:extLst>
          </p:cNvPr>
          <p:cNvSpPr>
            <a:spLocks noGrp="1"/>
          </p:cNvSpPr>
          <p:nvPr>
            <p:ph type="title"/>
          </p:nvPr>
        </p:nvSpPr>
        <p:spPr/>
        <p:txBody>
          <a:bodyPr/>
          <a:lstStyle/>
          <a:p>
            <a:r>
              <a:rPr lang="pl-PL" err="1"/>
              <a:t>Teacher</a:t>
            </a:r>
            <a:r>
              <a:rPr lang="pl-PL"/>
              <a:t> </a:t>
            </a:r>
            <a:r>
              <a:rPr lang="pl-PL" err="1"/>
              <a:t>components</a:t>
            </a:r>
            <a:endParaRPr lang="pl-PL"/>
          </a:p>
        </p:txBody>
      </p:sp>
      <p:sp>
        <p:nvSpPr>
          <p:cNvPr id="3" name="Content Placeholder 2">
            <a:extLst>
              <a:ext uri="{FF2B5EF4-FFF2-40B4-BE49-F238E27FC236}">
                <a16:creationId xmlns:a16="http://schemas.microsoft.com/office/drawing/2014/main" id="{ED573C7D-37F8-463A-8F01-4848EEBA1AB1}"/>
              </a:ext>
            </a:extLst>
          </p:cNvPr>
          <p:cNvSpPr>
            <a:spLocks noGrp="1"/>
          </p:cNvSpPr>
          <p:nvPr>
            <p:ph idx="1"/>
          </p:nvPr>
        </p:nvSpPr>
        <p:spPr>
          <a:xfrm>
            <a:off x="838200" y="1825625"/>
            <a:ext cx="4425778" cy="4351338"/>
          </a:xfrm>
        </p:spPr>
        <p:txBody>
          <a:bodyPr/>
          <a:lstStyle/>
          <a:p>
            <a:pPr marL="0" indent="0">
              <a:buNone/>
            </a:pPr>
            <a:endParaRPr lang="pl-PL"/>
          </a:p>
          <a:p>
            <a:pPr marL="0" indent="0">
              <a:buNone/>
            </a:pPr>
            <a:endParaRPr lang="pl-PL"/>
          </a:p>
        </p:txBody>
      </p:sp>
      <p:sp>
        <p:nvSpPr>
          <p:cNvPr id="5" name="TextBox 4">
            <a:extLst>
              <a:ext uri="{FF2B5EF4-FFF2-40B4-BE49-F238E27FC236}">
                <a16:creationId xmlns:a16="http://schemas.microsoft.com/office/drawing/2014/main" id="{FA75691E-2ADE-4867-ADEB-44E5DBE9DE18}"/>
              </a:ext>
            </a:extLst>
          </p:cNvPr>
          <p:cNvSpPr txBox="1"/>
          <p:nvPr/>
        </p:nvSpPr>
        <p:spPr>
          <a:xfrm>
            <a:off x="519987" y="1827440"/>
            <a:ext cx="11264405" cy="4739759"/>
          </a:xfrm>
          <a:prstGeom prst="rect">
            <a:avLst/>
          </a:prstGeom>
          <a:noFill/>
          <a:ln w="38100">
            <a:solidFill>
              <a:srgbClr val="8EAF3A"/>
            </a:solidFill>
          </a:ln>
        </p:spPr>
        <p:txBody>
          <a:bodyPr wrap="square" lIns="91440" tIns="45720" rIns="91440" bIns="45720" rtlCol="0" anchor="t">
            <a:spAutoFit/>
          </a:bodyPr>
          <a:lstStyle/>
          <a:p>
            <a:r>
              <a:rPr lang="pl-PL" sz="2400" b="1" dirty="0">
                <a:ea typeface="Open Sans"/>
                <a:cs typeface="Open Sans"/>
              </a:rPr>
              <a:t>                               </a:t>
            </a:r>
            <a:endParaRPr lang="en-US" dirty="0"/>
          </a:p>
          <a:p>
            <a:r>
              <a:rPr lang="pl-PL" sz="2400" b="1" dirty="0">
                <a:ea typeface="Open Sans"/>
                <a:cs typeface="Open Sans"/>
              </a:rPr>
              <a:t>                                 </a:t>
            </a:r>
            <a:r>
              <a:rPr lang="pl-PL" sz="2000" b="1" dirty="0" err="1">
                <a:ea typeface="Open Sans"/>
                <a:cs typeface="Open Sans"/>
              </a:rPr>
              <a:t>Teacher's</a:t>
            </a:r>
            <a:r>
              <a:rPr lang="pl-PL" sz="2000" b="1" dirty="0">
                <a:ea typeface="Open Sans"/>
                <a:cs typeface="Open Sans"/>
              </a:rPr>
              <a:t> Portal Access </a:t>
            </a:r>
            <a:r>
              <a:rPr lang="pl-PL" sz="2000" b="1" dirty="0" err="1">
                <a:ea typeface="Open Sans"/>
                <a:cs typeface="Open Sans"/>
              </a:rPr>
              <a:t>Code</a:t>
            </a:r>
            <a:r>
              <a:rPr lang="pl-PL" sz="2000" b="1" dirty="0">
                <a:ea typeface="Open Sans"/>
                <a:cs typeface="Open Sans"/>
              </a:rPr>
              <a:t>:</a:t>
            </a:r>
          </a:p>
          <a:p>
            <a:endParaRPr lang="pl-PL" sz="2000" b="1" dirty="0">
              <a:ea typeface="Open Sans"/>
              <a:cs typeface="Open Sans"/>
            </a:endParaRPr>
          </a:p>
          <a:p>
            <a:pPr marL="285750" indent="-285750" algn="ctr">
              <a:buFont typeface="Arial" panose="020B0604020202020204" pitchFamily="34" charset="0"/>
              <a:buChar char="•"/>
            </a:pPr>
            <a:endParaRPr lang="pl-PL" dirty="0"/>
          </a:p>
          <a:p>
            <a:pPr marL="285750" indent="-285750" algn="ctr">
              <a:buFont typeface="Arial" panose="020B0604020202020204" pitchFamily="34" charset="0"/>
              <a:buChar char="•"/>
            </a:pPr>
            <a:endParaRPr lang="pl-PL" dirty="0"/>
          </a:p>
          <a:p>
            <a:pPr marL="285750" indent="-285750" algn="ctr">
              <a:buFont typeface="Arial" panose="020B0604020202020204" pitchFamily="34" charset="0"/>
              <a:buChar char="•"/>
            </a:pPr>
            <a:endParaRPr lang="pl-PL" dirty="0"/>
          </a:p>
          <a:p>
            <a:pPr marL="285750" indent="-285750" algn="ctr">
              <a:buFont typeface="Arial" panose="020B0604020202020204" pitchFamily="34" charset="0"/>
              <a:buChar char="•"/>
            </a:pPr>
            <a:endParaRPr lang="pl-PL" dirty="0"/>
          </a:p>
          <a:p>
            <a:pPr marL="285750" indent="-285750" algn="ctr">
              <a:buFont typeface="Arial" panose="020B0604020202020204" pitchFamily="34" charset="0"/>
              <a:buChar char="•"/>
            </a:pPr>
            <a:endParaRPr lang="pl-PL" dirty="0">
              <a:ea typeface="Open Sans"/>
              <a:cs typeface="Open Sans"/>
            </a:endParaRPr>
          </a:p>
          <a:p>
            <a:pPr marL="285750" indent="-285750" algn="ctr">
              <a:buFont typeface="Arial" panose="020B0604020202020204" pitchFamily="34" charset="0"/>
              <a:buChar char="•"/>
            </a:pPr>
            <a:endParaRPr lang="pl-PL" dirty="0">
              <a:ea typeface="Open Sans"/>
              <a:cs typeface="Open Sans"/>
            </a:endParaRPr>
          </a:p>
          <a:p>
            <a:pPr marL="285750" indent="-285750" algn="ctr">
              <a:buFont typeface="Arial" panose="020B0604020202020204" pitchFamily="34" charset="0"/>
              <a:buChar char="•"/>
            </a:pPr>
            <a:endParaRPr lang="pl-PL" dirty="0">
              <a:ea typeface="Open Sans"/>
              <a:cs typeface="Open Sans"/>
            </a:endParaRPr>
          </a:p>
          <a:p>
            <a:pPr marL="285750" indent="-285750" algn="ctr">
              <a:buFont typeface="Arial" panose="020B0604020202020204" pitchFamily="34" charset="0"/>
              <a:buChar char="•"/>
            </a:pPr>
            <a:endParaRPr lang="pl-PL" dirty="0">
              <a:ea typeface="Open Sans"/>
              <a:cs typeface="Open Sans"/>
            </a:endParaRPr>
          </a:p>
          <a:p>
            <a:pPr marL="285750" indent="-285750" algn="ctr">
              <a:buFont typeface="Arial" panose="020B0604020202020204" pitchFamily="34" charset="0"/>
              <a:buChar char="•"/>
            </a:pPr>
            <a:endParaRPr lang="pl-PL" dirty="0">
              <a:ea typeface="Open Sans"/>
              <a:cs typeface="Open Sans"/>
            </a:endParaRPr>
          </a:p>
          <a:p>
            <a:pPr marL="285750" indent="-285750" algn="ctr">
              <a:buFont typeface="Arial" panose="020B0604020202020204" pitchFamily="34" charset="0"/>
              <a:buChar char="•"/>
            </a:pPr>
            <a:endParaRPr lang="pl-PL" dirty="0">
              <a:ea typeface="Open Sans"/>
              <a:cs typeface="Open Sans"/>
            </a:endParaRPr>
          </a:p>
          <a:p>
            <a:pPr marL="285750" indent="-285750" algn="ctr">
              <a:buFont typeface="Arial" panose="020B0604020202020204" pitchFamily="34" charset="0"/>
              <a:buChar char="•"/>
            </a:pPr>
            <a:endParaRPr lang="pl-PL" dirty="0">
              <a:ea typeface="Open Sans"/>
              <a:cs typeface="Open Sans"/>
            </a:endParaRPr>
          </a:p>
          <a:p>
            <a:pPr marL="285750" indent="-285750" algn="ctr">
              <a:buFont typeface="Arial" panose="020B0604020202020204" pitchFamily="34" charset="0"/>
              <a:buChar char="•"/>
            </a:pPr>
            <a:endParaRPr lang="pl-PL" dirty="0">
              <a:ea typeface="Open Sans"/>
              <a:cs typeface="Open Sans"/>
            </a:endParaRPr>
          </a:p>
          <a:p>
            <a:pPr marL="285750" indent="-285750" algn="ctr">
              <a:buFont typeface="Arial" panose="020B0604020202020204" pitchFamily="34" charset="0"/>
              <a:buChar char="•"/>
            </a:pPr>
            <a:endParaRPr lang="pl-PL" dirty="0">
              <a:ea typeface="Open Sans"/>
              <a:cs typeface="Open Sans"/>
            </a:endParaRPr>
          </a:p>
        </p:txBody>
      </p:sp>
      <p:pic>
        <p:nvPicPr>
          <p:cNvPr id="6" name="Obraz 9">
            <a:extLst>
              <a:ext uri="{FF2B5EF4-FFF2-40B4-BE49-F238E27FC236}">
                <a16:creationId xmlns:a16="http://schemas.microsoft.com/office/drawing/2014/main" id="{AB85C0D9-74BE-4D54-B34A-4C72F32DCFD9}"/>
              </a:ext>
            </a:extLst>
          </p:cNvPr>
          <p:cNvPicPr>
            <a:picLocks noChangeAspect="1"/>
          </p:cNvPicPr>
          <p:nvPr/>
        </p:nvPicPr>
        <p:blipFill>
          <a:blip r:embed="rId4"/>
          <a:stretch>
            <a:fillRect/>
          </a:stretch>
        </p:blipFill>
        <p:spPr>
          <a:xfrm>
            <a:off x="686696" y="1942217"/>
            <a:ext cx="2427871" cy="3464715"/>
          </a:xfrm>
          <a:prstGeom prst="rect">
            <a:avLst/>
          </a:prstGeom>
          <a:ln>
            <a:noFill/>
          </a:ln>
          <a:effectLst>
            <a:outerShdw blurRad="292100" dist="139700" dir="2700000" algn="tl" rotWithShape="0">
              <a:srgbClr val="333333">
                <a:alpha val="65000"/>
              </a:srgbClr>
            </a:outerShdw>
          </a:effectLst>
        </p:spPr>
      </p:pic>
      <p:sp>
        <p:nvSpPr>
          <p:cNvPr id="7" name="Prostokąt: zaokrąglone rogi 8">
            <a:extLst>
              <a:ext uri="{FF2B5EF4-FFF2-40B4-BE49-F238E27FC236}">
                <a16:creationId xmlns:a16="http://schemas.microsoft.com/office/drawing/2014/main" id="{44171F80-36BF-4A96-96C6-49D8EA9520FF}"/>
              </a:ext>
            </a:extLst>
          </p:cNvPr>
          <p:cNvSpPr/>
          <p:nvPr/>
        </p:nvSpPr>
        <p:spPr>
          <a:xfrm>
            <a:off x="519987" y="5524991"/>
            <a:ext cx="2726212" cy="825100"/>
          </a:xfrm>
          <a:prstGeom prst="roundRect">
            <a:avLst/>
          </a:prstGeom>
          <a:solidFill>
            <a:srgbClr val="8EAF3A"/>
          </a:solidFill>
          <a:ln>
            <a:solidFill>
              <a:srgbClr val="8EAF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pl-PL" sz="1400" dirty="0" err="1">
                <a:ea typeface="Open Sans"/>
                <a:cs typeface="Open Sans"/>
              </a:rPr>
              <a:t>Teacher's</a:t>
            </a:r>
            <a:r>
              <a:rPr lang="pl-PL" sz="1400" dirty="0">
                <a:ea typeface="Open Sans"/>
                <a:cs typeface="Open Sans"/>
              </a:rPr>
              <a:t> </a:t>
            </a:r>
            <a:r>
              <a:rPr lang="pl-PL" sz="1400" dirty="0" err="1">
                <a:ea typeface="Open Sans"/>
                <a:cs typeface="Open Sans"/>
              </a:rPr>
              <a:t>Book</a:t>
            </a:r>
            <a:r>
              <a:rPr lang="pl-PL" sz="1400" dirty="0">
                <a:ea typeface="Open Sans"/>
                <a:cs typeface="Open Sans"/>
              </a:rPr>
              <a:t> with </a:t>
            </a:r>
            <a:r>
              <a:rPr lang="pl-PL" sz="1400" dirty="0" err="1">
                <a:ea typeface="Open Sans"/>
                <a:cs typeface="Open Sans"/>
              </a:rPr>
              <a:t>Teacher's</a:t>
            </a:r>
            <a:r>
              <a:rPr lang="pl-PL" sz="1400" dirty="0">
                <a:ea typeface="Open Sans"/>
                <a:cs typeface="Open Sans"/>
              </a:rPr>
              <a:t> Portal Access </a:t>
            </a:r>
            <a:r>
              <a:rPr lang="pl-PL" sz="1400" dirty="0" err="1">
                <a:ea typeface="Open Sans"/>
                <a:cs typeface="Open Sans"/>
              </a:rPr>
              <a:t>Code</a:t>
            </a:r>
            <a:endParaRPr lang="pl-PL" sz="1400" dirty="0" err="1">
              <a:solidFill>
                <a:schemeClr val="tx1"/>
              </a:solidFill>
              <a:highlight>
                <a:srgbClr val="FFFF00"/>
              </a:highlight>
              <a:ea typeface="Open Sans"/>
              <a:cs typeface="Open Sans"/>
            </a:endParaRPr>
          </a:p>
        </p:txBody>
      </p:sp>
      <p:sp>
        <p:nvSpPr>
          <p:cNvPr id="8" name="TextBox 7">
            <a:extLst>
              <a:ext uri="{FF2B5EF4-FFF2-40B4-BE49-F238E27FC236}">
                <a16:creationId xmlns:a16="http://schemas.microsoft.com/office/drawing/2014/main" id="{3A467F74-A640-2853-0B3E-2412E919D180}"/>
              </a:ext>
            </a:extLst>
          </p:cNvPr>
          <p:cNvSpPr txBox="1"/>
          <p:nvPr/>
        </p:nvSpPr>
        <p:spPr>
          <a:xfrm>
            <a:off x="7945244" y="2759927"/>
            <a:ext cx="3744950" cy="2546194"/>
          </a:xfrm>
          <a:prstGeom prst="rect">
            <a:avLst/>
          </a:prstGeom>
          <a:noFill/>
          <a:ln>
            <a:solidFill>
              <a:schemeClr val="bg2">
                <a:lumMod val="9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pic>
        <p:nvPicPr>
          <p:cNvPr id="12" name="Picture 13" descr="A picture containing text&#10;&#10;Description automatically generated">
            <a:extLst>
              <a:ext uri="{FF2B5EF4-FFF2-40B4-BE49-F238E27FC236}">
                <a16:creationId xmlns:a16="http://schemas.microsoft.com/office/drawing/2014/main" id="{19473341-E824-9A1B-FAD4-2E77426613F1}"/>
              </a:ext>
            </a:extLst>
          </p:cNvPr>
          <p:cNvPicPr>
            <a:picLocks noChangeAspect="1"/>
          </p:cNvPicPr>
          <p:nvPr/>
        </p:nvPicPr>
        <p:blipFill>
          <a:blip r:embed="rId5"/>
          <a:stretch>
            <a:fillRect/>
          </a:stretch>
        </p:blipFill>
        <p:spPr>
          <a:xfrm>
            <a:off x="7976840" y="2986146"/>
            <a:ext cx="3709639" cy="1954366"/>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5CB9461D-9A0D-FFDC-8530-15FA6751AE1C}"/>
              </a:ext>
            </a:extLst>
          </p:cNvPr>
          <p:cNvSpPr txBox="1"/>
          <p:nvPr/>
        </p:nvSpPr>
        <p:spPr>
          <a:xfrm>
            <a:off x="3208765" y="2759927"/>
            <a:ext cx="4720681" cy="2308324"/>
          </a:xfrm>
          <a:prstGeom prst="rect">
            <a:avLst/>
          </a:prstGeom>
          <a:solidFill>
            <a:srgbClr val="8EAF3A"/>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GB" sz="1600" dirty="0">
                <a:solidFill>
                  <a:srgbClr val="FFFFFF"/>
                </a:solidFill>
                <a:ea typeface="Open Sans"/>
                <a:cs typeface="Open Sans"/>
              </a:rPr>
              <a:t>SB &amp; WB Presentation Tool with lesson notes, video and interactive exercises</a:t>
            </a:r>
            <a:endParaRPr lang="en-US" sz="1600" dirty="0">
              <a:solidFill>
                <a:srgbClr val="FFFFFF"/>
              </a:solidFill>
              <a:ea typeface="Open Sans"/>
              <a:cs typeface="Open Sans"/>
            </a:endParaRPr>
          </a:p>
          <a:p>
            <a:pPr marL="285750" indent="-285750">
              <a:buFont typeface="Wingdings"/>
              <a:buChar char="v"/>
            </a:pPr>
            <a:r>
              <a:rPr lang="en-GB" sz="1600" dirty="0">
                <a:solidFill>
                  <a:srgbClr val="FFFFFF"/>
                </a:solidFill>
                <a:ea typeface="Open Sans"/>
                <a:cs typeface="Open Sans"/>
              </a:rPr>
              <a:t>Online Practice </a:t>
            </a:r>
            <a:r>
              <a:rPr lang="pl-PL" sz="1600" dirty="0">
                <a:solidFill>
                  <a:srgbClr val="FFFFFF"/>
                </a:solidFill>
                <a:ea typeface="Open Sans"/>
                <a:cs typeface="Open Sans"/>
              </a:rPr>
              <a:t>(</a:t>
            </a:r>
            <a:r>
              <a:rPr lang="en-GB" sz="1600" dirty="0">
                <a:solidFill>
                  <a:srgbClr val="FFFFFF"/>
                </a:solidFill>
                <a:ea typeface="Open Sans"/>
                <a:cs typeface="Open Sans"/>
              </a:rPr>
              <a:t>WB and </a:t>
            </a:r>
            <a:r>
              <a:rPr lang="pl-PL" sz="1600" dirty="0">
                <a:solidFill>
                  <a:srgbClr val="FFFFFF"/>
                </a:solidFill>
                <a:ea typeface="Open Sans"/>
                <a:cs typeface="Open Sans"/>
              </a:rPr>
              <a:t>EPA)</a:t>
            </a:r>
            <a:endParaRPr lang="en-GB" sz="1600" dirty="0">
              <a:solidFill>
                <a:srgbClr val="FFFFFF"/>
              </a:solidFill>
              <a:ea typeface="Open Sans"/>
              <a:cs typeface="Open Sans"/>
            </a:endParaRPr>
          </a:p>
          <a:p>
            <a:pPr marL="285750" indent="-285750">
              <a:buFont typeface="Wingdings"/>
              <a:buChar char="v"/>
            </a:pPr>
            <a:r>
              <a:rPr lang="en-GB" sz="1600" dirty="0">
                <a:solidFill>
                  <a:srgbClr val="FFFFFF"/>
                </a:solidFill>
                <a:ea typeface="Open Sans"/>
                <a:cs typeface="Open Sans"/>
              </a:rPr>
              <a:t>Teacher Resources</a:t>
            </a:r>
          </a:p>
          <a:p>
            <a:pPr marL="285750" indent="-285750">
              <a:buFont typeface="Wingdings"/>
              <a:buChar char="v"/>
            </a:pPr>
            <a:r>
              <a:rPr lang="en-GB" sz="1600" dirty="0">
                <a:solidFill>
                  <a:srgbClr val="FFFFFF"/>
                </a:solidFill>
                <a:ea typeface="Open Sans"/>
                <a:cs typeface="Open Sans"/>
              </a:rPr>
              <a:t>Gradebook with student results from the activities in the SB and Online Practice</a:t>
            </a:r>
          </a:p>
          <a:p>
            <a:pPr marL="285750" indent="-285750">
              <a:buFont typeface="Wingdings"/>
              <a:buChar char="v"/>
            </a:pPr>
            <a:r>
              <a:rPr lang="en-GB" sz="1600" dirty="0">
                <a:solidFill>
                  <a:srgbClr val="FFFFFF"/>
                </a:solidFill>
                <a:ea typeface="Open Sans"/>
                <a:cs typeface="Open Sans"/>
              </a:rPr>
              <a:t>Test Generator</a:t>
            </a:r>
          </a:p>
          <a:p>
            <a:pPr marL="285750" indent="-285750">
              <a:buFont typeface="Wingdings"/>
              <a:buChar char="v"/>
            </a:pPr>
            <a:r>
              <a:rPr lang="en-GB" sz="1600" dirty="0">
                <a:solidFill>
                  <a:srgbClr val="FFFFFF"/>
                </a:solidFill>
                <a:ea typeface="Open Sans"/>
                <a:cs typeface="Open Sans"/>
              </a:rPr>
              <a:t>Virtual classroom with live video and sharable interactive whiteboard</a:t>
            </a:r>
          </a:p>
        </p:txBody>
      </p:sp>
    </p:spTree>
    <p:extLst>
      <p:ext uri="{BB962C8B-B14F-4D97-AF65-F5344CB8AC3E}">
        <p14:creationId xmlns:p14="http://schemas.microsoft.com/office/powerpoint/2010/main" val="91673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86717-DFC1-4254-963E-F7623898177E}"/>
              </a:ext>
            </a:extLst>
          </p:cNvPr>
          <p:cNvSpPr>
            <a:spLocks noGrp="1"/>
          </p:cNvSpPr>
          <p:nvPr>
            <p:ph type="title"/>
          </p:nvPr>
        </p:nvSpPr>
        <p:spPr/>
        <p:txBody>
          <a:bodyPr/>
          <a:lstStyle/>
          <a:p>
            <a:r>
              <a:rPr lang="pl-PL" dirty="0" err="1"/>
              <a:t>All</a:t>
            </a:r>
            <a:r>
              <a:rPr lang="pl-PL" dirty="0"/>
              <a:t> </a:t>
            </a:r>
            <a:r>
              <a:rPr lang="pl-PL" dirty="0" err="1"/>
              <a:t>components</a:t>
            </a:r>
            <a:r>
              <a:rPr lang="pl-PL" dirty="0"/>
              <a:t> </a:t>
            </a:r>
          </a:p>
        </p:txBody>
      </p:sp>
      <p:graphicFrame>
        <p:nvGraphicFramePr>
          <p:cNvPr id="8" name="Table 8">
            <a:extLst>
              <a:ext uri="{FF2B5EF4-FFF2-40B4-BE49-F238E27FC236}">
                <a16:creationId xmlns:a16="http://schemas.microsoft.com/office/drawing/2014/main" id="{47B1EDED-AED9-49FA-9248-3CA6CD560E44}"/>
              </a:ext>
            </a:extLst>
          </p:cNvPr>
          <p:cNvGraphicFramePr>
            <a:graphicFrameLocks noGrp="1"/>
          </p:cNvGraphicFramePr>
          <p:nvPr>
            <p:extLst>
              <p:ext uri="{D42A27DB-BD31-4B8C-83A1-F6EECF244321}">
                <p14:modId xmlns:p14="http://schemas.microsoft.com/office/powerpoint/2010/main" val="1024895064"/>
              </p:ext>
            </p:extLst>
          </p:nvPr>
        </p:nvGraphicFramePr>
        <p:xfrm>
          <a:off x="834501" y="1808727"/>
          <a:ext cx="8131699" cy="3720618"/>
        </p:xfrm>
        <a:graphic>
          <a:graphicData uri="http://schemas.openxmlformats.org/drawingml/2006/table">
            <a:tbl>
              <a:tblPr firstRow="1" bandRow="1">
                <a:tableStyleId>{5C22544A-7EE6-4342-B048-85BDC9FD1C3A}</a:tableStyleId>
              </a:tblPr>
              <a:tblGrid>
                <a:gridCol w="8131699">
                  <a:extLst>
                    <a:ext uri="{9D8B030D-6E8A-4147-A177-3AD203B41FA5}">
                      <a16:colId xmlns:a16="http://schemas.microsoft.com/office/drawing/2014/main" val="3780591968"/>
                    </a:ext>
                  </a:extLst>
                </a:gridCol>
              </a:tblGrid>
              <a:tr h="370840">
                <a:tc>
                  <a:txBody>
                    <a:bodyPr/>
                    <a:lstStyle/>
                    <a:p>
                      <a:endParaRPr lang="pl-PL" dirty="0"/>
                    </a:p>
                  </a:txBody>
                  <a:tcPr/>
                </a:tc>
                <a:extLst>
                  <a:ext uri="{0D108BD9-81ED-4DB2-BD59-A6C34878D82A}">
                    <a16:rowId xmlns:a16="http://schemas.microsoft.com/office/drawing/2014/main" val="8586265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800" b="1" i="0" u="none" strike="noStrike" dirty="0" err="1">
                          <a:solidFill>
                            <a:srgbClr val="0070C0"/>
                          </a:solidFill>
                          <a:effectLst/>
                          <a:latin typeface="Open Sans" panose="020B0606030504020204" pitchFamily="34" charset="0"/>
                        </a:rPr>
                        <a:t>Student's</a:t>
                      </a:r>
                      <a:r>
                        <a:rPr lang="pl-PL" sz="1800" b="1" i="0" u="none" strike="noStrike" dirty="0">
                          <a:solidFill>
                            <a:srgbClr val="0070C0"/>
                          </a:solidFill>
                          <a:effectLst/>
                          <a:latin typeface="Open Sans" panose="020B0606030504020204" pitchFamily="34" charset="0"/>
                        </a:rPr>
                        <a:t> </a:t>
                      </a:r>
                      <a:r>
                        <a:rPr lang="pl-PL" sz="1800" b="1" i="0" u="none" strike="noStrike" dirty="0" err="1">
                          <a:solidFill>
                            <a:srgbClr val="0070C0"/>
                          </a:solidFill>
                          <a:effectLst/>
                          <a:latin typeface="Open Sans" panose="020B0606030504020204" pitchFamily="34" charset="0"/>
                        </a:rPr>
                        <a:t>Book</a:t>
                      </a:r>
                      <a:r>
                        <a:rPr lang="pl-PL" sz="1800" b="1" i="0" u="none" strike="noStrike" dirty="0">
                          <a:solidFill>
                            <a:srgbClr val="0070C0"/>
                          </a:solidFill>
                          <a:effectLst/>
                          <a:latin typeface="Open Sans" panose="020B0606030504020204" pitchFamily="34" charset="0"/>
                        </a:rPr>
                        <a:t> &amp; </a:t>
                      </a:r>
                      <a:r>
                        <a:rPr lang="pl-PL" sz="1800" b="1" i="0" u="none" strike="noStrike" dirty="0" err="1">
                          <a:solidFill>
                            <a:srgbClr val="0070C0"/>
                          </a:solidFill>
                          <a:effectLst/>
                          <a:latin typeface="Open Sans" panose="020B0606030504020204" pitchFamily="34" charset="0"/>
                        </a:rPr>
                        <a:t>eBook</a:t>
                      </a:r>
                      <a:endParaRPr lang="pl-PL" b="1" dirty="0">
                        <a:solidFill>
                          <a:srgbClr val="0070C0"/>
                        </a:solidFill>
                      </a:endParaRPr>
                    </a:p>
                  </a:txBody>
                  <a:tcPr/>
                </a:tc>
                <a:extLst>
                  <a:ext uri="{0D108BD9-81ED-4DB2-BD59-A6C34878D82A}">
                    <a16:rowId xmlns:a16="http://schemas.microsoft.com/office/drawing/2014/main" val="21630500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dirty="0">
                          <a:solidFill>
                            <a:srgbClr val="0070C0"/>
                          </a:solidFill>
                          <a:effectLst/>
                          <a:latin typeface="Open Sans" panose="020B0606030504020204" pitchFamily="34" charset="0"/>
                        </a:rPr>
                        <a:t>Student's Book with Online Practice &amp; eBook </a:t>
                      </a:r>
                      <a:endParaRPr lang="pl-PL" b="1" dirty="0">
                        <a:solidFill>
                          <a:srgbClr val="0070C0"/>
                        </a:solidFill>
                      </a:endParaRPr>
                    </a:p>
                  </a:txBody>
                  <a:tcPr/>
                </a:tc>
                <a:extLst>
                  <a:ext uri="{0D108BD9-81ED-4DB2-BD59-A6C34878D82A}">
                    <a16:rowId xmlns:a16="http://schemas.microsoft.com/office/drawing/2014/main" val="23105252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800" b="1" i="0" u="none" strike="noStrike" dirty="0" err="1">
                          <a:solidFill>
                            <a:srgbClr val="0070C0"/>
                          </a:solidFill>
                          <a:effectLst/>
                          <a:latin typeface="Open Sans" panose="020B0606030504020204" pitchFamily="34" charset="0"/>
                        </a:rPr>
                        <a:t>Student's</a:t>
                      </a:r>
                      <a:r>
                        <a:rPr lang="pl-PL" sz="1800" b="1" i="0" u="none" strike="noStrike" dirty="0">
                          <a:solidFill>
                            <a:srgbClr val="0070C0"/>
                          </a:solidFill>
                          <a:effectLst/>
                          <a:latin typeface="Open Sans" panose="020B0606030504020204" pitchFamily="34" charset="0"/>
                        </a:rPr>
                        <a:t> </a:t>
                      </a:r>
                      <a:r>
                        <a:rPr lang="pl-PL" sz="1800" b="1" i="0" u="none" strike="noStrike" dirty="0" err="1">
                          <a:solidFill>
                            <a:srgbClr val="0070C0"/>
                          </a:solidFill>
                          <a:effectLst/>
                          <a:latin typeface="Open Sans" panose="020B0606030504020204" pitchFamily="34" charset="0"/>
                        </a:rPr>
                        <a:t>eBook</a:t>
                      </a:r>
                      <a:r>
                        <a:rPr lang="pl-PL" sz="1800" b="1" i="0" u="none" strike="noStrike" dirty="0">
                          <a:solidFill>
                            <a:srgbClr val="0070C0"/>
                          </a:solidFill>
                          <a:effectLst/>
                          <a:latin typeface="Open Sans" panose="020B0606030504020204" pitchFamily="34" charset="0"/>
                        </a:rPr>
                        <a:t>  Access </a:t>
                      </a:r>
                      <a:r>
                        <a:rPr lang="pl-PL" sz="1800" b="1" i="0" u="none" strike="noStrike" dirty="0" err="1">
                          <a:solidFill>
                            <a:srgbClr val="0070C0"/>
                          </a:solidFill>
                          <a:effectLst/>
                          <a:latin typeface="Open Sans" panose="020B0606030504020204" pitchFamily="34" charset="0"/>
                        </a:rPr>
                        <a:t>Code</a:t>
                      </a:r>
                      <a:r>
                        <a:rPr lang="pl-PL" sz="1800" b="1" i="0" u="none" strike="noStrike" dirty="0">
                          <a:solidFill>
                            <a:srgbClr val="0070C0"/>
                          </a:solidFill>
                          <a:effectLst/>
                          <a:latin typeface="Open Sans" panose="020B0606030504020204" pitchFamily="34" charset="0"/>
                        </a:rPr>
                        <a:t> </a:t>
                      </a:r>
                      <a:endParaRPr lang="pl-PL" b="1" dirty="0">
                        <a:solidFill>
                          <a:srgbClr val="0070C0"/>
                        </a:solidFill>
                      </a:endParaRPr>
                    </a:p>
                  </a:txBody>
                  <a:tcPr/>
                </a:tc>
                <a:extLst>
                  <a:ext uri="{0D108BD9-81ED-4DB2-BD59-A6C34878D82A}">
                    <a16:rowId xmlns:a16="http://schemas.microsoft.com/office/drawing/2014/main" val="26816451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dirty="0">
                          <a:solidFill>
                            <a:srgbClr val="0070C0"/>
                          </a:solidFill>
                          <a:effectLst/>
                          <a:latin typeface="Open Sans" panose="020B0606030504020204" pitchFamily="34" charset="0"/>
                        </a:rPr>
                        <a:t>Student's eBook with Online Practice Access Code</a:t>
                      </a:r>
                      <a:endParaRPr lang="pl-PL" b="1" dirty="0">
                        <a:solidFill>
                          <a:srgbClr val="0070C0"/>
                        </a:solidFill>
                      </a:endParaRPr>
                    </a:p>
                  </a:txBody>
                  <a:tcPr/>
                </a:tc>
                <a:extLst>
                  <a:ext uri="{0D108BD9-81ED-4DB2-BD59-A6C34878D82A}">
                    <a16:rowId xmlns:a16="http://schemas.microsoft.com/office/drawing/2014/main" val="4236740266"/>
                  </a:ext>
                </a:extLst>
              </a:tr>
              <a:tr h="3687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800" b="1" i="0" u="none" strike="noStrike" dirty="0" err="1">
                          <a:solidFill>
                            <a:srgbClr val="0070C0"/>
                          </a:solidFill>
                          <a:effectLst/>
                          <a:latin typeface="Open Sans" panose="020B0606030504020204" pitchFamily="34" charset="0"/>
                        </a:rPr>
                        <a:t>Workbook</a:t>
                      </a:r>
                      <a:r>
                        <a:rPr lang="pl-PL" sz="1800" b="1" i="0" u="none" strike="noStrike" dirty="0">
                          <a:solidFill>
                            <a:srgbClr val="0070C0"/>
                          </a:solidFill>
                          <a:effectLst/>
                          <a:latin typeface="Open Sans" panose="020B0606030504020204" pitchFamily="34" charset="0"/>
                        </a:rPr>
                        <a:t>  (with </a:t>
                      </a:r>
                      <a:r>
                        <a:rPr lang="pl-PL" sz="1800" b="1" i="0" u="none" strike="noStrike" dirty="0" err="1">
                          <a:solidFill>
                            <a:srgbClr val="0070C0"/>
                          </a:solidFill>
                          <a:effectLst/>
                          <a:latin typeface="Open Sans" panose="020B0606030504020204" pitchFamily="34" charset="0"/>
                        </a:rPr>
                        <a:t>Ss</a:t>
                      </a:r>
                      <a:r>
                        <a:rPr lang="pl-PL" sz="1800" b="1" i="0" u="none" strike="noStrike" dirty="0">
                          <a:solidFill>
                            <a:srgbClr val="0070C0"/>
                          </a:solidFill>
                          <a:effectLst/>
                          <a:latin typeface="Open Sans" panose="020B0606030504020204" pitchFamily="34" charset="0"/>
                        </a:rPr>
                        <a:t>’ </a:t>
                      </a:r>
                      <a:r>
                        <a:rPr lang="pl-PL" sz="1800" b="1" i="0" u="none" strike="noStrike" dirty="0" err="1">
                          <a:solidFill>
                            <a:srgbClr val="0070C0"/>
                          </a:solidFill>
                          <a:effectLst/>
                          <a:latin typeface="Open Sans" panose="020B0606030504020204" pitchFamily="34" charset="0"/>
                        </a:rPr>
                        <a:t>resources</a:t>
                      </a:r>
                      <a:r>
                        <a:rPr lang="pl-PL" sz="1800" b="1" i="0" u="none" strike="noStrike" dirty="0">
                          <a:solidFill>
                            <a:srgbClr val="0070C0"/>
                          </a:solidFill>
                          <a:effectLst/>
                          <a:latin typeface="Open Sans" panose="020B0606030504020204" pitchFamily="34" charset="0"/>
                        </a:rPr>
                        <a:t>)</a:t>
                      </a:r>
                      <a:endParaRPr lang="pl-PL" b="1" dirty="0">
                        <a:solidFill>
                          <a:srgbClr val="0070C0"/>
                        </a:solidFill>
                      </a:endParaRPr>
                    </a:p>
                  </a:txBody>
                  <a:tcPr/>
                </a:tc>
                <a:extLst>
                  <a:ext uri="{0D108BD9-81ED-4DB2-BD59-A6C34878D82A}">
                    <a16:rowId xmlns:a16="http://schemas.microsoft.com/office/drawing/2014/main" val="24169424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dirty="0">
                          <a:solidFill>
                            <a:srgbClr val="0070C0"/>
                          </a:solidFill>
                          <a:effectLst/>
                          <a:latin typeface="Open Sans" panose="020B0606030504020204" pitchFamily="34" charset="0"/>
                        </a:rPr>
                        <a:t>Workbook with Online Practice Access Code </a:t>
                      </a:r>
                      <a:endParaRPr lang="pl-PL" b="1" dirty="0">
                        <a:solidFill>
                          <a:srgbClr val="0070C0"/>
                        </a:solidFill>
                      </a:endParaRPr>
                    </a:p>
                  </a:txBody>
                  <a:tcPr/>
                </a:tc>
                <a:extLst>
                  <a:ext uri="{0D108BD9-81ED-4DB2-BD59-A6C34878D82A}">
                    <a16:rowId xmlns:a16="http://schemas.microsoft.com/office/drawing/2014/main" val="357521137"/>
                  </a:ext>
                </a:extLst>
              </a:tr>
              <a:tr h="3756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dirty="0">
                          <a:solidFill>
                            <a:srgbClr val="0070C0"/>
                          </a:solidFill>
                          <a:effectLst/>
                          <a:latin typeface="Open Sans" panose="020B0606030504020204" pitchFamily="34" charset="0"/>
                        </a:rPr>
                        <a:t>Teacher's Book &amp; Teacher's Portal Access Code</a:t>
                      </a:r>
                      <a:endParaRPr lang="pl-PL" b="1" dirty="0">
                        <a:solidFill>
                          <a:srgbClr val="0070C0"/>
                        </a:solidFill>
                      </a:endParaRPr>
                    </a:p>
                  </a:txBody>
                  <a:tcPr/>
                </a:tc>
                <a:extLst>
                  <a:ext uri="{0D108BD9-81ED-4DB2-BD59-A6C34878D82A}">
                    <a16:rowId xmlns:a16="http://schemas.microsoft.com/office/drawing/2014/main" val="1048710603"/>
                  </a:ext>
                </a:extLst>
              </a:tr>
              <a:tr h="3756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err="1">
                          <a:solidFill>
                            <a:srgbClr val="0070C0"/>
                          </a:solidFill>
                        </a:rPr>
                        <a:t>T</a:t>
                      </a:r>
                      <a:r>
                        <a:rPr lang="pl-PL" sz="1800" b="1" i="0" u="none" strike="noStrike" kern="1200" dirty="0" err="1">
                          <a:solidFill>
                            <a:srgbClr val="0070C0"/>
                          </a:solidFill>
                          <a:effectLst/>
                          <a:latin typeface="Open Sans" panose="020B0606030504020204" pitchFamily="34" charset="0"/>
                          <a:ea typeface="+mn-ea"/>
                          <a:cs typeface="+mn-cs"/>
                        </a:rPr>
                        <a:t>eacher's</a:t>
                      </a:r>
                      <a:r>
                        <a:rPr lang="pl-PL" sz="1800" b="1" i="0" u="none" strike="noStrike" kern="1200" dirty="0">
                          <a:solidFill>
                            <a:srgbClr val="0070C0"/>
                          </a:solidFill>
                          <a:effectLst/>
                          <a:latin typeface="Open Sans" panose="020B0606030504020204" pitchFamily="34" charset="0"/>
                          <a:ea typeface="+mn-ea"/>
                          <a:cs typeface="+mn-cs"/>
                        </a:rPr>
                        <a:t> Portal Access </a:t>
                      </a:r>
                      <a:r>
                        <a:rPr lang="pl-PL" sz="1800" b="1" i="0" u="none" strike="noStrike" kern="1200" dirty="0" err="1">
                          <a:solidFill>
                            <a:srgbClr val="0070C0"/>
                          </a:solidFill>
                          <a:effectLst/>
                          <a:latin typeface="Open Sans" panose="020B0606030504020204" pitchFamily="34" charset="0"/>
                          <a:ea typeface="+mn-ea"/>
                          <a:cs typeface="+mn-cs"/>
                        </a:rPr>
                        <a:t>Code</a:t>
                      </a:r>
                      <a:endParaRPr lang="pl-PL" b="1" dirty="0">
                        <a:solidFill>
                          <a:srgbClr val="0070C0"/>
                        </a:solidFill>
                      </a:endParaRPr>
                    </a:p>
                  </a:txBody>
                  <a:tcPr/>
                </a:tc>
                <a:extLst>
                  <a:ext uri="{0D108BD9-81ED-4DB2-BD59-A6C34878D82A}">
                    <a16:rowId xmlns:a16="http://schemas.microsoft.com/office/drawing/2014/main" val="1852494760"/>
                  </a:ext>
                </a:extLst>
              </a:tr>
              <a:tr h="3756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a:solidFill>
                            <a:srgbClr val="0070C0"/>
                          </a:solidFill>
                        </a:rPr>
                        <a:t>T</a:t>
                      </a:r>
                      <a:r>
                        <a:rPr lang="en-US" sz="1800" b="1" i="0" u="none" strike="noStrike" kern="1200" dirty="0" err="1">
                          <a:solidFill>
                            <a:srgbClr val="0070C0"/>
                          </a:solidFill>
                          <a:effectLst/>
                          <a:latin typeface="Open Sans" panose="020B0606030504020204" pitchFamily="34" charset="0"/>
                          <a:ea typeface="+mn-ea"/>
                          <a:cs typeface="+mn-cs"/>
                        </a:rPr>
                        <a:t>eacher's</a:t>
                      </a:r>
                      <a:r>
                        <a:rPr lang="en-US" sz="1800" b="1" i="0" u="none" strike="noStrike" kern="1200" dirty="0">
                          <a:solidFill>
                            <a:srgbClr val="0070C0"/>
                          </a:solidFill>
                          <a:effectLst/>
                          <a:latin typeface="Open Sans" panose="020B0606030504020204" pitchFamily="34" charset="0"/>
                          <a:ea typeface="+mn-ea"/>
                          <a:cs typeface="+mn-cs"/>
                        </a:rPr>
                        <a:t> Portal All Levels Access Code</a:t>
                      </a:r>
                      <a:endParaRPr lang="pl-PL" b="1" dirty="0">
                        <a:solidFill>
                          <a:srgbClr val="0070C0"/>
                        </a:solidFill>
                      </a:endParaRPr>
                    </a:p>
                  </a:txBody>
                  <a:tcPr/>
                </a:tc>
                <a:extLst>
                  <a:ext uri="{0D108BD9-81ED-4DB2-BD59-A6C34878D82A}">
                    <a16:rowId xmlns:a16="http://schemas.microsoft.com/office/drawing/2014/main" val="1549043619"/>
                  </a:ext>
                </a:extLst>
              </a:tr>
            </a:tbl>
          </a:graphicData>
        </a:graphic>
      </p:graphicFrame>
    </p:spTree>
    <p:extLst>
      <p:ext uri="{BB962C8B-B14F-4D97-AF65-F5344CB8AC3E}">
        <p14:creationId xmlns:p14="http://schemas.microsoft.com/office/powerpoint/2010/main" val="1769671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5DC03-A54D-4DE7-90B7-35F9BA41CFBC}"/>
              </a:ext>
            </a:extLst>
          </p:cNvPr>
          <p:cNvSpPr>
            <a:spLocks noGrp="1"/>
          </p:cNvSpPr>
          <p:nvPr>
            <p:ph type="ctrTitle"/>
          </p:nvPr>
        </p:nvSpPr>
        <p:spPr/>
        <p:txBody>
          <a:bodyPr/>
          <a:lstStyle/>
          <a:p>
            <a:pPr algn="l"/>
            <a:r>
              <a:rPr lang="pl-PL" err="1"/>
              <a:t>What’s</a:t>
            </a:r>
            <a:r>
              <a:rPr lang="pl-PL"/>
              <a:t> NEW</a:t>
            </a:r>
          </a:p>
        </p:txBody>
      </p:sp>
    </p:spTree>
    <p:extLst>
      <p:ext uri="{BB962C8B-B14F-4D97-AF65-F5344CB8AC3E}">
        <p14:creationId xmlns:p14="http://schemas.microsoft.com/office/powerpoint/2010/main" val="34605004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arson">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554329D2DBEB40991B8BB6205FB4BC" ma:contentTypeVersion="16" ma:contentTypeDescription="Create a new document." ma:contentTypeScope="" ma:versionID="585b6e02da902b0d646cb85da0fdb3a2">
  <xsd:schema xmlns:xsd="http://www.w3.org/2001/XMLSchema" xmlns:xs="http://www.w3.org/2001/XMLSchema" xmlns:p="http://schemas.microsoft.com/office/2006/metadata/properties" xmlns:ns2="5156697b-60bb-4b7e-8808-bc9c9fe12711" xmlns:ns3="889823ee-b557-4624-b4ad-608cf0f4cf3f" targetNamespace="http://schemas.microsoft.com/office/2006/metadata/properties" ma:root="true" ma:fieldsID="fdffa271fcc139ca87c72d4eaef80278" ns2:_="" ns3:_="">
    <xsd:import namespace="5156697b-60bb-4b7e-8808-bc9c9fe12711"/>
    <xsd:import namespace="889823ee-b557-4624-b4ad-608cf0f4cf3f"/>
    <xsd:element name="properties">
      <xsd:complexType>
        <xsd:sequence>
          <xsd:element name="documentManagement">
            <xsd:complexType>
              <xsd:all>
                <xsd:element ref="ns2:MediaServiceMetadata" minOccurs="0"/>
                <xsd:element ref="ns2:MediaServiceFastMetadata"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2:MediaLengthInSeconds" minOccurs="0"/>
                <xsd:element ref="ns2:Owne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56697b-60bb-4b7e-8808-bc9c9fe127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Owner" ma:index="18" nillable="true" ma:displayName="Owner" ma:format="Dropdown" ma:list="UserInfo" ma:SharePointGroup="0"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89823ee-b557-4624-b4ad-608cf0f4cf3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a9d38fc-105d-4739-8085-96d63a5f9293}" ma:internalName="TaxCatchAll" ma:showField="CatchAllData" ma:web="889823ee-b557-4624-b4ad-608cf0f4cf3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89823ee-b557-4624-b4ad-608cf0f4cf3f">
      <UserInfo>
        <DisplayName>Agnieszka Wysocka</DisplayName>
        <AccountId>855</AccountId>
        <AccountType/>
      </UserInfo>
      <UserInfo>
        <DisplayName>Teresa Pelc</DisplayName>
        <AccountId>614</AccountId>
        <AccountType/>
      </UserInfo>
      <UserInfo>
        <DisplayName>Grant Kempton</DisplayName>
        <AccountId>494</AccountId>
        <AccountType/>
      </UserInfo>
    </SharedWithUsers>
    <TaxCatchAll xmlns="889823ee-b557-4624-b4ad-608cf0f4cf3f" xsi:nil="true"/>
    <lcf76f155ced4ddcb4097134ff3c332f xmlns="5156697b-60bb-4b7e-8808-bc9c9fe12711">
      <Terms xmlns="http://schemas.microsoft.com/office/infopath/2007/PartnerControls"/>
    </lcf76f155ced4ddcb4097134ff3c332f>
    <Owner xmlns="5156697b-60bb-4b7e-8808-bc9c9fe12711">
      <UserInfo>
        <DisplayName/>
        <AccountId xsi:nil="true"/>
        <AccountType/>
      </UserInfo>
    </Owner>
  </documentManagement>
</p:properties>
</file>

<file path=customXml/itemProps1.xml><?xml version="1.0" encoding="utf-8"?>
<ds:datastoreItem xmlns:ds="http://schemas.openxmlformats.org/officeDocument/2006/customXml" ds:itemID="{3975E358-B1E4-43C1-8F28-B130AA2F3FA8}"/>
</file>

<file path=customXml/itemProps2.xml><?xml version="1.0" encoding="utf-8"?>
<ds:datastoreItem xmlns:ds="http://schemas.openxmlformats.org/officeDocument/2006/customXml" ds:itemID="{E2FE849D-85EE-4A48-A5F0-3BDCD1579679}">
  <ds:schemaRefs>
    <ds:schemaRef ds:uri="http://schemas.microsoft.com/sharepoint/v3/contenttype/forms"/>
  </ds:schemaRefs>
</ds:datastoreItem>
</file>

<file path=customXml/itemProps3.xml><?xml version="1.0" encoding="utf-8"?>
<ds:datastoreItem xmlns:ds="http://schemas.openxmlformats.org/officeDocument/2006/customXml" ds:itemID="{000542E3-A6A1-45F9-A803-304B155FA39E}">
  <ds:schemaRefs>
    <ds:schemaRef ds:uri="http://schemas.openxmlformats.org/package/2006/metadata/core-properties"/>
    <ds:schemaRef ds:uri="http://purl.org/dc/terms/"/>
    <ds:schemaRef ds:uri="http://schemas.microsoft.com/office/infopath/2007/PartnerControls"/>
    <ds:schemaRef ds:uri="http://purl.org/dc/elements/1.1/"/>
    <ds:schemaRef ds:uri="http://schemas.microsoft.com/office/2006/documentManagement/types"/>
    <ds:schemaRef ds:uri="http://schemas.microsoft.com/office/2006/metadata/properties"/>
    <ds:schemaRef ds:uri="f5e43d90-9ac0-4ff7-b1ab-2b32b233222a"/>
    <ds:schemaRef ds:uri="33001da6-e4cc-4e58-94de-57e8652a5c18"/>
    <ds:schemaRef ds:uri="http://purl.org/dc/dcmitype/"/>
    <ds:schemaRef ds:uri="http://www.w3.org/XML/1998/namespace"/>
    <ds:schemaRef ds:uri="cf8cbe2d-0e71-4d38-8f38-c3c6c5b56cd4"/>
    <ds:schemaRef ds:uri="83bdd42b-fb02-46fb-bb6b-b0ca0d8ae6de"/>
  </ds:schemaRefs>
</ds:datastoreItem>
</file>

<file path=docProps/app.xml><?xml version="1.0" encoding="utf-8"?>
<Properties xmlns="http://schemas.openxmlformats.org/officeDocument/2006/extended-properties" xmlns:vt="http://schemas.openxmlformats.org/officeDocument/2006/docPropsVTypes">
  <TotalTime>638</TotalTime>
  <Words>5443</Words>
  <Application>Microsoft Office PowerPoint</Application>
  <PresentationFormat>Widescreen</PresentationFormat>
  <Paragraphs>871</Paragraphs>
  <Slides>67</Slides>
  <Notes>67</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PowerPoint Presentation</vt:lpstr>
      <vt:lpstr>What is Wider World Second Edition</vt:lpstr>
      <vt:lpstr>Wider World Second Edition levels</vt:lpstr>
      <vt:lpstr>Student's components</vt:lpstr>
      <vt:lpstr>Student's Book packs</vt:lpstr>
      <vt:lpstr>Workbook packs</vt:lpstr>
      <vt:lpstr>Teacher components</vt:lpstr>
      <vt:lpstr>All components </vt:lpstr>
      <vt:lpstr>What’s NEW</vt:lpstr>
      <vt:lpstr>What's NEW</vt:lpstr>
      <vt:lpstr>NEW modern design</vt:lpstr>
      <vt:lpstr>NEW content: Student’s Book</vt:lpstr>
      <vt:lpstr>NEW content: Workbook Book</vt:lpstr>
      <vt:lpstr>BBC content </vt:lpstr>
      <vt:lpstr>Visible thinking</vt:lpstr>
      <vt:lpstr>NEW integrated future skills programme</vt:lpstr>
      <vt:lpstr>NEW integrated future skills programme</vt:lpstr>
      <vt:lpstr>NEW integrated  future skills programme</vt:lpstr>
      <vt:lpstr>NEW   Virtual classroom support pack</vt:lpstr>
      <vt:lpstr>MORE support for  SEN students</vt:lpstr>
      <vt:lpstr>MORE support for SEN students</vt:lpstr>
      <vt:lpstr>EXTENDED  reading and writting programme</vt:lpstr>
      <vt:lpstr>NEW, INTEGRATED  Assessment for Learning guidelines</vt:lpstr>
      <vt:lpstr>NEW Interactive Grammar presentations for every grammar lesson</vt:lpstr>
      <vt:lpstr>NEW Digital Environment</vt:lpstr>
      <vt:lpstr>PowerPoint Presentation</vt:lpstr>
      <vt:lpstr>Workbook presentation tool </vt:lpstr>
      <vt:lpstr>Online Practice</vt:lpstr>
      <vt:lpstr>Extra Practice Activities</vt:lpstr>
      <vt:lpstr>Teacher's resources </vt:lpstr>
      <vt:lpstr>What’s great and unique about  Wider World Second Edition</vt:lpstr>
      <vt:lpstr>BBC Partnership</vt:lpstr>
      <vt:lpstr>Global citizenship and future skills programme</vt:lpstr>
      <vt:lpstr>Methodology</vt:lpstr>
      <vt:lpstr>Global Scale of English</vt:lpstr>
      <vt:lpstr>Digital environment</vt:lpstr>
      <vt:lpstr>Interactive Grammar presentations for every grammar lesson</vt:lpstr>
      <vt:lpstr>Diversity, accessibility and Inclusion</vt:lpstr>
      <vt:lpstr>Components features</vt:lpstr>
      <vt:lpstr>Student's Book: Unit plan</vt:lpstr>
      <vt:lpstr>Unit 2 Student's Book walkthrough</vt:lpstr>
      <vt:lpstr>Lesson 1: Vocabulary</vt:lpstr>
      <vt:lpstr>Lesson 2: Grammar</vt:lpstr>
      <vt:lpstr>Lesson 3: Reading and vocabulary</vt:lpstr>
      <vt:lpstr>Lesson 4: Grammar</vt:lpstr>
      <vt:lpstr>Lesson 5: Listening and vocabulary</vt:lpstr>
      <vt:lpstr>Lesson 6: Speaking</vt:lpstr>
      <vt:lpstr>Lesson 7: Writing</vt:lpstr>
      <vt:lpstr>Lesson 8: Vocabulary Activator and Revision</vt:lpstr>
      <vt:lpstr>PowerPoint Presentation</vt:lpstr>
      <vt:lpstr>Extra Lesson: Set for Life</vt:lpstr>
      <vt:lpstr>Extra Lesson: BBC Culture</vt:lpstr>
      <vt:lpstr>Extra section: Grammar time</vt:lpstr>
      <vt:lpstr>Extra section: Irregular verbs</vt:lpstr>
      <vt:lpstr>Extra section: CLIL</vt:lpstr>
      <vt:lpstr>Extra section: Student activities</vt:lpstr>
      <vt:lpstr>Unit 2 Workbook walkthrough</vt:lpstr>
      <vt:lpstr>Core lessons </vt:lpstr>
      <vt:lpstr>Core lessons: My language file  </vt:lpstr>
      <vt:lpstr>Core lessons: Self-check  </vt:lpstr>
      <vt:lpstr>Extra section: Reading Time  </vt:lpstr>
      <vt:lpstr>Extra section: Exam Time  </vt:lpstr>
      <vt:lpstr> Teacher's Book and Teacher's Resources  </vt:lpstr>
      <vt:lpstr>Teacher's Book and Resources  </vt:lpstr>
      <vt:lpstr>Teacher's Book  </vt:lpstr>
      <vt:lpstr>Support for lower achieving students</vt:lpstr>
      <vt:lpstr>Assessment for learning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Roslaniec, Anna</dc:creator>
  <cp:lastModifiedBy>Agnieszka Wysocka</cp:lastModifiedBy>
  <cp:revision>1477</cp:revision>
  <cp:lastPrinted>2022-12-21T12:56:12Z</cp:lastPrinted>
  <dcterms:created xsi:type="dcterms:W3CDTF">2021-10-05T14:15:23Z</dcterms:created>
  <dcterms:modified xsi:type="dcterms:W3CDTF">2023-02-02T09:23:39Z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0x0101006DD245EF31C8E84F9EF0EE9A50AFF8AA</vt:lpwstr>
  </property>
  <property fmtid="{D5CDD505-2E9C-101B-9397-08002B2CF9AE}" pid="3" name="MediaServiceImageTags">
    <vt:lpwstr/>
  </property>
</Properties>
</file>