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B2C5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6018"/>
  </p:normalViewPr>
  <p:slideViewPr>
    <p:cSldViewPr snapToGrid="0" snapToObjects="1">
      <p:cViewPr>
        <p:scale>
          <a:sx n="80" d="100"/>
          <a:sy n="80" d="100"/>
        </p:scale>
        <p:origin x="-222" y="-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69FCBB9-D65B-0741-B782-F7DA5B19A6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379D5CD7-A116-7C4A-9657-32FDBDD5D1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F3FD5B3-6C3E-CB4A-AF6E-A8AB002A4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60940-2776-3140-ABE8-7B59FA2F4B0E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5872F91-FF52-7646-9DBD-0D1B964EB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76EFA43-728B-2E43-AD21-E5C4FE379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244A0-0D51-0D47-8D5C-E5066446C1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1428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65B0C3E-CB2E-D344-B4D2-B3BFD1ABB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7543540-D9C2-6C46-B298-BF1F6B9761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61A3AA6-A8EB-D14F-ADEC-0C18EA6DB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60940-2776-3140-ABE8-7B59FA2F4B0E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258A911-A4DD-CF4C-9EDD-C9F1E75C3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03242CA-3056-3E46-9A93-56E7D53A3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244A0-0D51-0D47-8D5C-E5066446C1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96175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A275AA67-CBDA-6546-9B88-0AD3DB516F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E01906B-20CB-F64F-8730-B84636DFD3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EAC6677-F6CF-9249-A036-52F6CB381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60940-2776-3140-ABE8-7B59FA2F4B0E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0EC5F2E-6D74-B646-97B1-AAE3D70D8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7589139-84AF-E348-A90D-8C365BCE7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244A0-0D51-0D47-8D5C-E5066446C1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88830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2371011-6469-044C-A83B-30AAFF2C1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E6EE35D-B330-9A4D-9A3C-2D42D78823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B097AF4-CE16-AD48-956F-1798A8F3B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60940-2776-3140-ABE8-7B59FA2F4B0E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B153C0B-C876-2E4E-8951-9A29A000C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39D28A4-EFDD-BC40-91FA-2183E424C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244A0-0D51-0D47-8D5C-E5066446C1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7219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BCCD93C-3B95-304C-A514-EF609BEF0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495FAC9-5A35-4643-AB7E-8CEA42BFB4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322C110-F8AD-AA4A-8B23-071081192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60940-2776-3140-ABE8-7B59FA2F4B0E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FA4B1F1-2BFE-194A-9CE4-7980AFD66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2974EBC-88BB-1744-BCD7-BBD8A8505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244A0-0D51-0D47-8D5C-E5066446C1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4020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AA842DA-430D-7C46-898A-41F76CB1A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85B56BC-E307-D848-9690-F9118674B5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B47F963-0CF2-E54A-BBA1-67CF97D0FA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C6A1143-95B8-234B-8846-F35C54CFB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60940-2776-3140-ABE8-7B59FA2F4B0E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66F5C5A-F4C5-E547-8AB6-9A79BFDA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EFC8DCB-A116-8540-9003-E3AC23954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244A0-0D51-0D47-8D5C-E5066446C1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1565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1E2B4FF-CE89-6B40-BB73-50433B3C1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04AE32A-8EFF-CD48-854F-B7437E2702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698C8FD-30BB-C546-9C27-EF3CA82B57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9621D3CB-2F71-5D43-B0C0-8575A8770B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144548BD-6AAC-5B49-872B-68CEE1B1CE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024EDBE5-E4A6-6F4C-82F3-713A41EB3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60940-2776-3140-ABE8-7B59FA2F4B0E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791A370A-BC7F-F94B-83FC-CCF1A8D15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31D7BA16-7D45-D24F-AB13-7C417C3E0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244A0-0D51-0D47-8D5C-E5066446C1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40467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944FFB7-31DE-6743-9F07-75A364F02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3FD721B-28BA-6045-85B8-24068FD45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60940-2776-3140-ABE8-7B59FA2F4B0E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B44B94C-6453-8241-BBBA-2CFD2FCDD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378BBD6-1DC5-B547-B78E-6CD9DD7E2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244A0-0D51-0D47-8D5C-E5066446C1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33834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366F7FC3-C029-B44D-892A-7809428EC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60940-2776-3140-ABE8-7B59FA2F4B0E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F0A0B63-E53E-3741-B80E-158C972F7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626BF83-8956-924E-A5B9-BED8472CE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244A0-0D51-0D47-8D5C-E5066446C1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52518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1E8BE8B-8B3B-3E43-A926-6C5528EB1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00382A3-E8E1-EC43-A452-375737B285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C186D7F-569E-9E44-B02E-E70E5C849F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1E00B4F-0DD3-1346-9498-650879FA7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60940-2776-3140-ABE8-7B59FA2F4B0E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12D1538-37B9-9E41-A5C3-ADA5EAC23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D1C4BE6-CD67-8242-9876-9F87CF828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244A0-0D51-0D47-8D5C-E5066446C1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71533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78492F3-25FA-D642-AB66-FE9604334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7D4B4BAB-811A-E343-A4AA-0B8BAF2D4A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781CF7E-4AB6-964D-A951-D2AA9A20B6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8DC209C-D66B-7C41-B80B-41CD348D7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60940-2776-3140-ABE8-7B59FA2F4B0E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4E2D4CA-0B88-2C40-ACAD-8939B58BC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AED9F5F-29A6-584E-8955-0EDBA1B67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244A0-0D51-0D47-8D5C-E5066446C1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63096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9E0B3E5-A32E-0148-8D6A-CAD4D548D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1D61656-413F-B447-994A-636B96FC1E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D33AB58-E1F6-E144-B613-DAB01D6149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60940-2776-3140-ABE8-7B59FA2F4B0E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13990A2-00D5-1C43-ABA9-CE25857C33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E5ED4A7-53D5-0A4A-B07A-2A26AB5DB6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244A0-0D51-0D47-8D5C-E5066446C1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0365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mailto:Info@uniquelearning.co.uk" TargetMode="External"/><Relationship Id="rId7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hyperlink" Target="mailto:hmc@uniquelearning.co.uk" TargetMode="External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15973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5DFB7EC-13E3-B74E-8789-2785BB391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5" y="2407681"/>
            <a:ext cx="1536864" cy="1325563"/>
          </a:xfrm>
        </p:spPr>
        <p:txBody>
          <a:bodyPr>
            <a:normAutofit/>
          </a:bodyPr>
          <a:lstStyle/>
          <a:p>
            <a:pPr algn="ctr"/>
            <a:r>
              <a:rPr lang="en-US" sz="2000" b="1" dirty="0" smtClean="0"/>
              <a:t>Scholarships</a:t>
            </a:r>
            <a:endParaRPr lang="en-US" sz="2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CB90601-2961-5D4E-A881-7E032D87CF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3653" y="2543176"/>
            <a:ext cx="4040497" cy="1362074"/>
          </a:xfrm>
        </p:spPr>
        <p:txBody>
          <a:bodyPr>
            <a:normAutofit/>
          </a:bodyPr>
          <a:lstStyle/>
          <a:p>
            <a:pPr algn="just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Since </a:t>
            </a:r>
            <a:r>
              <a:rPr lang="en-US" sz="2000" dirty="0" smtClean="0"/>
              <a:t>2012, </a:t>
            </a:r>
            <a:r>
              <a:rPr lang="en-US" sz="2000" dirty="0"/>
              <a:t>Unique Learning has been implementing scholarship programs for the A Levels program in the UK.</a:t>
            </a:r>
          </a:p>
          <a:p>
            <a:endParaRPr lang="en-US" dirty="0"/>
          </a:p>
        </p:txBody>
      </p:sp>
      <p:pic>
        <p:nvPicPr>
          <p:cNvPr id="1028" name="Picture 4" descr="C:\Users\Mariam.Tskhvaradze\Desktop\tiko\logo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19888" y="1257300"/>
            <a:ext cx="5329237" cy="4752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3741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5DFB7EC-13E3-B74E-8789-2785BB391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5" y="2407681"/>
            <a:ext cx="1536864" cy="1325563"/>
          </a:xfrm>
        </p:spPr>
        <p:txBody>
          <a:bodyPr>
            <a:normAutofit/>
          </a:bodyPr>
          <a:lstStyle/>
          <a:p>
            <a:pPr algn="ctr"/>
            <a:r>
              <a:rPr lang="en-US" sz="2000" b="1" dirty="0"/>
              <a:t>A Levels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CB90601-2961-5D4E-A881-7E032D87CF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1303" y="2543176"/>
            <a:ext cx="4040497" cy="1362074"/>
          </a:xfrm>
        </p:spPr>
        <p:txBody>
          <a:bodyPr>
            <a:normAutofit fontScale="25000" lnSpcReduction="20000"/>
          </a:bodyPr>
          <a:lstStyle/>
          <a:p>
            <a:pPr algn="just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8000" dirty="0"/>
              <a:t>A Level is recognized worldwide.  A Levels Approaches and programs are often used outside the UK</a:t>
            </a:r>
            <a:r>
              <a:rPr lang="en-US" sz="8000" dirty="0" smtClean="0"/>
              <a:t>.</a:t>
            </a:r>
          </a:p>
          <a:p>
            <a:pPr marL="0" indent="0" algn="just">
              <a:buClr>
                <a:srgbClr val="0070C0"/>
              </a:buClr>
              <a:buNone/>
            </a:pPr>
            <a:endParaRPr lang="en-US" sz="8000" dirty="0"/>
          </a:p>
          <a:p>
            <a:pPr algn="just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8000" dirty="0"/>
              <a:t>In the A Level program, students study only the three or four subjects they need for their future profession.</a:t>
            </a:r>
            <a:endParaRPr lang="ka-GE" sz="8000" dirty="0"/>
          </a:p>
          <a:p>
            <a:endParaRPr lang="en-US" dirty="0"/>
          </a:p>
        </p:txBody>
      </p:sp>
      <p:pic>
        <p:nvPicPr>
          <p:cNvPr id="5" name="Picture 5" descr="C:\Users\Mariam.Tskhvaradze\Desktop\tiko\United_Kingdom_Flag-[Converted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3325" y="1825625"/>
            <a:ext cx="32766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952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5DFB7EC-13E3-B74E-8789-2785BB391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5" y="2407681"/>
            <a:ext cx="1536864" cy="1325563"/>
          </a:xfrm>
        </p:spPr>
        <p:txBody>
          <a:bodyPr>
            <a:normAutofit/>
          </a:bodyPr>
          <a:lstStyle/>
          <a:p>
            <a:pPr algn="ctr"/>
            <a:r>
              <a:rPr lang="en-US" sz="2000" b="1" dirty="0"/>
              <a:t>Scholars</a:t>
            </a:r>
          </a:p>
        </p:txBody>
      </p:sp>
      <p:pic>
        <p:nvPicPr>
          <p:cNvPr id="6" name="Picture 6" descr="C:\Users\Mariam.Tskhvaradze\Desktop\tiko\diagram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30292" y="914043"/>
            <a:ext cx="4437283" cy="4702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0CB90601-2961-5D4E-A881-7E032D87CF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16231" y="2665889"/>
            <a:ext cx="3940485" cy="1362074"/>
          </a:xfrm>
        </p:spPr>
        <p:txBody>
          <a:bodyPr>
            <a:normAutofit fontScale="25000" lnSpcReduction="20000"/>
          </a:bodyPr>
          <a:lstStyle/>
          <a:p>
            <a:pPr algn="just">
              <a:buClr>
                <a:srgbClr val="2B2C5D"/>
              </a:buClr>
              <a:buFont typeface="Wingdings" panose="05000000000000000000" pitchFamily="2" charset="2"/>
              <a:buChar char="§"/>
            </a:pPr>
            <a:r>
              <a:rPr lang="en-US" sz="8000" b="1" dirty="0" smtClean="0">
                <a:solidFill>
                  <a:srgbClr val="2B2C5D"/>
                </a:solidFill>
              </a:rPr>
              <a:t>Total scholarship</a:t>
            </a:r>
            <a:endParaRPr lang="ka-GE" sz="8000" b="1" dirty="0" smtClean="0">
              <a:solidFill>
                <a:srgbClr val="2B2C5D"/>
              </a:solidFill>
            </a:endParaRPr>
          </a:p>
          <a:p>
            <a:pPr algn="just">
              <a:buClr>
                <a:srgbClr val="0070C0"/>
              </a:buClr>
              <a:buFont typeface="Wingdings" panose="05000000000000000000" pitchFamily="2" charset="2"/>
              <a:buChar char="§"/>
            </a:pPr>
            <a:endParaRPr lang="ka-GE" sz="8000" b="1" dirty="0"/>
          </a:p>
          <a:p>
            <a:pPr algn="just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en-US" sz="8000" b="1" dirty="0" smtClean="0">
                <a:solidFill>
                  <a:srgbClr val="FFC000"/>
                </a:solidFill>
              </a:rPr>
              <a:t>Full scholarship</a:t>
            </a:r>
            <a:endParaRPr lang="ka-GE" sz="8000" b="1" dirty="0" smtClean="0">
              <a:solidFill>
                <a:srgbClr val="FFC000"/>
              </a:solidFill>
            </a:endParaRPr>
          </a:p>
          <a:p>
            <a:pPr algn="just">
              <a:buClr>
                <a:srgbClr val="0070C0"/>
              </a:buClr>
              <a:buFont typeface="Wingdings" panose="05000000000000000000" pitchFamily="2" charset="2"/>
              <a:buChar char="§"/>
            </a:pPr>
            <a:endParaRPr lang="ka-GE" sz="8000" b="1" dirty="0" smtClean="0"/>
          </a:p>
          <a:p>
            <a:pPr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en-US" sz="8000" b="1" dirty="0" smtClean="0">
                <a:solidFill>
                  <a:srgbClr val="00B050"/>
                </a:solidFill>
              </a:rPr>
              <a:t>Reduced fee scholarship</a:t>
            </a:r>
            <a:endParaRPr lang="ka-GE" sz="8000" b="1" dirty="0" smtClean="0">
              <a:solidFill>
                <a:srgbClr val="00B050"/>
              </a:solidFill>
            </a:endParaRPr>
          </a:p>
          <a:p>
            <a:pPr algn="just">
              <a:buClr>
                <a:srgbClr val="0070C0"/>
              </a:buClr>
              <a:buFont typeface="Wingdings" panose="05000000000000000000" pitchFamily="2" charset="2"/>
              <a:buChar char="§"/>
            </a:pPr>
            <a:endParaRPr lang="ka-GE" sz="2000" dirty="0" smtClean="0"/>
          </a:p>
          <a:p>
            <a:pPr algn="just">
              <a:buClr>
                <a:srgbClr val="0070C0"/>
              </a:buClr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3997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5DFB7EC-13E3-B74E-8789-2785BB391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5" y="2407681"/>
            <a:ext cx="1536864" cy="1325563"/>
          </a:xfrm>
        </p:spPr>
        <p:txBody>
          <a:bodyPr>
            <a:normAutofit/>
          </a:bodyPr>
          <a:lstStyle/>
          <a:p>
            <a:pPr algn="ctr"/>
            <a:r>
              <a:rPr lang="en-US" sz="2000" b="1" dirty="0"/>
              <a:t>Eligibility 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 smtClean="0"/>
              <a:t>and </a:t>
            </a:r>
            <a:br>
              <a:rPr lang="en-US" sz="2000" b="1" dirty="0" smtClean="0"/>
            </a:br>
            <a:r>
              <a:rPr lang="en-US" sz="2000" b="1" dirty="0" smtClean="0"/>
              <a:t>finances</a:t>
            </a:r>
            <a:endParaRPr lang="en-US" sz="2000" b="1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0CB90601-2961-5D4E-A881-7E032D87CF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0251" y="1800061"/>
            <a:ext cx="5224648" cy="25998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000" dirty="0"/>
              <a:t>To participate in the </a:t>
            </a:r>
            <a:r>
              <a:rPr lang="en-US" sz="2000" dirty="0" smtClean="0"/>
              <a:t>project, a </a:t>
            </a:r>
            <a:r>
              <a:rPr lang="en-US" sz="2000" dirty="0"/>
              <a:t>student has to be </a:t>
            </a:r>
            <a:r>
              <a:rPr lang="en-US" sz="2000" dirty="0" smtClean="0"/>
              <a:t>minimum 16 years old and not </a:t>
            </a:r>
            <a:r>
              <a:rPr lang="en-US" sz="2000" dirty="0"/>
              <a:t>more than 17 </a:t>
            </a:r>
            <a:r>
              <a:rPr lang="en-US" sz="2000" dirty="0" smtClean="0"/>
              <a:t>years </a:t>
            </a:r>
            <a:r>
              <a:rPr lang="en-US" sz="2000" dirty="0"/>
              <a:t>and 6 </a:t>
            </a:r>
            <a:r>
              <a:rPr lang="en-US" sz="2000" dirty="0" smtClean="0"/>
              <a:t>months old by September 1, 2022.</a:t>
            </a:r>
            <a:endParaRPr lang="ka-GE" sz="2000" dirty="0" smtClean="0"/>
          </a:p>
          <a:p>
            <a:pPr marL="0" indent="0" algn="just">
              <a:buNone/>
            </a:pPr>
            <a:endParaRPr lang="ka-GE" sz="2000" dirty="0" smtClean="0"/>
          </a:p>
          <a:p>
            <a:pPr marL="0" indent="0" algn="just">
              <a:buNone/>
            </a:pPr>
            <a:endParaRPr lang="ka-GE" sz="2000" dirty="0"/>
          </a:p>
          <a:p>
            <a:pPr marL="0" indent="0" algn="just">
              <a:buNone/>
            </a:pPr>
            <a:r>
              <a:rPr lang="en-US" sz="2000" dirty="0" smtClean="0"/>
              <a:t>The </a:t>
            </a:r>
            <a:r>
              <a:rPr lang="en-US" sz="2000" dirty="0"/>
              <a:t>scholarship project does not cover administrative, visa and travel expenses.</a:t>
            </a:r>
          </a:p>
        </p:txBody>
      </p:sp>
      <p:pic>
        <p:nvPicPr>
          <p:cNvPr id="7" name="Picture 3" descr="C:\Users\Mariam.Tskhvaradze\Desktop\tiko\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28989" y="1604964"/>
            <a:ext cx="1328736" cy="1590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Mariam.Tskhvaradze\Desktop\tiko\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2803" y="3252380"/>
            <a:ext cx="1328736" cy="1590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1759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5DFB7EC-13E3-B74E-8789-2785BB391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5" y="2407681"/>
            <a:ext cx="1536864" cy="1325563"/>
          </a:xfrm>
        </p:spPr>
        <p:txBody>
          <a:bodyPr>
            <a:normAutofit/>
          </a:bodyPr>
          <a:lstStyle/>
          <a:p>
            <a:pPr algn="ctr"/>
            <a:r>
              <a:rPr lang="en-US" sz="2000" b="1" dirty="0"/>
              <a:t>ASSIST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0CB90601-2961-5D4E-A881-7E032D87CF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8699" y="2090057"/>
            <a:ext cx="3938775" cy="2520043"/>
          </a:xfrm>
        </p:spPr>
        <p:txBody>
          <a:bodyPr>
            <a:normAutofit/>
          </a:bodyPr>
          <a:lstStyle/>
          <a:p>
            <a:r>
              <a:rPr lang="en-US" sz="2000" dirty="0"/>
              <a:t>Since 1969, 5,385 fellows have been selected from 52 countries to study in American independent schools involved in the ASSIST Scholarship Program.</a:t>
            </a:r>
          </a:p>
          <a:p>
            <a:pPr algn="just">
              <a:buClr>
                <a:srgbClr val="0070C0"/>
              </a:buClr>
              <a:buFont typeface="Wingdings" panose="05000000000000000000" pitchFamily="2" charset="2"/>
              <a:buChar char="§"/>
            </a:pPr>
            <a:endParaRPr lang="en-US" dirty="0"/>
          </a:p>
        </p:txBody>
      </p:sp>
      <p:pic>
        <p:nvPicPr>
          <p:cNvPr id="7" name="Picture 2" descr="C:\Users\Mariam.Tskhvaradze\Desktop\tiko\asis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67475" y="1747055"/>
            <a:ext cx="5448299" cy="3137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5310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5DFB7EC-13E3-B74E-8789-2785BB391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5" y="2407681"/>
            <a:ext cx="1536864" cy="1325563"/>
          </a:xfrm>
        </p:spPr>
        <p:txBody>
          <a:bodyPr>
            <a:normAutofit/>
          </a:bodyPr>
          <a:lstStyle/>
          <a:p>
            <a:pPr algn="ctr"/>
            <a:r>
              <a:rPr lang="en-US" sz="2000" b="1" dirty="0"/>
              <a:t>Scholars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0CB90601-2961-5D4E-A881-7E032D87CF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4452" y="1825625"/>
            <a:ext cx="4672198" cy="4351338"/>
          </a:xfrm>
        </p:spPr>
        <p:txBody>
          <a:bodyPr/>
          <a:lstStyle/>
          <a:p>
            <a:pPr algn="just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Three Georgian students won 1 year full scholarship in 2020  who started  studying in American boarding </a:t>
            </a:r>
            <a:r>
              <a:rPr lang="en-US" sz="2000" dirty="0" smtClean="0"/>
              <a:t>schools.</a:t>
            </a:r>
            <a:endParaRPr lang="ka-GE" sz="2000" dirty="0" smtClean="0"/>
          </a:p>
          <a:p>
            <a:pPr marL="0" indent="0" algn="just">
              <a:buNone/>
            </a:pPr>
            <a:endParaRPr lang="en-US" sz="2000" dirty="0"/>
          </a:p>
          <a:p>
            <a:pPr algn="just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In 2021, 1 Georgian student will leave the county to study in US. 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§"/>
            </a:pPr>
            <a:endParaRPr lang="en-US" dirty="0"/>
          </a:p>
        </p:txBody>
      </p:sp>
      <p:pic>
        <p:nvPicPr>
          <p:cNvPr id="7" name="Picture 5" descr="C:\Users\Mariam.Tskhvaradze\Desktop\tiko\ლევანი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33062" y="276224"/>
            <a:ext cx="3696985" cy="660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6371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5DFB7EC-13E3-B74E-8789-2785BB391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5" y="2407681"/>
            <a:ext cx="1536864" cy="1325563"/>
          </a:xfrm>
        </p:spPr>
        <p:txBody>
          <a:bodyPr>
            <a:normAutofit/>
          </a:bodyPr>
          <a:lstStyle/>
          <a:p>
            <a:pPr algn="ctr"/>
            <a:r>
              <a:rPr lang="en-US" sz="2000" b="1" dirty="0"/>
              <a:t>Finances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0CB90601-2961-5D4E-A881-7E032D87CF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0191" y="2128528"/>
            <a:ext cx="5224833" cy="24003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000" dirty="0"/>
              <a:t>The scholarship covers tuition and living expenses for 1 year</a:t>
            </a:r>
            <a:r>
              <a:rPr lang="en-US" sz="2000" dirty="0" smtClean="0"/>
              <a:t>.</a:t>
            </a:r>
            <a:endParaRPr lang="ka-GE" sz="2000" dirty="0" smtClean="0"/>
          </a:p>
          <a:p>
            <a:pPr marL="0" indent="0" algn="just">
              <a:buNone/>
            </a:pPr>
            <a:endParaRPr lang="ka-GE" sz="2000" dirty="0" smtClean="0"/>
          </a:p>
          <a:p>
            <a:pPr marL="0" indent="0" algn="just">
              <a:buNone/>
            </a:pPr>
            <a:endParaRPr lang="en-US" sz="2000" dirty="0"/>
          </a:p>
          <a:p>
            <a:pPr marL="0" indent="0" algn="just">
              <a:buNone/>
            </a:pPr>
            <a:r>
              <a:rPr lang="en-US" sz="2000" dirty="0"/>
              <a:t>The scholarship does not cover administrative, visa, travel and insurance costs.</a:t>
            </a:r>
            <a:endParaRPr lang="ka-GE" sz="2000" dirty="0"/>
          </a:p>
          <a:p>
            <a:endParaRPr lang="en-US" dirty="0"/>
          </a:p>
        </p:txBody>
      </p:sp>
      <p:pic>
        <p:nvPicPr>
          <p:cNvPr id="7" name="Picture 7" descr="C:\Users\Mariam.Tskhvaradze\Desktop\tiko\icon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71712" y="985619"/>
            <a:ext cx="2538413" cy="3038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:\Users\Mariam.Tskhvaradze\Desktop\tiko\icon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71711" y="2588656"/>
            <a:ext cx="2538413" cy="3038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1197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5DFB7EC-13E3-B74E-8789-2785BB391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5" y="2407681"/>
            <a:ext cx="1536864" cy="1325563"/>
          </a:xfrm>
        </p:spPr>
        <p:txBody>
          <a:bodyPr>
            <a:normAutofit/>
          </a:bodyPr>
          <a:lstStyle/>
          <a:p>
            <a:pPr algn="ctr"/>
            <a:r>
              <a:rPr lang="en-US" sz="2000" b="1" dirty="0"/>
              <a:t>How to apply?</a:t>
            </a:r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3024002" y="1104406"/>
            <a:ext cx="4595751" cy="56011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/>
              <a:t>Contact </a:t>
            </a:r>
            <a:r>
              <a:rPr lang="ka-GE" sz="1800" dirty="0"/>
              <a:t> </a:t>
            </a:r>
            <a:r>
              <a:rPr lang="en-US" sz="1800" dirty="0"/>
              <a:t>Unique Learning</a:t>
            </a:r>
          </a:p>
          <a:p>
            <a:pPr marL="0" indent="0">
              <a:buNone/>
            </a:pPr>
            <a:r>
              <a:rPr lang="en-US" sz="1800" dirty="0"/>
              <a:t>Address</a:t>
            </a:r>
            <a:r>
              <a:rPr lang="ka-GE" sz="1800" dirty="0"/>
              <a:t>:</a:t>
            </a:r>
            <a:r>
              <a:rPr lang="en-US" sz="1800" dirty="0"/>
              <a:t> 33a, </a:t>
            </a:r>
            <a:r>
              <a:rPr lang="en-US" sz="1800" dirty="0" smtClean="0"/>
              <a:t>Ilia </a:t>
            </a:r>
            <a:r>
              <a:rPr lang="en-US" sz="1800" dirty="0" err="1" smtClean="0"/>
              <a:t>Chavchavadze</a:t>
            </a:r>
            <a:r>
              <a:rPr lang="en-US" sz="1800" dirty="0" smtClean="0"/>
              <a:t> Avenue</a:t>
            </a:r>
            <a:endParaRPr lang="ka-GE" sz="1800" dirty="0" smtClean="0"/>
          </a:p>
          <a:p>
            <a:pPr marL="0" indent="0">
              <a:buNone/>
            </a:pPr>
            <a:r>
              <a:rPr lang="en-US" sz="1800" dirty="0" smtClean="0"/>
              <a:t>Tel</a:t>
            </a:r>
            <a:r>
              <a:rPr lang="ka-GE" sz="1800" dirty="0" smtClean="0"/>
              <a:t>: </a:t>
            </a:r>
            <a:r>
              <a:rPr lang="ka-GE" sz="1800" dirty="0"/>
              <a:t>032 2 00 12 43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E-mail:</a:t>
            </a:r>
            <a:endParaRPr lang="ka-GE" sz="18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dirty="0" smtClean="0">
                <a:hlinkClick r:id="rId3"/>
              </a:rPr>
              <a:t>Info@uniquelearning.co.uk</a:t>
            </a:r>
            <a:endParaRPr lang="ka-GE" sz="18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dirty="0" smtClean="0">
                <a:hlinkClick r:id="rId4"/>
              </a:rPr>
              <a:t>hmc@uniquelearning.co.uk</a:t>
            </a:r>
            <a:endParaRPr lang="en-US" sz="18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18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18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/>
              <a:t>Registration</a:t>
            </a:r>
            <a:endParaRPr lang="ka-GE" sz="18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>
              <a:latin typeface="Sylfaen" pitchFamily="18" charset="0"/>
              <a:cs typeface="Calibri" pitchFamily="34" charset="0"/>
            </a:endParaRPr>
          </a:p>
          <a:p>
            <a:pPr marL="0" indent="0">
              <a:buFontTx/>
              <a:buNone/>
            </a:pPr>
            <a:r>
              <a:rPr lang="en-US" sz="1800" dirty="0">
                <a:cs typeface="Calibri" pitchFamily="34" charset="0"/>
              </a:rPr>
              <a:t>To collect all the required documents</a:t>
            </a:r>
          </a:p>
          <a:p>
            <a:pPr marL="0" indent="0">
              <a:buNone/>
            </a:pPr>
            <a:endParaRPr lang="en-US" sz="2400" b="1" dirty="0" smtClean="0">
              <a:solidFill>
                <a:srgbClr val="2B2C5D"/>
              </a:solidFill>
              <a:cs typeface="Calibri" pitchFamily="34" charset="0"/>
            </a:endParaRPr>
          </a:p>
          <a:p>
            <a:pPr marL="0" indent="0">
              <a:buNone/>
            </a:pPr>
            <a:endParaRPr lang="en-US" sz="2400" b="1" dirty="0" smtClean="0">
              <a:solidFill>
                <a:srgbClr val="2B2C5D"/>
              </a:solidFill>
              <a:cs typeface="Calibri" pitchFamily="34" charset="0"/>
            </a:endParaRPr>
          </a:p>
          <a:p>
            <a:pPr marL="0" indent="0">
              <a:buNone/>
            </a:pPr>
            <a:endParaRPr lang="en-US" sz="2400" b="1" dirty="0">
              <a:solidFill>
                <a:srgbClr val="2B2C5D"/>
              </a:solidFill>
              <a:cs typeface="Calibri" pitchFamily="34" charset="0"/>
            </a:endParaRPr>
          </a:p>
          <a:p>
            <a:pPr marL="0" indent="0">
              <a:buNone/>
            </a:pPr>
            <a:endParaRPr lang="en-US" sz="2400" b="1" dirty="0">
              <a:solidFill>
                <a:srgbClr val="2B2C5D"/>
              </a:solidFill>
              <a:cs typeface="Calibri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ka-GE" sz="18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7483845" y="882208"/>
            <a:ext cx="4784229" cy="4572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342900" marR="0" indent="-342900" algn="l" defTabSz="584200" rtl="0" latinLnBrk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685800" marR="0" indent="-342900" algn="l" defTabSz="584200" rtl="0" latinLnBrk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1028700" marR="0" indent="-342900" algn="l" defTabSz="584200" rtl="0" latinLnBrk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1371600" marR="0" indent="-342900" algn="l" defTabSz="584200" rtl="0" latinLnBrk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1714500" marR="0" indent="-342900" algn="l" defTabSz="584200" rtl="0" latinLnBrk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0" indent="0">
              <a:buNone/>
            </a:pPr>
            <a:r>
              <a:rPr lang="en-US" sz="1800" dirty="0">
                <a:cs typeface="Calibri" pitchFamily="34" charset="0"/>
              </a:rPr>
              <a:t>Examination</a:t>
            </a:r>
            <a:endParaRPr lang="ka-GE" sz="1800" dirty="0">
              <a:cs typeface="Calibri" pitchFamily="34" charset="0"/>
            </a:endParaRPr>
          </a:p>
          <a:p>
            <a:pPr marL="0" indent="0">
              <a:buFontTx/>
              <a:buNone/>
            </a:pPr>
            <a:endParaRPr lang="ka-GE" sz="1800" dirty="0" smtClean="0">
              <a:latin typeface="Sylfaen" pitchFamily="18" charset="0"/>
              <a:cs typeface="Calibri" pitchFamily="34" charset="0"/>
            </a:endParaRPr>
          </a:p>
          <a:p>
            <a:pPr marL="0" indent="0">
              <a:buNone/>
            </a:pPr>
            <a:r>
              <a:rPr lang="en-US" sz="1800" dirty="0">
                <a:cs typeface="Calibri" pitchFamily="34" charset="0"/>
              </a:rPr>
              <a:t>Interview with the board</a:t>
            </a:r>
            <a:endParaRPr lang="ka-GE" sz="1800" dirty="0">
              <a:cs typeface="Calibri" pitchFamily="34" charset="0"/>
            </a:endParaRPr>
          </a:p>
          <a:p>
            <a:pPr marL="0" indent="0">
              <a:buFontTx/>
              <a:buNone/>
            </a:pPr>
            <a:endParaRPr lang="en-US" dirty="0" smtClean="0"/>
          </a:p>
          <a:p>
            <a:pPr marL="0" indent="0">
              <a:buFontTx/>
              <a:buNone/>
            </a:pPr>
            <a:endParaRPr lang="en-US" dirty="0"/>
          </a:p>
        </p:txBody>
      </p:sp>
      <p:pic>
        <p:nvPicPr>
          <p:cNvPr id="8" name="Picture 3" descr="C:\Users\Mariam.Tskhvaradze\Desktop\tiko\step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24002" y="717012"/>
            <a:ext cx="1405123" cy="774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Mariam.Tskhvaradze\Desktop\tiko\step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02663" y="4006399"/>
            <a:ext cx="1405123" cy="774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C:\Users\Mariam.Tskhvaradze\Desktop\tiko\step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59613" y="5183304"/>
            <a:ext cx="1448173" cy="79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C:\Users\Mariam.Tskhvaradze\Desktop\tiko\step4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62700" y="722895"/>
            <a:ext cx="1383784" cy="763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 descr="C:\Users\Mariam.Tskhvaradze\Desktop\tiko\step5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62700" y="2115571"/>
            <a:ext cx="1383784" cy="763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C:\Users\Mariam.Tskhvaradze\Desktop\tiko\iconsss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71252" y="4105274"/>
            <a:ext cx="5620748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0842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2120</TotalTime>
  <Words>236</Words>
  <Application>Microsoft Office PowerPoint</Application>
  <PresentationFormat>Custom</PresentationFormat>
  <Paragraphs>51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Scholarships</vt:lpstr>
      <vt:lpstr>A Levels</vt:lpstr>
      <vt:lpstr>Scholars</vt:lpstr>
      <vt:lpstr>Eligibility  and  finances</vt:lpstr>
      <vt:lpstr>ASSIST</vt:lpstr>
      <vt:lpstr>Scholars</vt:lpstr>
      <vt:lpstr>Finances</vt:lpstr>
      <vt:lpstr>How to apply?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AEC 2021</dc:title>
  <dc:creator>Misha Gurgenidze</dc:creator>
  <cp:lastModifiedBy>User</cp:lastModifiedBy>
  <cp:revision>54</cp:revision>
  <dcterms:created xsi:type="dcterms:W3CDTF">2021-02-08T09:12:45Z</dcterms:created>
  <dcterms:modified xsi:type="dcterms:W3CDTF">2021-03-12T13:01:59Z</dcterms:modified>
</cp:coreProperties>
</file>