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1" r:id="rId3"/>
    <p:sldMasterId id="2147483733" r:id="rId4"/>
  </p:sldMasterIdLst>
  <p:notesMasterIdLst>
    <p:notesMasterId r:id="rId15"/>
  </p:notesMasterIdLst>
  <p:sldIdLst>
    <p:sldId id="280" r:id="rId5"/>
    <p:sldId id="513" r:id="rId6"/>
    <p:sldId id="281" r:id="rId7"/>
    <p:sldId id="273" r:id="rId8"/>
    <p:sldId id="285" r:id="rId9"/>
    <p:sldId id="284" r:id="rId10"/>
    <p:sldId id="282" r:id="rId11"/>
    <p:sldId id="293" r:id="rId12"/>
    <p:sldId id="296" r:id="rId13"/>
    <p:sldId id="295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DFEC"/>
    <a:srgbClr val="00FFFF"/>
    <a:srgbClr val="D1D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77920"/>
  </p:normalViewPr>
  <p:slideViewPr>
    <p:cSldViewPr>
      <p:cViewPr varScale="1">
        <p:scale>
          <a:sx n="36" d="100"/>
          <a:sy n="36" d="100"/>
        </p:scale>
        <p:origin x="-1866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46672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1" y="635001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1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1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6303690" y="9245601"/>
            <a:ext cx="384721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802952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1FF2F-5DFB-4E57-B0E6-CBB9547D3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B226AD-9D3E-4E53-89B2-A63798275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5FFD8-4088-44D3-A2B4-AFA2CEBA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8CDB0-C8A3-4124-A191-83F1EECB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AD2774-1724-4407-AC72-96B7BF1F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249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B629-695C-42A8-B4B5-62A912F5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433493"/>
            <a:ext cx="7694507" cy="535094"/>
          </a:xfrm>
        </p:spPr>
        <p:txBody>
          <a:bodyPr/>
          <a:lstStyle>
            <a:lvl1pPr>
              <a:defRPr sz="3982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7D6C-00B8-478E-BC93-EBFA299C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059095"/>
            <a:ext cx="11677227" cy="6394027"/>
          </a:xfrm>
        </p:spPr>
        <p:txBody>
          <a:bodyPr/>
          <a:lstStyle>
            <a:lvl1pPr>
              <a:buClr>
                <a:srgbClr val="EF7E48"/>
              </a:buClr>
              <a:defRPr>
                <a:solidFill>
                  <a:srgbClr val="057EAD"/>
                </a:solidFill>
              </a:defRPr>
            </a:lvl1pPr>
            <a:lvl2pPr>
              <a:buClr>
                <a:srgbClr val="EF7E48"/>
              </a:buClr>
              <a:defRPr>
                <a:solidFill>
                  <a:srgbClr val="057EAD"/>
                </a:solidFill>
              </a:defRPr>
            </a:lvl2pPr>
            <a:lvl3pPr>
              <a:buClr>
                <a:srgbClr val="EF7E48"/>
              </a:buClr>
              <a:defRPr>
                <a:solidFill>
                  <a:srgbClr val="057EAD"/>
                </a:solidFill>
              </a:defRPr>
            </a:lvl3pPr>
            <a:lvl4pPr>
              <a:buClr>
                <a:srgbClr val="EF7E48"/>
              </a:buClr>
              <a:defRPr>
                <a:solidFill>
                  <a:srgbClr val="057EAD"/>
                </a:solidFill>
              </a:defRPr>
            </a:lvl4pPr>
            <a:lvl5pPr>
              <a:buClr>
                <a:srgbClr val="EF7E48"/>
              </a:buClr>
              <a:defRPr>
                <a:solidFill>
                  <a:srgbClr val="057EA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BEA999-B018-4E53-B784-4F494870C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4080" y="8874323"/>
            <a:ext cx="1625600" cy="4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61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B629-695C-42A8-B4B5-62A912F5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433493"/>
            <a:ext cx="7694507" cy="535094"/>
          </a:xfrm>
        </p:spPr>
        <p:txBody>
          <a:bodyPr/>
          <a:lstStyle>
            <a:lvl1pPr>
              <a:defRPr sz="3982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7D6C-00B8-478E-BC93-EBFA299C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059095"/>
            <a:ext cx="11677227" cy="6394027"/>
          </a:xfrm>
        </p:spPr>
        <p:txBody>
          <a:bodyPr/>
          <a:lstStyle>
            <a:lvl1pPr>
              <a:buClr>
                <a:srgbClr val="EF7E48"/>
              </a:buClr>
              <a:defRPr>
                <a:solidFill>
                  <a:srgbClr val="057EAD"/>
                </a:solidFill>
              </a:defRPr>
            </a:lvl1pPr>
            <a:lvl2pPr>
              <a:buClr>
                <a:srgbClr val="EF7E48"/>
              </a:buClr>
              <a:defRPr>
                <a:solidFill>
                  <a:srgbClr val="057EAD"/>
                </a:solidFill>
              </a:defRPr>
            </a:lvl2pPr>
            <a:lvl3pPr>
              <a:buClr>
                <a:srgbClr val="EF7E48"/>
              </a:buClr>
              <a:defRPr>
                <a:solidFill>
                  <a:srgbClr val="057EAD"/>
                </a:solidFill>
              </a:defRPr>
            </a:lvl3pPr>
            <a:lvl4pPr>
              <a:buClr>
                <a:srgbClr val="EF7E48"/>
              </a:buClr>
              <a:defRPr>
                <a:solidFill>
                  <a:srgbClr val="057EAD"/>
                </a:solidFill>
              </a:defRPr>
            </a:lvl4pPr>
            <a:lvl5pPr>
              <a:buClr>
                <a:srgbClr val="EF7E48"/>
              </a:buClr>
              <a:defRPr>
                <a:solidFill>
                  <a:srgbClr val="057EA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3BE47A-C804-4B24-9AD6-DC7F40DFECD6}"/>
              </a:ext>
            </a:extLst>
          </p:cNvPr>
          <p:cNvSpPr/>
          <p:nvPr userDrawn="1"/>
        </p:nvSpPr>
        <p:spPr>
          <a:xfrm>
            <a:off x="10620587" y="8778240"/>
            <a:ext cx="2059093" cy="76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120"/>
          </a:p>
        </p:txBody>
      </p:sp>
    </p:spTree>
    <p:extLst>
      <p:ext uri="{BB962C8B-B14F-4D97-AF65-F5344CB8AC3E}">
        <p14:creationId xmlns:p14="http://schemas.microsoft.com/office/powerpoint/2010/main" xmlns="" val="27823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ictu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B629-695C-42A8-B4B5-62A912F5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765386"/>
            <a:ext cx="7694507" cy="535094"/>
          </a:xfrm>
        </p:spPr>
        <p:txBody>
          <a:bodyPr/>
          <a:lstStyle>
            <a:lvl1pPr>
              <a:defRPr sz="3982">
                <a:solidFill>
                  <a:srgbClr val="BC63A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7D6C-00B8-478E-BC93-EBFA299C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059095"/>
            <a:ext cx="11677227" cy="6394027"/>
          </a:xfrm>
        </p:spPr>
        <p:txBody>
          <a:bodyPr/>
          <a:lstStyle>
            <a:lvl1pPr>
              <a:buClr>
                <a:srgbClr val="EF7E48"/>
              </a:buClr>
              <a:defRPr>
                <a:solidFill>
                  <a:srgbClr val="057EAD"/>
                </a:solidFill>
              </a:defRPr>
            </a:lvl1pPr>
            <a:lvl2pPr>
              <a:buClr>
                <a:srgbClr val="EF7E48"/>
              </a:buClr>
              <a:defRPr>
                <a:solidFill>
                  <a:srgbClr val="057EAD"/>
                </a:solidFill>
              </a:defRPr>
            </a:lvl2pPr>
            <a:lvl3pPr>
              <a:buClr>
                <a:srgbClr val="EF7E48"/>
              </a:buClr>
              <a:defRPr>
                <a:solidFill>
                  <a:srgbClr val="057EAD"/>
                </a:solidFill>
              </a:defRPr>
            </a:lvl3pPr>
            <a:lvl4pPr>
              <a:buClr>
                <a:srgbClr val="EF7E48"/>
              </a:buClr>
              <a:defRPr>
                <a:solidFill>
                  <a:srgbClr val="057EAD"/>
                </a:solidFill>
              </a:defRPr>
            </a:lvl4pPr>
            <a:lvl5pPr>
              <a:buClr>
                <a:srgbClr val="EF7E48"/>
              </a:buClr>
              <a:defRPr>
                <a:solidFill>
                  <a:srgbClr val="057EA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3BE47A-C804-4B24-9AD6-DC7F40DFECD6}"/>
              </a:ext>
            </a:extLst>
          </p:cNvPr>
          <p:cNvSpPr/>
          <p:nvPr userDrawn="1"/>
        </p:nvSpPr>
        <p:spPr>
          <a:xfrm>
            <a:off x="10620587" y="8778240"/>
            <a:ext cx="2059093" cy="76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120"/>
          </a:p>
        </p:txBody>
      </p:sp>
    </p:spTree>
    <p:extLst>
      <p:ext uri="{BB962C8B-B14F-4D97-AF65-F5344CB8AC3E}">
        <p14:creationId xmlns:p14="http://schemas.microsoft.com/office/powerpoint/2010/main" xmlns="" val="208941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06ACA-A9E3-4E99-9782-A91AC855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83A15A-084A-44D3-A734-7284335A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CFAAB-EA02-4A3D-B7F4-867D5012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76AAE-34D1-4663-B669-B7C886B4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80FEB-7BFA-4BD0-B865-CF0703C3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777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D574C-7D2B-4BC2-AD09-9D780C9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6DC32-17F3-49EF-B3DF-96D876AB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1A2AE8-9ED5-4210-B0CF-F82DFB8EF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5A293B-6909-4519-BDCC-690913A5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078C5-7A50-4312-BB5C-CBB65457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E855FE-CCCF-440F-94FE-39626DE9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589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EA66F-E183-43B1-8454-494667AE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F4504F-DEE3-41AC-8D5C-6D59D794F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0B5011-4FEF-433A-B287-1C8ABAFCE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7842F7-C8FB-4850-8B2E-BCCD926A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1AC243-C736-4430-93B9-0F5E5FE99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CB86B7-D5B0-4356-B83F-0C67E704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62129C-505D-459C-B046-CF8A7982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38C19-1F1B-49F2-86C7-78A13F80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142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BD79D-7A01-45E4-90DC-2B17C8C6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0A5A1-4D1D-43EC-A9EA-54AF432E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E6B538-451F-44A2-A4F8-22CA75E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9258DD-0B5F-4D0B-B250-B296C340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5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1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E4D1D8-6232-4C6B-8AA5-50E283EB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161FCF-719C-41A5-9677-92B8C1C3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958D0-5DB5-4EB1-93A2-AD9764E0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2508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8554A-7ED4-40CC-8783-49583AFD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DE458-4ABF-4648-95BC-E5C6E7DD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4605DA-1102-4C00-B613-1C0E3655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ECC141-0BB1-4A5A-95C4-5BE15B42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CCC62D-AD95-4C61-80A2-FB898A5A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E35A88-A315-4C61-9212-46DCEC5B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332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8D011-723C-45AA-A8A8-29A9E486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CCDDBE-5791-4768-9232-FD10F2BA2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8FBC8C-83D8-4313-A614-517040DF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639C37-864A-4D99-9A29-667C4E8F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009186-B967-4DAA-9F35-67C406C8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2E5058-17AC-460F-8C38-3B1015E2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97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C163D-371B-46E3-92C5-69990534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917BDB-FF48-47EE-88B9-265DAF072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9260B-48DE-48D3-9E12-5EB050ED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E4C55A-BA8E-4D81-B0A5-C0CCE951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02154-2448-4706-940C-D62439C5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8223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3D0FD1-4327-47AC-97F3-7DB3F449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CAF81A-46FD-4A1A-B06C-DF71E882C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714BC-0A56-4F9A-8C04-80149A22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35C0AB-EA37-4705-A788-88862E5C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A92159-06C9-4CCD-AD33-3EA48A7C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3994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262A-6067-486A-9066-3BDEBB08DF6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9EB6-5CE6-4652-8550-12205E8BC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1604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3EB5-25D4-40ED-8CB0-C38653D60352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24FE-1B51-49E5-BD3B-F7B534929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2655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E77C-DC15-4BD3-A78A-112A3C07EED3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3A-BC43-43C8-9521-37862ECE9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0430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D664-DB05-424D-9FFD-44F5BC3BBA40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DA4C-7BC9-4008-B21D-B22CD8B5B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110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B1EE-818F-4BBB-84AD-D0BBBDDD6500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EDBE-D129-4AA3-B69C-430D8A461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988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1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1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2C29-F8BD-47CC-8890-7C28E328A8F0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7E8E-CA00-4A98-B5FF-4F200641D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695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EFEC-13F0-4BA2-9EB7-E3DFA9F4EFC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2A13-E714-4FAB-AEA0-EAEBAD862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8253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7A5E-B129-4B85-BE6E-529DE9AD4E9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904B-BF16-44F4-ACF5-7C4871B81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0821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5831-DD76-46EC-AF0A-FC6770E65482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2DFF-740B-4293-9F30-1881E547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17287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3BC8-FA88-48D9-826B-973ECAB7860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AAA8-66CF-4951-A7DA-378213D7B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9859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37AA-5CC0-45C5-8FD3-E97F62C89863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09A2-DD3F-461D-8A34-F327AF944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5604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C653-EC86-412D-9502-F6B14BFE675F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A88F-73C1-445A-B5E4-E40E0CCA5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9353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0B0F-033B-428D-8D87-AAF836268F1F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7824-7DCE-4437-B7E5-A6CFC7B95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1149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33ED-F57A-4517-BC88-367B2AA4764D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F13B-FCF4-423B-9CFB-C92A258D8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417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1444-408F-4FE0-86BA-1B211B7AC63A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0054-C38A-4B25-A4E8-09D41771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396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5339-006C-4A9E-B2A6-A955913C6DA4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18DD-B857-41F2-B58C-6093D62FD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71597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EAC5-1AE9-48BA-AF61-901BCE67C7E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1C68-292F-42CA-BCEB-DA0ED696D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07759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5963-25D2-4FC8-A82A-7744F2973083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88FB-C5F7-43EF-82AD-928EA9940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842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7E57-E7FA-4C7B-ACC0-51F14A27B5FB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7913-2383-48CE-84A5-85C428CA2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8587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59A0-E84B-48E9-BEFE-7CAB58F8813E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31E0-D2F8-4F13-9C41-7CBC87999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4885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5F2-A041-40D7-AD48-C756FF02F4B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54E1-9C56-4F35-9A51-2CC1D683B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991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3CCC-FBD7-4B6F-8F4F-A97622A1E9E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A502-36F7-4B21-A4FA-79C6954A2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892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1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20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1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6416"/>
            <a:ext cx="10464800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1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03690" y="9251950"/>
            <a:ext cx="38472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B8EE66-89AF-4823-B506-E57B58D3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433493"/>
            <a:ext cx="7694507" cy="535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AF358-7722-4F31-8F78-2460BCBB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67722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41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341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3982" kern="1200">
          <a:solidFill>
            <a:srgbClr val="005F8E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3413" kern="1200">
          <a:solidFill>
            <a:srgbClr val="005F8E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844" kern="1200">
          <a:solidFill>
            <a:srgbClr val="005F8E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560" kern="1200">
          <a:solidFill>
            <a:srgbClr val="005F8E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560" kern="1200">
          <a:solidFill>
            <a:srgbClr val="005F8E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230882"/>
            <a:ext cx="11704320" cy="34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8FCF07-0FAA-4B87-B569-F8EAEA9F1D2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707">
                <a:solidFill>
                  <a:schemeClr val="tx1">
                    <a:tint val="75000"/>
                  </a:schemeClr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302887-5C49-409E-95C0-15306FD0C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1" y="246100"/>
            <a:ext cx="2321899" cy="9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345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50230" rtl="0" eaLnBrk="0" fontAlgn="base" hangingPunct="0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65023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30046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5069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600919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87672" indent="-487672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1056623" indent="-406394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625575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27580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92603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788EF-C1FB-44FE-988C-922E46D296EA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707">
                <a:solidFill>
                  <a:schemeClr val="tx1">
                    <a:tint val="75000"/>
                  </a:schemeClr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F8FE56-A9BD-4868-A14D-A8E9748D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12" y="8886512"/>
            <a:ext cx="1628309" cy="6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34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650230" rtl="0" eaLnBrk="0" fontAlgn="base" hangingPunct="0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65023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30046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5069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600919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87672" indent="-487672" algn="l" defTabSz="65023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455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1056623" indent="-406394" algn="l" defTabSz="650230" rtl="0" eaLnBrk="0" fontAlgn="base" hangingPunct="0">
        <a:spcBef>
          <a:spcPct val="20000"/>
        </a:spcBef>
        <a:spcAft>
          <a:spcPct val="0"/>
        </a:spcAft>
        <a:buChar char="-"/>
        <a:defRPr sz="3982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625575" indent="-325115" algn="l" defTabSz="650230" rtl="0" eaLnBrk="0" fontAlgn="base" hangingPunct="0">
        <a:spcBef>
          <a:spcPct val="20000"/>
        </a:spcBef>
        <a:spcAft>
          <a:spcPct val="0"/>
        </a:spcAft>
        <a:buChar char="-"/>
        <a:defRPr sz="341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27580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92603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0970F2-1816-BD4B-88F2-36519758D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6003"/>
            <a:ext cx="13052804" cy="97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1150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igher education"/>
          <p:cNvSpPr txBox="1">
            <a:spLocks/>
          </p:cNvSpPr>
          <p:nvPr/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en-US" sz="4900" b="0" dirty="0">
                <a:latin typeface="Calibri" pitchFamily="34" charset="0"/>
              </a:rPr>
              <a:t>Partnerships </a:t>
            </a:r>
          </a:p>
          <a:p>
            <a:pPr algn="r"/>
            <a:r>
              <a:rPr lang="en-US" sz="4900" b="0" dirty="0">
                <a:latin typeface="Calibri" pitchFamily="34" charset="0"/>
              </a:rPr>
              <a:t>in General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654" y="3652664"/>
            <a:ext cx="4696279" cy="144013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654" y="6036940"/>
            <a:ext cx="1853346" cy="56023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257" y="3724644"/>
            <a:ext cx="3989640" cy="996732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6502400" y="4294853"/>
            <a:ext cx="0" cy="347157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257" y="4660748"/>
            <a:ext cx="3773616" cy="99673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257" y="5640691"/>
            <a:ext cx="3701607" cy="10362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472" y="6616344"/>
            <a:ext cx="3384376" cy="99673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472" y="7538062"/>
            <a:ext cx="3384376" cy="9967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06" y="7772506"/>
            <a:ext cx="1853346" cy="39205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644" y="6082349"/>
            <a:ext cx="1853346" cy="5226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096" y="7613104"/>
            <a:ext cx="1853346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6559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61" y="1453983"/>
            <a:ext cx="8204077" cy="36706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xmlns="" id="{E712EC0F-3648-FD42-9323-D465E1ABF4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00361" y="5452863"/>
            <a:ext cx="8204077" cy="335009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800" dirty="0" err="1">
                <a:latin typeface="Calibri" pitchFamily="34" charset="0"/>
                <a:sym typeface="Helvetica"/>
              </a:rPr>
              <a:t>Mikheil</a:t>
            </a:r>
            <a:r>
              <a:rPr lang="en-US" sz="4800" dirty="0">
                <a:latin typeface="Calibri" pitchFamily="34" charset="0"/>
                <a:sym typeface="Helvetica"/>
              </a:rPr>
              <a:t> Gurgenidze</a:t>
            </a:r>
          </a:p>
          <a:p>
            <a:endParaRPr lang="en-US" sz="4800" dirty="0">
              <a:latin typeface="Calibri" pitchFamily="34" charset="0"/>
              <a:sym typeface="Helvetica"/>
            </a:endParaRPr>
          </a:p>
          <a:p>
            <a:r>
              <a:rPr lang="en-US" sz="4800" dirty="0">
                <a:latin typeface="Calibri" pitchFamily="34" charset="0"/>
                <a:sym typeface="Helvetica"/>
              </a:rPr>
              <a:t>Executive Vice President, Operations and Business Development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2548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411385-B930-0E44-A244-EB0896879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" y="-5918"/>
            <a:ext cx="13004194" cy="10092653"/>
          </a:xfrm>
          <a:prstGeom prst="rect">
            <a:avLst/>
          </a:prstGeom>
        </p:spPr>
      </p:pic>
      <p:pic>
        <p:nvPicPr>
          <p:cNvPr id="7" name="Higher Education.png">
            <a:extLst>
              <a:ext uri="{FF2B5EF4-FFF2-40B4-BE49-F238E27FC236}">
                <a16:creationId xmlns:a16="http://schemas.microsoft.com/office/drawing/2014/main" xmlns="" id="{58F543EC-F1B4-3942-B960-703FE2E1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06" y="-33198"/>
            <a:ext cx="3981514" cy="17818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E72456-4417-6A4B-BC15-810DFAE901BF}"/>
              </a:ext>
            </a:extLst>
          </p:cNvPr>
          <p:cNvSpPr txBox="1"/>
          <p:nvPr/>
        </p:nvSpPr>
        <p:spPr>
          <a:xfrm>
            <a:off x="656403" y="3436640"/>
            <a:ext cx="2664296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7682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r"/>
            <a:r>
              <a:rPr lang="en-US" sz="5400" b="0" dirty="0">
                <a:latin typeface="Calibri" pitchFamily="34" charset="0"/>
              </a:rPr>
              <a:t>The King’s &amp; </a:t>
            </a:r>
            <a:br>
              <a:rPr lang="en-US" sz="5400" b="0" dirty="0">
                <a:latin typeface="Calibri" pitchFamily="34" charset="0"/>
              </a:rPr>
            </a:br>
            <a:r>
              <a:rPr lang="en-US" sz="5400" b="0" dirty="0">
                <a:latin typeface="Calibri" pitchFamily="34" charset="0"/>
              </a:rPr>
              <a:t>Queen’s Club</a:t>
            </a:r>
            <a:endParaRPr sz="5400" b="0" dirty="0">
              <a:latin typeface="Calibri" pitchFamily="34" charset="0"/>
            </a:endParaRPr>
          </a:p>
        </p:txBody>
      </p:sp>
      <p:sp>
        <p:nvSpPr>
          <p:cNvPr id="10" name="Picture Placeholder 2"/>
          <p:cNvSpPr txBox="1">
            <a:spLocks/>
          </p:cNvSpPr>
          <p:nvPr/>
        </p:nvSpPr>
        <p:spPr>
          <a:xfrm>
            <a:off x="121319" y="2292896"/>
            <a:ext cx="11214001" cy="761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sp>
      <p:pic>
        <p:nvPicPr>
          <p:cNvPr id="3" name="Picture Placeholder 2"/>
          <p:cNvPicPr>
            <a:picLocks noGrp="1" noChangeAspect="1"/>
          </p:cNvPicPr>
          <p:nvPr>
            <p:ph type="pic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" b="1108"/>
          <a:stretch>
            <a:fillRect/>
          </a:stretch>
        </p:blipFill>
        <p:spPr>
          <a:xfrm>
            <a:off x="93688" y="2139950"/>
            <a:ext cx="10966450" cy="7613650"/>
          </a:xfrm>
          <a:prstGeom prst="rect">
            <a:avLst/>
          </a:prstGeom>
        </p:spPr>
      </p:pic>
      <p:pic>
        <p:nvPicPr>
          <p:cNvPr id="11" name="Higher Edu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7333293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2140496"/>
            <a:ext cx="10997530" cy="7613103"/>
          </a:xfrm>
          <a:prstGeom prst="rect">
            <a:avLst/>
          </a:prstGeom>
        </p:spPr>
      </p:pic>
      <p:sp>
        <p:nvSpPr>
          <p:cNvPr id="10" name="higher education"/>
          <p:cNvSpPr txBox="1">
            <a:spLocks/>
          </p:cNvSpPr>
          <p:nvPr/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endParaRPr lang="en-US" sz="5400" b="0" dirty="0">
              <a:latin typeface="Calibri" pitchFamily="34" charset="0"/>
            </a:endParaRPr>
          </a:p>
          <a:p>
            <a:pPr algn="r"/>
            <a:r>
              <a:rPr lang="en-US" sz="5400" b="0" i="1" dirty="0">
                <a:latin typeface="Calibri" pitchFamily="34" charset="0"/>
              </a:rPr>
              <a:t>TOEFL®</a:t>
            </a:r>
            <a:r>
              <a:rPr lang="en-US" sz="5400" b="0" dirty="0">
                <a:latin typeface="Calibri" pitchFamily="34" charset="0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xmlns="" val="7304416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igher education"/>
          <p:cNvSpPr txBox="1">
            <a:spLocks/>
          </p:cNvSpPr>
          <p:nvPr/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endParaRPr lang="en-US" sz="5400" b="0" dirty="0">
              <a:latin typeface="Calibri" pitchFamily="34" charset="0"/>
            </a:endParaRPr>
          </a:p>
          <a:p>
            <a:pPr algn="r"/>
            <a:r>
              <a:rPr lang="en-US" sz="5400" b="0" dirty="0">
                <a:latin typeface="Calibri" pitchFamily="34" charset="0"/>
              </a:rPr>
              <a:t>bookshop.ge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" r="2010"/>
          <a:stretch>
            <a:fillRect/>
          </a:stretch>
        </p:blipFill>
        <p:spPr>
          <a:xfrm>
            <a:off x="0" y="2139950"/>
            <a:ext cx="10966450" cy="76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8426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igher education"/>
          <p:cNvSpPr txBox="1">
            <a:spLocks/>
          </p:cNvSpPr>
          <p:nvPr/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en-US" sz="5400" b="0" dirty="0">
                <a:latin typeface="Calibri" pitchFamily="34" charset="0"/>
              </a:rPr>
              <a:t>Business </a:t>
            </a:r>
          </a:p>
          <a:p>
            <a:pPr algn="r"/>
            <a:r>
              <a:rPr lang="en-US" sz="5400" b="0" dirty="0">
                <a:latin typeface="Calibri" pitchFamily="34" charset="0"/>
              </a:rPr>
              <a:t>School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8" r="1988"/>
          <a:stretch>
            <a:fillRect/>
          </a:stretch>
        </p:blipFill>
        <p:spPr>
          <a:xfrm>
            <a:off x="0" y="2139950"/>
            <a:ext cx="10966450" cy="76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7670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" r="2004"/>
          <a:stretch>
            <a:fillRect/>
          </a:stretch>
        </p:blipFill>
        <p:spPr>
          <a:xfrm>
            <a:off x="0" y="2139950"/>
            <a:ext cx="10966450" cy="7613650"/>
          </a:xfrm>
          <a:prstGeom prst="rect">
            <a:avLst/>
          </a:prstGeom>
        </p:spPr>
      </p:pic>
      <p:pic>
        <p:nvPicPr>
          <p:cNvPr id="28" name="Higher Edu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igher education"/>
          <p:cNvSpPr txBox="1">
            <a:spLocks/>
          </p:cNvSpPr>
          <p:nvPr/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endParaRPr lang="en-US" sz="5400" b="0" dirty="0">
              <a:latin typeface="Calibri" pitchFamily="34" charset="0"/>
            </a:endParaRPr>
          </a:p>
          <a:p>
            <a:pPr algn="r"/>
            <a:r>
              <a:rPr lang="en-US" sz="5400" b="0" dirty="0">
                <a:latin typeface="Calibri" pitchFamily="34" charset="0"/>
              </a:rPr>
              <a:t>Gift Shop</a:t>
            </a:r>
          </a:p>
        </p:txBody>
      </p:sp>
    </p:spTree>
    <p:extLst>
      <p:ext uri="{BB962C8B-B14F-4D97-AF65-F5344CB8AC3E}">
        <p14:creationId xmlns:p14="http://schemas.microsoft.com/office/powerpoint/2010/main" xmlns="" val="16215871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80" y="0"/>
            <a:ext cx="4139239" cy="18524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igher education"/>
          <p:cNvSpPr txBox="1">
            <a:spLocks/>
          </p:cNvSpPr>
          <p:nvPr/>
        </p:nvSpPr>
        <p:spPr>
          <a:xfrm>
            <a:off x="741760" y="215032"/>
            <a:ext cx="10464800" cy="1422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56667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endParaRPr lang="en-US" sz="5400" b="0" dirty="0">
              <a:latin typeface="Calibri" pitchFamily="34" charset="0"/>
            </a:endParaRPr>
          </a:p>
          <a:p>
            <a:pPr algn="r"/>
            <a:r>
              <a:rPr lang="en-US" sz="5400" b="0" dirty="0">
                <a:latin typeface="Calibri" pitchFamily="34" charset="0"/>
              </a:rPr>
              <a:t>Gift Shop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9" b="-2909"/>
          <a:stretch/>
        </p:blipFill>
        <p:spPr>
          <a:xfrm>
            <a:off x="-50328" y="2139949"/>
            <a:ext cx="10873880" cy="78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53819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29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White</vt:lpstr>
      <vt:lpstr>Custom Design</vt:lpstr>
      <vt:lpstr>2_Office Theme</vt:lpstr>
      <vt:lpstr>3_Office Theme</vt:lpstr>
      <vt:lpstr>Slide 1</vt:lpstr>
      <vt:lpstr>Slide 2</vt:lpstr>
      <vt:lpstr>Slide 3</vt:lpstr>
      <vt:lpstr>The King’s &amp;  Queen’s Club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User</cp:lastModifiedBy>
  <cp:revision>170</cp:revision>
  <dcterms:modified xsi:type="dcterms:W3CDTF">2020-01-28T05:57:35Z</dcterms:modified>
</cp:coreProperties>
</file>