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27" r:id="rId2"/>
    <p:sldId id="277"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718"/>
    <a:srgbClr val="F6A952"/>
    <a:srgbClr val="FF2F92"/>
    <a:srgbClr val="52C8E4"/>
    <a:srgbClr val="F8FC05"/>
    <a:srgbClr val="FFD900"/>
    <a:srgbClr val="B8E4F9"/>
    <a:srgbClr val="E5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4" autoAdjust="0"/>
    <p:restoredTop sz="93600" autoAdjust="0"/>
  </p:normalViewPr>
  <p:slideViewPr>
    <p:cSldViewPr snapToGrid="0">
      <p:cViewPr>
        <p:scale>
          <a:sx n="72" d="100"/>
          <a:sy n="72" d="100"/>
        </p:scale>
        <p:origin x="-180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73AAF-68A6-1B49-AC7F-6F77099B07F8}" type="datetimeFigureOut">
              <a:rPr lang="en-US" smtClean="0"/>
              <a:pPr/>
              <a:t>22/01/20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6AF5D-3860-364E-AD36-BD06F0B5D537}" type="slidenum">
              <a:rPr lang="en-US" smtClean="0"/>
              <a:pPr/>
              <a:t>‹#›</a:t>
            </a:fld>
            <a:endParaRPr lang="en-US"/>
          </a:p>
        </p:txBody>
      </p:sp>
    </p:spTree>
    <p:extLst>
      <p:ext uri="{BB962C8B-B14F-4D97-AF65-F5344CB8AC3E}">
        <p14:creationId xmlns:p14="http://schemas.microsoft.com/office/powerpoint/2010/main" val="183099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1507"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Bebop: and everything plays together! </a:t>
            </a:r>
            <a:endParaRPr lang="pl-P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 am happy to welcome you at the session for teachers working with the youngest learners. In a moment I will give the floor to...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21508"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B51F6F3-6802-4D64-8358-27A63E1B89A0}" type="slidenum">
              <a:rPr lang="pl-PL" altLang="pl-PL" smtClean="0"/>
              <a:pPr fontAlgn="base">
                <a:spcBef>
                  <a:spcPct val="0"/>
                </a:spcBef>
                <a:spcAft>
                  <a:spcPct val="0"/>
                </a:spcAft>
                <a:defRPr/>
              </a:pPr>
              <a:t>2</a:t>
            </a:fld>
            <a:endParaRPr lang="pl-PL" altLang="pl-PL" smtClean="0"/>
          </a:p>
        </p:txBody>
      </p:sp>
    </p:spTree>
    <p:extLst>
      <p:ext uri="{BB962C8B-B14F-4D97-AF65-F5344CB8AC3E}">
        <p14:creationId xmlns:p14="http://schemas.microsoft.com/office/powerpoint/2010/main" val="56625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0723" name="Symbol zastępczy notatek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Each page of the students’ book has a musical setting, and songs accompany children from the first to the last lesson of each chapter. &lt;click&gt; The musical side is the work of the Bebop Band which consists of 4 very friendly animals. &lt;click&gt; The coach will tell you more about in just a few moments ...</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30724"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176BCEF-CE15-42B4-8E69-80BC57070C24}" type="slidenum">
              <a:rPr lang="pl-PL" altLang="pl-PL" smtClean="0"/>
              <a:pPr fontAlgn="base">
                <a:spcBef>
                  <a:spcPct val="0"/>
                </a:spcBef>
                <a:spcAft>
                  <a:spcPct val="0"/>
                </a:spcAft>
                <a:defRPr/>
              </a:pPr>
              <a:t>11</a:t>
            </a:fld>
            <a:endParaRPr lang="pl-PL" altLang="pl-PL" smtClean="0"/>
          </a:p>
        </p:txBody>
      </p:sp>
    </p:spTree>
    <p:extLst>
      <p:ext uri="{BB962C8B-B14F-4D97-AF65-F5344CB8AC3E}">
        <p14:creationId xmlns:p14="http://schemas.microsoft.com/office/powerpoint/2010/main" val="345390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1747"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And what instruments have we prepared for class kinaesthetic learners? First of all, in Bebop you will find &lt;click&gt; Action Songs, in which children learn verbs through songs and related movements. &lt;click&gt; The teacher's book, in turn, offers a lot of ideas for attractive exercises using movement.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31748"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3E7C5C-4C9D-49E9-AC06-38A64400CA48}" type="slidenum">
              <a:rPr lang="pl-PL" altLang="pl-PL" smtClean="0"/>
              <a:pPr fontAlgn="base">
                <a:spcBef>
                  <a:spcPct val="0"/>
                </a:spcBef>
                <a:spcAft>
                  <a:spcPct val="0"/>
                </a:spcAft>
                <a:defRPr/>
              </a:pPr>
              <a:t>12</a:t>
            </a:fld>
            <a:endParaRPr lang="pl-PL" altLang="pl-PL" smtClean="0"/>
          </a:p>
        </p:txBody>
      </p:sp>
    </p:spTree>
    <p:extLst>
      <p:ext uri="{BB962C8B-B14F-4D97-AF65-F5344CB8AC3E}">
        <p14:creationId xmlns:p14="http://schemas.microsoft.com/office/powerpoint/2010/main" val="400262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2771"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Ladies and gentlemen, all of the elements mentioned so far form a coherent lesson structure thanks to the instruments which we have prepared for the teacher. They will allow you to quickly and easily plan your lessons with Bebop so &lt;click&gt; that they are a great success! &lt;click&gt;</a:t>
            </a:r>
            <a:endParaRPr lang="pl-PL" sz="1200" kern="1200" dirty="0">
              <a:solidFill>
                <a:schemeClr val="tx1"/>
              </a:solidFill>
              <a:effectLst/>
              <a:latin typeface="+mn-lt"/>
              <a:ea typeface="+mn-ea"/>
              <a:cs typeface="+mn-cs"/>
            </a:endParaRPr>
          </a:p>
        </p:txBody>
      </p:sp>
      <p:sp>
        <p:nvSpPr>
          <p:cNvPr id="32772"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BF27ED-556B-4641-9826-3B9927F905AC}" type="slidenum">
              <a:rPr lang="pl-PL" altLang="pl-PL" smtClean="0"/>
              <a:pPr fontAlgn="base">
                <a:spcBef>
                  <a:spcPct val="0"/>
                </a:spcBef>
                <a:spcAft>
                  <a:spcPct val="0"/>
                </a:spcAft>
                <a:defRPr/>
              </a:pPr>
              <a:t>13</a:t>
            </a:fld>
            <a:endParaRPr lang="pl-PL" altLang="pl-PL" smtClean="0"/>
          </a:p>
        </p:txBody>
      </p:sp>
    </p:spTree>
    <p:extLst>
      <p:ext uri="{BB962C8B-B14F-4D97-AF65-F5344CB8AC3E}">
        <p14:creationId xmlns:p14="http://schemas.microsoft.com/office/powerpoint/2010/main" val="291899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3795"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In the teacher's book you will find &lt;click&gt; detailed notes on lesson planning, taking into account all the components of the course, including supplementary materials. And in Bebop there are plenty of these. </a:t>
            </a:r>
            <a:r>
              <a:rPr lang="en-GB" sz="1200" kern="1200" dirty="0" smtClean="0">
                <a:solidFill>
                  <a:schemeClr val="tx1"/>
                </a:solidFill>
                <a:effectLst/>
                <a:latin typeface="+mn-lt"/>
                <a:ea typeface="+mn-ea"/>
                <a:cs typeface="+mn-cs"/>
                <a:sym typeface="Wingdings" panose="05000000000000000000" pitchFamily="2" charset="2"/>
              </a:rPr>
              <a:t></a:t>
            </a:r>
            <a:r>
              <a:rPr lang="en-GB" sz="1200" kern="1200" dirty="0" smtClean="0">
                <a:solidFill>
                  <a:schemeClr val="tx1"/>
                </a:solidFill>
                <a:effectLst/>
                <a:latin typeface="+mn-lt"/>
                <a:ea typeface="+mn-ea"/>
                <a:cs typeface="+mn-cs"/>
              </a:rPr>
              <a:t>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33796"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801BC5F-E91E-49E1-A7AF-45A5958FAC96}" type="slidenum">
              <a:rPr lang="pl-PL" altLang="pl-PL" smtClean="0"/>
              <a:pPr fontAlgn="base">
                <a:spcBef>
                  <a:spcPct val="0"/>
                </a:spcBef>
                <a:spcAft>
                  <a:spcPct val="0"/>
                </a:spcAft>
                <a:defRPr/>
              </a:pPr>
              <a:t>14</a:t>
            </a:fld>
            <a:endParaRPr lang="pl-PL" altLang="pl-PL" smtClean="0"/>
          </a:p>
        </p:txBody>
      </p:sp>
    </p:spTree>
    <p:extLst>
      <p:ext uri="{BB962C8B-B14F-4D97-AF65-F5344CB8AC3E}">
        <p14:creationId xmlns:p14="http://schemas.microsoft.com/office/powerpoint/2010/main" val="278772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smtClean="0">
                <a:solidFill>
                  <a:schemeClr val="tx1"/>
                </a:solidFill>
                <a:effectLst/>
                <a:latin typeface="+mn-lt"/>
                <a:ea typeface="+mn-ea"/>
                <a:cs typeface="+mn-cs"/>
              </a:rPr>
              <a:t>Along with the teacher's book you receive &lt;click&gt; access to a huge number of additional resources available &lt;click&gt; on the website, among other things, &lt;click&gt; printable exercises preparing for teaching literacy, numeracy, materials helping in assessing progress and cultural lessons. &lt;click&gt;</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pPr>
              <a:defRPr/>
            </a:pPr>
            <a:fld id="{23F26AB0-9ECA-41E6-AF4B-761A75D8304F}" type="slidenum">
              <a:rPr lang="pl-PL" smtClean="0"/>
              <a:pPr>
                <a:defRPr/>
              </a:pPr>
              <a:t>15</a:t>
            </a:fld>
            <a:endParaRPr lang="pl-PL"/>
          </a:p>
        </p:txBody>
      </p:sp>
    </p:spTree>
    <p:extLst>
      <p:ext uri="{BB962C8B-B14F-4D97-AF65-F5344CB8AC3E}">
        <p14:creationId xmlns:p14="http://schemas.microsoft.com/office/powerpoint/2010/main" val="2542560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4819"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Moving with the digital times, we have prepared yet another new solution which will work well as unconventional homework. &lt;click&gt; What I'm talking about is the Bebop Band app available on mobile devices &lt;click&gt; and containing videos for all the songs, all the course vocabulary and as many as 32 language games. &lt;click&gt; With this app, parents can keep up to date with what has been taught at school and actively support their child in learning through playing at home.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35844"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7762FB1-C928-454E-BF81-49A1F630BF89}" type="slidenum">
              <a:rPr lang="pl-PL" altLang="pl-PL" smtClean="0"/>
              <a:pPr fontAlgn="base">
                <a:spcBef>
                  <a:spcPct val="0"/>
                </a:spcBef>
                <a:spcAft>
                  <a:spcPct val="0"/>
                </a:spcAft>
                <a:defRPr/>
              </a:pPr>
              <a:t>16</a:t>
            </a:fld>
            <a:endParaRPr lang="pl-PL" altLang="pl-PL" smtClean="0"/>
          </a:p>
        </p:txBody>
      </p:sp>
    </p:spTree>
    <p:extLst>
      <p:ext uri="{BB962C8B-B14F-4D97-AF65-F5344CB8AC3E}">
        <p14:creationId xmlns:p14="http://schemas.microsoft.com/office/powerpoint/2010/main" val="1978633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So, in the Bebop course we have in total as many as 8 components that will help prepare interesting, playful and effective language lessons for children.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36868"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03B049-3717-4034-A9A0-1D2DF7116B91}" type="slidenum">
              <a:rPr lang="pl-PL" altLang="pl-PL" smtClean="0"/>
              <a:pPr fontAlgn="base">
                <a:spcBef>
                  <a:spcPct val="0"/>
                </a:spcBef>
                <a:spcAft>
                  <a:spcPct val="0"/>
                </a:spcAft>
                <a:defRPr/>
              </a:pPr>
              <a:t>17</a:t>
            </a:fld>
            <a:endParaRPr lang="pl-PL" altLang="pl-PL" smtClean="0"/>
          </a:p>
        </p:txBody>
      </p:sp>
    </p:spTree>
    <p:extLst>
      <p:ext uri="{BB962C8B-B14F-4D97-AF65-F5344CB8AC3E}">
        <p14:creationId xmlns:p14="http://schemas.microsoft.com/office/powerpoint/2010/main" val="402365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2531"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But before that, I would like to tell you a bit about the latest proposal of Macmillan for </a:t>
            </a:r>
            <a:r>
              <a:rPr lang="en-GB" sz="1200" kern="1200" dirty="0" err="1" smtClean="0">
                <a:solidFill>
                  <a:schemeClr val="tx1"/>
                </a:solidFill>
                <a:effectLst/>
                <a:latin typeface="+mn-lt"/>
                <a:ea typeface="+mn-ea"/>
                <a:cs typeface="+mn-cs"/>
              </a:rPr>
              <a:t>preschoolers</a:t>
            </a:r>
            <a:r>
              <a:rPr lang="en-GB" sz="1200" kern="1200" dirty="0" smtClean="0">
                <a:solidFill>
                  <a:schemeClr val="tx1"/>
                </a:solidFill>
                <a:effectLst/>
                <a:latin typeface="+mn-lt"/>
                <a:ea typeface="+mn-ea"/>
                <a:cs typeface="+mn-cs"/>
              </a:rPr>
              <a:t>, the Bebop series, in which ... everything simply plays together! &lt;click&gt; And literally, as you will see in a minute! &lt;click&gt;</a:t>
            </a:r>
            <a:endParaRPr lang="pl-PL" sz="1200" kern="1200" dirty="0">
              <a:solidFill>
                <a:schemeClr val="tx1"/>
              </a:solidFill>
              <a:effectLst/>
              <a:latin typeface="+mn-lt"/>
              <a:ea typeface="+mn-ea"/>
              <a:cs typeface="+mn-cs"/>
            </a:endParaRPr>
          </a:p>
        </p:txBody>
      </p:sp>
      <p:sp>
        <p:nvSpPr>
          <p:cNvPr id="22532"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DFEC6C6-2681-4220-8118-9C25E3A3523E}" type="slidenum">
              <a:rPr lang="pl-PL" altLang="pl-PL" smtClean="0"/>
              <a:pPr fontAlgn="base">
                <a:spcBef>
                  <a:spcPct val="0"/>
                </a:spcBef>
                <a:spcAft>
                  <a:spcPct val="0"/>
                </a:spcAft>
                <a:defRPr/>
              </a:pPr>
              <a:t>3</a:t>
            </a:fld>
            <a:endParaRPr lang="pl-PL" altLang="pl-PL" smtClean="0"/>
          </a:p>
        </p:txBody>
      </p:sp>
    </p:spTree>
    <p:extLst>
      <p:ext uri="{BB962C8B-B14F-4D97-AF65-F5344CB8AC3E}">
        <p14:creationId xmlns:p14="http://schemas.microsoft.com/office/powerpoint/2010/main" val="347287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3555"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Ladies and gentlemen, let's start from what actually is the difference between a group of a dozen or so children and a class? First of all, a well-functioning class is a bit like &lt;click&gt; a well-tuned band. Children work together like in the picture that you see here, and every child has a chance to exploit their potential which, as we know, is not the same for everybody.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23556"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FA54EF6-6C24-490E-A033-6E8A42D1D3FB}" type="slidenum">
              <a:rPr lang="pl-PL" altLang="pl-PL" smtClean="0"/>
              <a:pPr fontAlgn="base">
                <a:spcBef>
                  <a:spcPct val="0"/>
                </a:spcBef>
                <a:spcAft>
                  <a:spcPct val="0"/>
                </a:spcAft>
                <a:defRPr/>
              </a:pPr>
              <a:t>4</a:t>
            </a:fld>
            <a:endParaRPr lang="pl-PL" altLang="pl-PL" smtClean="0"/>
          </a:p>
        </p:txBody>
      </p:sp>
    </p:spTree>
    <p:extLst>
      <p:ext uri="{BB962C8B-B14F-4D97-AF65-F5344CB8AC3E}">
        <p14:creationId xmlns:p14="http://schemas.microsoft.com/office/powerpoint/2010/main" val="385988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4579"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Some kids like to move, &lt;click&gt; others </a:t>
            </a:r>
            <a:r>
              <a:rPr lang="x-none"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to sing, &lt;click&gt; and yet another group of kids responds best to pictures. &lt;click&gt; There are of course also those who need a collage (</a:t>
            </a:r>
            <a:r>
              <a:rPr lang="en-GB" sz="1200" kern="1200" dirty="0" smtClean="0">
                <a:solidFill>
                  <a:schemeClr val="tx1"/>
                </a:solidFill>
                <a:effectLst/>
                <a:latin typeface="+mn-lt"/>
                <a:ea typeface="+mn-ea"/>
                <a:cs typeface="+mn-cs"/>
                <a:sym typeface="Wingdings" panose="05000000000000000000" pitchFamily="2" charset="2"/>
              </a:rPr>
              <a:t></a:t>
            </a:r>
            <a:r>
              <a:rPr lang="en-GB" sz="1200" kern="1200" dirty="0" smtClean="0">
                <a:solidFill>
                  <a:schemeClr val="tx1"/>
                </a:solidFill>
                <a:effectLst/>
                <a:latin typeface="+mn-lt"/>
                <a:ea typeface="+mn-ea"/>
                <a:cs typeface="+mn-cs"/>
              </a:rPr>
              <a:t>) of all these things. &lt;click&gt; And exactly at this point the question arises: How to harmonize &lt;click&gt; all this? How to make a group of children, who are often very different from one another, "play" together like the best band?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24580"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102B4C4-7BB1-4C42-83DE-47128FE14697}" type="slidenum">
              <a:rPr lang="pl-PL" altLang="pl-PL" smtClean="0"/>
              <a:pPr fontAlgn="base">
                <a:spcBef>
                  <a:spcPct val="0"/>
                </a:spcBef>
                <a:spcAft>
                  <a:spcPct val="0"/>
                </a:spcAft>
                <a:defRPr/>
              </a:pPr>
              <a:t>5</a:t>
            </a:fld>
            <a:endParaRPr lang="pl-PL" altLang="pl-PL" smtClean="0"/>
          </a:p>
        </p:txBody>
      </p:sp>
    </p:spTree>
    <p:extLst>
      <p:ext uri="{BB962C8B-B14F-4D97-AF65-F5344CB8AC3E}">
        <p14:creationId xmlns:p14="http://schemas.microsoft.com/office/powerpoint/2010/main" val="173637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5603"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The perfect solution to this problem is our latest pre-school series: Bebop. Why? Because it provides teachers with instruments good for working both with &lt;click&gt; visual, auditory and &lt;click&gt; kinaesthetic learners &lt;click&gt; </a:t>
            </a:r>
            <a:r>
              <a:rPr lang="x-none"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a word, everyone will find something for themselves.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25604"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AA1F160-E750-4F3B-AED2-E2B8CCE6B9FD}" type="slidenum">
              <a:rPr lang="pl-PL" altLang="pl-PL" smtClean="0"/>
              <a:pPr fontAlgn="base">
                <a:spcBef>
                  <a:spcPct val="0"/>
                </a:spcBef>
                <a:spcAft>
                  <a:spcPct val="0"/>
                </a:spcAft>
                <a:defRPr/>
              </a:pPr>
              <a:t>6</a:t>
            </a:fld>
            <a:endParaRPr lang="pl-PL" altLang="pl-PL" smtClean="0"/>
          </a:p>
        </p:txBody>
      </p:sp>
    </p:spTree>
    <p:extLst>
      <p:ext uri="{BB962C8B-B14F-4D97-AF65-F5344CB8AC3E}">
        <p14:creationId xmlns:p14="http://schemas.microsoft.com/office/powerpoint/2010/main" val="43254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6627"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Each chapter and each lesson in the Bebop series contains materials which activate sight &lt;click&gt;, hearing &lt;click&gt; and movement &lt;click&gt;. And of course, as befits the perfect course for students at this age, &lt;click&gt; fun is also beyond measure! &lt;click&gt;</a:t>
            </a:r>
            <a:endParaRPr lang="pl-PL" sz="1200" kern="1200" dirty="0" smtClean="0">
              <a:solidFill>
                <a:schemeClr val="tx1"/>
              </a:solidFill>
              <a:effectLst/>
              <a:latin typeface="+mn-lt"/>
              <a:ea typeface="+mn-ea"/>
              <a:cs typeface="+mn-cs"/>
            </a:endParaRPr>
          </a:p>
        </p:txBody>
      </p:sp>
      <p:sp>
        <p:nvSpPr>
          <p:cNvPr id="26628"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4169070-EE28-4490-9EEE-C0441218361C}" type="slidenum">
              <a:rPr lang="pl-PL" altLang="pl-PL" smtClean="0"/>
              <a:pPr fontAlgn="base">
                <a:spcBef>
                  <a:spcPct val="0"/>
                </a:spcBef>
                <a:spcAft>
                  <a:spcPct val="0"/>
                </a:spcAft>
                <a:defRPr/>
              </a:pPr>
              <a:t>7</a:t>
            </a:fld>
            <a:endParaRPr lang="pl-PL" altLang="pl-PL" smtClean="0"/>
          </a:p>
        </p:txBody>
      </p:sp>
    </p:spTree>
    <p:extLst>
      <p:ext uri="{BB962C8B-B14F-4D97-AF65-F5344CB8AC3E}">
        <p14:creationId xmlns:p14="http://schemas.microsoft.com/office/powerpoint/2010/main" val="254229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7651"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1200" kern="1200" dirty="0" smtClean="0">
                <a:solidFill>
                  <a:schemeClr val="tx1"/>
                </a:solidFill>
                <a:effectLst/>
                <a:latin typeface="+mn-lt"/>
                <a:ea typeface="+mn-ea"/>
                <a:cs typeface="+mn-cs"/>
              </a:rPr>
              <a:t>The instruments that will help visual learners are fantastic &lt;click&gt; illustrations in the textbook. &lt;click&gt; Ladies and gentlemen, attractive layout is of course always a huge advantage of a textbook &lt;click&gt; but it is exactly at this stage of development of our students when the sense of sight plays an extremely important role in learning vocabulary. Therefore, in the Bebop series we also have... &lt;click&gt; </a:t>
            </a:r>
            <a:endParaRPr lang="pl-PL" altLang="pl-PL" dirty="0" smtClean="0"/>
          </a:p>
        </p:txBody>
      </p:sp>
      <p:sp>
        <p:nvSpPr>
          <p:cNvPr id="27652"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7E4EAFF-704B-4596-B4BC-B5C4C61D9FD6}" type="slidenum">
              <a:rPr lang="pl-PL" altLang="pl-PL" smtClean="0"/>
              <a:pPr fontAlgn="base">
                <a:spcBef>
                  <a:spcPct val="0"/>
                </a:spcBef>
                <a:spcAft>
                  <a:spcPct val="0"/>
                </a:spcAft>
                <a:defRPr/>
              </a:pPr>
              <a:t>8</a:t>
            </a:fld>
            <a:endParaRPr lang="pl-PL" altLang="pl-PL" smtClean="0"/>
          </a:p>
        </p:txBody>
      </p:sp>
    </p:spTree>
    <p:extLst>
      <p:ext uri="{BB962C8B-B14F-4D97-AF65-F5344CB8AC3E}">
        <p14:creationId xmlns:p14="http://schemas.microsoft.com/office/powerpoint/2010/main" val="122181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8675"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beautiful flash cards and related videos &lt;click&gt;, as well as animated versions of songs from the audio CD. Speaking of songs ... &lt;click&gt;</a:t>
            </a:r>
            <a:endParaRPr lang="pl-PL" sz="1200" kern="1200" dirty="0" smtClean="0">
              <a:solidFill>
                <a:schemeClr val="tx1"/>
              </a:solidFill>
              <a:effectLst/>
              <a:latin typeface="+mn-lt"/>
              <a:ea typeface="+mn-ea"/>
              <a:cs typeface="+mn-cs"/>
            </a:endParaRPr>
          </a:p>
          <a:p>
            <a:pPr eaLnBrk="1" hangingPunct="1">
              <a:spcBef>
                <a:spcPct val="0"/>
              </a:spcBef>
            </a:pPr>
            <a:endParaRPr lang="pl-PL" altLang="pl-PL" dirty="0" smtClean="0"/>
          </a:p>
        </p:txBody>
      </p:sp>
      <p:sp>
        <p:nvSpPr>
          <p:cNvPr id="28676"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4C2B9D3-4B14-4099-A8E1-A94CC61A88E1}" type="slidenum">
              <a:rPr lang="pl-PL" altLang="pl-PL" smtClean="0"/>
              <a:pPr fontAlgn="base">
                <a:spcBef>
                  <a:spcPct val="0"/>
                </a:spcBef>
                <a:spcAft>
                  <a:spcPct val="0"/>
                </a:spcAft>
                <a:defRPr/>
              </a:pPr>
              <a:t>9</a:t>
            </a:fld>
            <a:endParaRPr lang="pl-PL" altLang="pl-PL" smtClean="0"/>
          </a:p>
        </p:txBody>
      </p:sp>
    </p:spTree>
    <p:extLst>
      <p:ext uri="{BB962C8B-B14F-4D97-AF65-F5344CB8AC3E}">
        <p14:creationId xmlns:p14="http://schemas.microsoft.com/office/powerpoint/2010/main" val="335191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9699"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 let's get to the instruments that will help you in working with auditory learners. Not without reason the motto of our presentation is: "and everything plays together". In Bebop, indeed, everything is actually playing because music is omnipresent in this series ... &lt;click&gt;</a:t>
            </a:r>
            <a:endParaRPr lang="pl-PL" sz="1200" kern="1200" dirty="0">
              <a:solidFill>
                <a:schemeClr val="tx1"/>
              </a:solidFill>
              <a:effectLst/>
              <a:latin typeface="+mn-lt"/>
              <a:ea typeface="+mn-ea"/>
              <a:cs typeface="+mn-cs"/>
            </a:endParaRPr>
          </a:p>
        </p:txBody>
      </p:sp>
      <p:sp>
        <p:nvSpPr>
          <p:cNvPr id="29700" name="Symbol zastępczy numeru slajd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52A4C1-730C-4105-9B14-06062CE30C6C}" type="slidenum">
              <a:rPr lang="pl-PL" altLang="pl-PL" smtClean="0"/>
              <a:pPr fontAlgn="base">
                <a:spcBef>
                  <a:spcPct val="0"/>
                </a:spcBef>
                <a:spcAft>
                  <a:spcPct val="0"/>
                </a:spcAft>
                <a:defRPr/>
              </a:pPr>
              <a:t>10</a:t>
            </a:fld>
            <a:endParaRPr lang="pl-PL" altLang="pl-PL" smtClean="0"/>
          </a:p>
        </p:txBody>
      </p:sp>
    </p:spTree>
    <p:extLst>
      <p:ext uri="{BB962C8B-B14F-4D97-AF65-F5344CB8AC3E}">
        <p14:creationId xmlns:p14="http://schemas.microsoft.com/office/powerpoint/2010/main" val="195955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22/01/20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419285995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22/01/20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344310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22/01/20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70766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22/01/20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420037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17A1BCA7-C080-42A1-8C68-3210AF6DB82E}" type="datetimeFigureOut">
              <a:rPr lang="pl-PL" smtClean="0"/>
              <a:pPr/>
              <a:t>22/01/20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199779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17A1BCA7-C080-42A1-8C68-3210AF6DB82E}" type="datetimeFigureOut">
              <a:rPr lang="pl-PL" smtClean="0"/>
              <a:pPr/>
              <a:t>22/01/20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57378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17A1BCA7-C080-42A1-8C68-3210AF6DB82E}" type="datetimeFigureOut">
              <a:rPr lang="pl-PL" smtClean="0"/>
              <a:pPr/>
              <a:t>22/01/20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10416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17A1BCA7-C080-42A1-8C68-3210AF6DB82E}" type="datetimeFigureOut">
              <a:rPr lang="pl-PL" smtClean="0"/>
              <a:pPr/>
              <a:t>22/01/20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18066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1BCA7-C080-42A1-8C68-3210AF6DB82E}" type="datetimeFigureOut">
              <a:rPr lang="pl-PL" smtClean="0"/>
              <a:pPr/>
              <a:t>22/01/20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116210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7A1BCA7-C080-42A1-8C68-3210AF6DB82E}" type="datetimeFigureOut">
              <a:rPr lang="pl-PL" smtClean="0"/>
              <a:pPr/>
              <a:t>22/01/20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306932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7A1BCA7-C080-42A1-8C68-3210AF6DB82E}" type="datetimeFigureOut">
              <a:rPr lang="pl-PL" smtClean="0"/>
              <a:pPr/>
              <a:t>22/01/20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5154485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1BCA7-C080-42A1-8C68-3210AF6DB82E}" type="datetimeFigureOut">
              <a:rPr lang="pl-PL" smtClean="0"/>
              <a:pPr/>
              <a:t>22/01/20</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DB343-BD70-45CB-B1A5-395C616F8CAE}" type="slidenum">
              <a:rPr lang="pl-PL" smtClean="0"/>
              <a:pPr/>
              <a:t>‹#›</a:t>
            </a:fld>
            <a:endParaRPr lang="pl-PL"/>
          </a:p>
        </p:txBody>
      </p:sp>
    </p:spTree>
    <p:extLst>
      <p:ext uri="{BB962C8B-B14F-4D97-AF65-F5344CB8AC3E}">
        <p14:creationId xmlns:p14="http://schemas.microsoft.com/office/powerpoint/2010/main" val="1340835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6.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 Id="rId11"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47.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8" Type="http://schemas.openxmlformats.org/officeDocument/2006/relationships/image" Target="../media/image74.jpeg"/><Relationship Id="rId9" Type="http://schemas.openxmlformats.org/officeDocument/2006/relationships/image" Target="../media/image75.jpeg"/><Relationship Id="rId10" Type="http://schemas.openxmlformats.org/officeDocument/2006/relationships/image" Target="../media/image76.png"/></Relationships>
</file>

<file path=ppt/slides/_rels/slide14.xml.rels><?xml version="1.0" encoding="UTF-8" standalone="yes"?>
<Relationships xmlns="http://schemas.openxmlformats.org/package/2006/relationships"><Relationship Id="rId11" Type="http://schemas.openxmlformats.org/officeDocument/2006/relationships/image" Target="../media/image86.jpeg"/><Relationship Id="rId12"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9.jpeg"/><Relationship Id="rId4" Type="http://schemas.openxmlformats.org/officeDocument/2006/relationships/image" Target="../media/image16.pn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jpeg"/></Relationships>
</file>

<file path=ppt/slides/_rels/slide15.xml.rels><?xml version="1.0" encoding="UTF-8" standalone="yes"?>
<Relationships xmlns="http://schemas.openxmlformats.org/package/2006/relationships"><Relationship Id="rId11" Type="http://schemas.openxmlformats.org/officeDocument/2006/relationships/image" Target="../media/image95.jpeg"/><Relationship Id="rId12" Type="http://schemas.openxmlformats.org/officeDocument/2006/relationships/image" Target="../media/image96.jpeg"/><Relationship Id="rId13" Type="http://schemas.openxmlformats.org/officeDocument/2006/relationships/image" Target="../media/image97.jpeg"/><Relationship Id="rId14"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88.jpe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eg"/></Relationships>
</file>

<file path=ppt/slides/_rels/slide16.xml.rels><?xml version="1.0" encoding="UTF-8" standalone="yes"?>
<Relationships xmlns="http://schemas.openxmlformats.org/package/2006/relationships"><Relationship Id="rId11" Type="http://schemas.openxmlformats.org/officeDocument/2006/relationships/image" Target="../media/image106.png"/><Relationship Id="rId12"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3.jpeg"/><Relationship Id="rId9" Type="http://schemas.openxmlformats.org/officeDocument/2006/relationships/image" Target="../media/image47.jpeg"/><Relationship Id="rId10" Type="http://schemas.openxmlformats.org/officeDocument/2006/relationships/image" Target="../media/image76.png"/><Relationship Id="rId11"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16.png"/><Relationship Id="rId9" Type="http://schemas.openxmlformats.org/officeDocument/2006/relationships/image" Target="../media/image37.png"/><Relationship Id="rId10"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16.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Higher Education"/>
          <p:cNvSpPr>
            <a:spLocks noGrp="1"/>
          </p:cNvSpPr>
          <p:nvPr>
            <p:ph type="subTitle" sz="quarter" idx="1"/>
          </p:nvPr>
        </p:nvSpPr>
        <p:spPr>
          <a:xfrm>
            <a:off x="892969" y="4224133"/>
            <a:ext cx="7526959" cy="1938921"/>
          </a:xfrm>
          <a:prstGeom prst="rect">
            <a:avLst/>
          </a:prstGeom>
        </p:spPr>
        <p:txBody>
          <a:bodyPr>
            <a:normAutofit/>
          </a:bodyPr>
          <a:lstStyle>
            <a:lvl1pPr>
              <a:defRPr sz="3600" b="1">
                <a:latin typeface="Helvetica"/>
                <a:ea typeface="Helvetica"/>
                <a:cs typeface="Helvetica"/>
                <a:sym typeface="Helvetica"/>
              </a:defRPr>
            </a:lvl1pPr>
          </a:lstStyle>
          <a:p>
            <a:endParaRPr lang="en-US" dirty="0" smtClean="0">
              <a:latin typeface="Arial"/>
              <a:cs typeface="Arial"/>
            </a:endParaRPr>
          </a:p>
          <a:p>
            <a:r>
              <a:rPr lang="en-US" dirty="0" smtClean="0">
                <a:latin typeface="Arial"/>
                <a:cs typeface="Arial"/>
              </a:rPr>
              <a:t>                                                                                                                </a:t>
            </a:r>
            <a:r>
              <a:rPr lang="en-US" dirty="0" err="1" smtClean="0">
                <a:latin typeface="Arial"/>
                <a:cs typeface="Arial"/>
              </a:rPr>
              <a:t>Teona</a:t>
            </a:r>
            <a:r>
              <a:rPr lang="en-US" dirty="0" smtClean="0">
                <a:latin typeface="Arial"/>
                <a:cs typeface="Arial"/>
              </a:rPr>
              <a:t> </a:t>
            </a:r>
            <a:r>
              <a:rPr lang="en-US" dirty="0" err="1" smtClean="0">
                <a:latin typeface="Arial"/>
                <a:cs typeface="Arial"/>
              </a:rPr>
              <a:t>Demetrashvili</a:t>
            </a:r>
            <a:endParaRPr dirty="0">
              <a:latin typeface="Arial"/>
              <a:cs typeface="Arial"/>
            </a:endParaRPr>
          </a:p>
        </p:txBody>
      </p:sp>
      <p:pic>
        <p:nvPicPr>
          <p:cNvPr id="120" name="Higher Educ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753" y="1022332"/>
            <a:ext cx="5768495" cy="2580915"/>
          </a:xfrm>
          <a:prstGeom prst="rect">
            <a:avLst/>
          </a:prstGeom>
          <a:ln w="12700">
            <a:miter lim="400000"/>
          </a:ln>
        </p:spPr>
      </p:pic>
      <p:pic>
        <p:nvPicPr>
          <p:cNvPr id="4" name="Higher Educ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754" y="1022332"/>
            <a:ext cx="5768492" cy="2580913"/>
          </a:xfrm>
          <a:prstGeom prst="rect">
            <a:avLst/>
          </a:prstGeom>
          <a:ln w="12700">
            <a:miter lim="400000"/>
          </a:ln>
        </p:spPr>
      </p:pic>
    </p:spTree>
    <p:extLst>
      <p:ext uri="{BB962C8B-B14F-4D97-AF65-F5344CB8AC3E}">
        <p14:creationId xmlns:p14="http://schemas.microsoft.com/office/powerpoint/2010/main" val="1089995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0" name="Obraz 9" descr="saksofon.png"/>
          <p:cNvPicPr>
            <a:picLocks noChangeAspect="1"/>
          </p:cNvPicPr>
          <p:nvPr/>
        </p:nvPicPr>
        <p:blipFill>
          <a:blip r:embed="rId4" cstate="screen"/>
          <a:srcRect/>
          <a:stretch>
            <a:fillRect/>
          </a:stretch>
        </p:blipFill>
        <p:spPr bwMode="auto">
          <a:xfrm rot="-515352">
            <a:off x="404813" y="1250950"/>
            <a:ext cx="4051300" cy="5729288"/>
          </a:xfrm>
          <a:prstGeom prst="rect">
            <a:avLst/>
          </a:prstGeom>
          <a:noFill/>
          <a:ln w="9525">
            <a:noFill/>
            <a:miter lim="800000"/>
            <a:headEnd/>
            <a:tailEnd/>
          </a:ln>
        </p:spPr>
      </p:pic>
      <p:pic>
        <p:nvPicPr>
          <p:cNvPr id="9" name="Obraz 8" descr="instrum.png"/>
          <p:cNvPicPr>
            <a:picLocks noChangeAspect="1"/>
          </p:cNvPicPr>
          <p:nvPr/>
        </p:nvPicPr>
        <p:blipFill>
          <a:blip r:embed="rId5" cstate="screen"/>
          <a:srcRect/>
          <a:stretch>
            <a:fillRect/>
          </a:stretch>
        </p:blipFill>
        <p:spPr bwMode="auto">
          <a:xfrm>
            <a:off x="5651500" y="2708275"/>
            <a:ext cx="3036888" cy="4294188"/>
          </a:xfrm>
          <a:prstGeom prst="rect">
            <a:avLst/>
          </a:prstGeom>
          <a:noFill/>
          <a:ln w="9525">
            <a:noFill/>
            <a:miter lim="800000"/>
            <a:headEnd/>
            <a:tailEnd/>
          </a:ln>
        </p:spPr>
      </p:pic>
      <p:pic>
        <p:nvPicPr>
          <p:cNvPr id="16" name="Obraz 15" descr="instrum2.png"/>
          <p:cNvPicPr>
            <a:picLocks noChangeAspect="1"/>
          </p:cNvPicPr>
          <p:nvPr/>
        </p:nvPicPr>
        <p:blipFill>
          <a:blip r:embed="rId6" cstate="screen"/>
          <a:srcRect/>
          <a:stretch>
            <a:fillRect/>
          </a:stretch>
        </p:blipFill>
        <p:spPr bwMode="auto">
          <a:xfrm rot="5086201" flipH="1">
            <a:off x="4626769" y="-491331"/>
            <a:ext cx="3392487" cy="4797425"/>
          </a:xfrm>
          <a:prstGeom prst="rect">
            <a:avLst/>
          </a:prstGeom>
          <a:noFill/>
          <a:ln w="9525">
            <a:noFill/>
            <a:miter lim="800000"/>
            <a:headEnd/>
            <a:tailEnd/>
          </a:ln>
        </p:spPr>
      </p:pic>
      <p:grpSp>
        <p:nvGrpSpPr>
          <p:cNvPr id="2" name="Grupa 18"/>
          <p:cNvGrpSpPr>
            <a:grpSpLocks/>
          </p:cNvGrpSpPr>
          <p:nvPr/>
        </p:nvGrpSpPr>
        <p:grpSpPr bwMode="auto">
          <a:xfrm>
            <a:off x="2051050" y="260350"/>
            <a:ext cx="5468938" cy="6488113"/>
            <a:chOff x="2051720" y="332656"/>
            <a:chExt cx="5468317" cy="6487376"/>
          </a:xfrm>
        </p:grpSpPr>
        <p:pic>
          <p:nvPicPr>
            <p:cNvPr id="18" name="Obraz 17" descr="lew_leo.png"/>
            <p:cNvPicPr>
              <a:picLocks noChangeAspect="1"/>
            </p:cNvPicPr>
            <p:nvPr/>
          </p:nvPicPr>
          <p:blipFill>
            <a:blip r:embed="rId7" cstate="screen"/>
            <a:stretch>
              <a:fillRect/>
            </a:stretch>
          </p:blipFill>
          <p:spPr>
            <a:xfrm>
              <a:off x="2051720" y="332656"/>
              <a:ext cx="5379427" cy="5052439"/>
            </a:xfrm>
            <a:prstGeom prst="rect">
              <a:avLst/>
            </a:prstGeom>
            <a:effectLst>
              <a:outerShdw blurRad="228600" dist="12700" dir="2700000" algn="tl" rotWithShape="0">
                <a:prstClr val="black">
                  <a:alpha val="40000"/>
                </a:prstClr>
              </a:outerShdw>
            </a:effectLst>
          </p:spPr>
        </p:pic>
        <p:pic>
          <p:nvPicPr>
            <p:cNvPr id="17" name="Obraz 16" descr="gra.png"/>
            <p:cNvPicPr>
              <a:picLocks noChangeAspect="1"/>
            </p:cNvPicPr>
            <p:nvPr/>
          </p:nvPicPr>
          <p:blipFill>
            <a:blip r:embed="rId8" cstate="screen"/>
            <a:stretch>
              <a:fillRect/>
            </a:stretch>
          </p:blipFill>
          <p:spPr>
            <a:xfrm rot="20965806">
              <a:off x="2742205" y="4350163"/>
              <a:ext cx="4777832" cy="2469869"/>
            </a:xfrm>
            <a:prstGeom prst="rect">
              <a:avLst/>
            </a:prstGeom>
            <a:effectLst>
              <a:outerShdw blurRad="203200" dir="2700000" algn="tl" rotWithShape="0">
                <a:prstClr val="black">
                  <a:alpha val="40000"/>
                </a:prstClr>
              </a:outerShdw>
            </a:effec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par>
                          <p:cTn id="16" fill="hold" nodeType="afterGroup">
                            <p:stCondLst>
                              <p:cond delay="2000"/>
                            </p:stCondLst>
                            <p:childTnLst>
                              <p:par>
                                <p:cTn id="17" presetID="53"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par>
                          <p:cTn id="22" fill="hold" nodeType="afterGroup">
                            <p:stCondLst>
                              <p:cond delay="3000"/>
                            </p:stCondLst>
                            <p:childTnLst>
                              <p:par>
                                <p:cTn id="23" presetID="53" presetClass="entr" presetSubtype="0" fill="hold" nodeType="afterEffect">
                                  <p:stCondLst>
                                    <p:cond delay="150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9" presetClass="emph" presetSubtype="0" nodeType="withEffect">
                                  <p:stCondLst>
                                    <p:cond delay="1000"/>
                                  </p:stCondLst>
                                  <p:childTnLst>
                                    <p:set>
                                      <p:cBhvr rctx="PPT">
                                        <p:cTn id="29" dur="indefinite"/>
                                        <p:tgtEl>
                                          <p:spTgt spid="10"/>
                                        </p:tgtEl>
                                        <p:attrNameLst>
                                          <p:attrName>style.opacity</p:attrName>
                                        </p:attrNameLst>
                                      </p:cBhvr>
                                      <p:to>
                                        <p:strVal val="0.25"/>
                                      </p:to>
                                    </p:set>
                                    <p:animEffect filter="image" prLst="opacity: 0.25">
                                      <p:cBhvr rctx="IE">
                                        <p:cTn id="30" dur="indefinite"/>
                                        <p:tgtEl>
                                          <p:spTgt spid="10"/>
                                        </p:tgtEl>
                                      </p:cBhvr>
                                    </p:animEffect>
                                  </p:childTnLst>
                                </p:cTn>
                              </p:par>
                              <p:par>
                                <p:cTn id="31" presetID="9" presetClass="emph" presetSubtype="0" nodeType="withEffect">
                                  <p:stCondLst>
                                    <p:cond delay="1000"/>
                                  </p:stCondLst>
                                  <p:childTnLst>
                                    <p:set>
                                      <p:cBhvr rctx="PPT">
                                        <p:cTn id="32" dur="indefinite"/>
                                        <p:tgtEl>
                                          <p:spTgt spid="16"/>
                                        </p:tgtEl>
                                        <p:attrNameLst>
                                          <p:attrName>style.opacity</p:attrName>
                                        </p:attrNameLst>
                                      </p:cBhvr>
                                      <p:to>
                                        <p:strVal val="0.25"/>
                                      </p:to>
                                    </p:set>
                                    <p:animEffect filter="image" prLst="opacity: 0.25">
                                      <p:cBhvr rctx="IE">
                                        <p:cTn id="33" dur="indefinite"/>
                                        <p:tgtEl>
                                          <p:spTgt spid="16"/>
                                        </p:tgtEl>
                                      </p:cBhvr>
                                    </p:animEffect>
                                  </p:childTnLst>
                                </p:cTn>
                              </p:par>
                              <p:par>
                                <p:cTn id="34" presetID="9" presetClass="emph" presetSubtype="0" nodeType="withEffect">
                                  <p:stCondLst>
                                    <p:cond delay="1000"/>
                                  </p:stCondLst>
                                  <p:childTnLst>
                                    <p:set>
                                      <p:cBhvr rctx="PPT">
                                        <p:cTn id="35" dur="indefinite"/>
                                        <p:tgtEl>
                                          <p:spTgt spid="9"/>
                                        </p:tgtEl>
                                        <p:attrNameLst>
                                          <p:attrName>style.opacity</p:attrName>
                                        </p:attrNameLst>
                                      </p:cBhvr>
                                      <p:to>
                                        <p:strVal val="0.25"/>
                                      </p:to>
                                    </p:set>
                                    <p:animEffect filter="image" prLst="opacity: 0.25">
                                      <p:cBhvr rctx="IE">
                                        <p:cTn id="36"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Obraz 10" descr="bg_nuty.jpg"/>
          <p:cNvPicPr>
            <a:picLocks noChangeAspect="1"/>
          </p:cNvPicPr>
          <p:nvPr/>
        </p:nvPicPr>
        <p:blipFill>
          <a:blip r:embed="rId3" cstate="screen"/>
          <a:srcRect/>
          <a:stretch>
            <a:fillRect/>
          </a:stretch>
        </p:blipFill>
        <p:spPr bwMode="auto">
          <a:xfrm>
            <a:off x="0" y="1588"/>
            <a:ext cx="9144000" cy="6854825"/>
          </a:xfrm>
          <a:prstGeom prst="rect">
            <a:avLst/>
          </a:prstGeom>
          <a:noFill/>
          <a:ln w="9525">
            <a:noFill/>
            <a:miter lim="800000"/>
            <a:headEnd/>
            <a:tailEnd/>
          </a:ln>
        </p:spPr>
      </p:pic>
      <p:pic>
        <p:nvPicPr>
          <p:cNvPr id="13" name="Obraz 12" descr="bg_instrumenty.png"/>
          <p:cNvPicPr>
            <a:picLocks noChangeAspect="1"/>
          </p:cNvPicPr>
          <p:nvPr/>
        </p:nvPicPr>
        <p:blipFill>
          <a:blip r:embed="rId4" cstate="screen"/>
          <a:srcRect/>
          <a:stretch>
            <a:fillRect/>
          </a:stretch>
        </p:blipFill>
        <p:spPr bwMode="auto">
          <a:xfrm>
            <a:off x="0" y="1588"/>
            <a:ext cx="9144000" cy="6854825"/>
          </a:xfrm>
          <a:prstGeom prst="rect">
            <a:avLst/>
          </a:prstGeom>
          <a:noFill/>
          <a:ln w="9525">
            <a:noFill/>
            <a:miter lim="800000"/>
            <a:headEnd/>
            <a:tailEnd/>
          </a:ln>
        </p:spPr>
      </p:pic>
      <p:pic>
        <p:nvPicPr>
          <p:cNvPr id="10" name="Obraz 9" descr="unit.png"/>
          <p:cNvPicPr>
            <a:picLocks noChangeAspect="1"/>
          </p:cNvPicPr>
          <p:nvPr/>
        </p:nvPicPr>
        <p:blipFill>
          <a:blip r:embed="rId5" cstate="screen"/>
          <a:srcRect/>
          <a:stretch>
            <a:fillRect/>
          </a:stretch>
        </p:blipFill>
        <p:spPr bwMode="auto">
          <a:xfrm>
            <a:off x="6305550" y="0"/>
            <a:ext cx="2838450" cy="6858000"/>
          </a:xfrm>
          <a:prstGeom prst="rect">
            <a:avLst/>
          </a:prstGeom>
          <a:noFill/>
          <a:ln>
            <a:noFill/>
          </a:ln>
          <a:effectLst>
            <a:outerShdw blurRad="508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19" descr="bebop_napis.png"/>
          <p:cNvPicPr>
            <a:picLocks noChangeAspect="1"/>
          </p:cNvPicPr>
          <p:nvPr/>
        </p:nvPicPr>
        <p:blipFill>
          <a:blip r:embed="rId6"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5" name="Obraz 14" descr="lew2.png"/>
          <p:cNvPicPr>
            <a:picLocks noChangeAspect="1"/>
          </p:cNvPicPr>
          <p:nvPr/>
        </p:nvPicPr>
        <p:blipFill>
          <a:blip r:embed="rId7" cstate="screen"/>
          <a:stretch>
            <a:fillRect/>
          </a:stretch>
        </p:blipFill>
        <p:spPr>
          <a:xfrm>
            <a:off x="2843213" y="260350"/>
            <a:ext cx="3673475" cy="3929063"/>
          </a:xfrm>
          <a:prstGeom prst="rect">
            <a:avLst/>
          </a:prstGeom>
          <a:effectLst>
            <a:outerShdw blurRad="76200" dir="18900000" sy="23000" kx="-1200000" algn="bl" rotWithShape="0">
              <a:prstClr val="black">
                <a:alpha val="20000"/>
              </a:prstClr>
            </a:outerShdw>
          </a:effectLst>
        </p:spPr>
      </p:pic>
      <p:pic>
        <p:nvPicPr>
          <p:cNvPr id="16" name="Obraz 15" descr="slon.png"/>
          <p:cNvPicPr>
            <a:picLocks noChangeAspect="1"/>
          </p:cNvPicPr>
          <p:nvPr/>
        </p:nvPicPr>
        <p:blipFill>
          <a:blip r:embed="rId8" cstate="screen"/>
          <a:stretch>
            <a:fillRect/>
          </a:stretch>
        </p:blipFill>
        <p:spPr>
          <a:xfrm>
            <a:off x="5003800" y="2636838"/>
            <a:ext cx="3902075" cy="4221162"/>
          </a:xfrm>
          <a:prstGeom prst="rect">
            <a:avLst/>
          </a:prstGeom>
          <a:effectLst>
            <a:outerShdw blurRad="76200" dir="18900000" sy="23000" kx="-1200000" algn="bl" rotWithShape="0">
              <a:prstClr val="black">
                <a:alpha val="20000"/>
              </a:prstClr>
            </a:outerShdw>
          </a:effectLst>
        </p:spPr>
      </p:pic>
      <p:pic>
        <p:nvPicPr>
          <p:cNvPr id="19" name="Obraz 18" descr="zebra.png"/>
          <p:cNvPicPr>
            <a:picLocks noChangeAspect="1"/>
          </p:cNvPicPr>
          <p:nvPr/>
        </p:nvPicPr>
        <p:blipFill>
          <a:blip r:embed="rId9" cstate="screen"/>
          <a:stretch>
            <a:fillRect/>
          </a:stretch>
        </p:blipFill>
        <p:spPr>
          <a:xfrm>
            <a:off x="-1189038" y="1052513"/>
            <a:ext cx="3670301" cy="3571875"/>
          </a:xfrm>
          <a:prstGeom prst="rect">
            <a:avLst/>
          </a:prstGeom>
          <a:effectLst>
            <a:outerShdw blurRad="76200" dir="18900000" sy="23000" kx="-1200000" algn="bl" rotWithShape="0">
              <a:prstClr val="black">
                <a:alpha val="20000"/>
              </a:prstClr>
            </a:outerShdw>
          </a:effectLst>
        </p:spPr>
      </p:pic>
      <p:pic>
        <p:nvPicPr>
          <p:cNvPr id="18" name="Obraz 17" descr="flaming.png"/>
          <p:cNvPicPr>
            <a:picLocks noChangeAspect="1"/>
          </p:cNvPicPr>
          <p:nvPr/>
        </p:nvPicPr>
        <p:blipFill>
          <a:blip r:embed="rId10" cstate="screen"/>
          <a:srcRect/>
          <a:stretch>
            <a:fillRect/>
          </a:stretch>
        </p:blipFill>
        <p:spPr bwMode="auto">
          <a:xfrm>
            <a:off x="1692275" y="2133600"/>
            <a:ext cx="2954338" cy="5084763"/>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az 22" descr="trenerzy.png"/>
          <p:cNvPicPr>
            <a:picLocks noChangeAspect="1"/>
          </p:cNvPicPr>
          <p:nvPr/>
        </p:nvPicPr>
        <p:blipFill>
          <a:blip r:embed="rId11" cstate="screen"/>
          <a:stretch>
            <a:fillRect/>
          </a:stretch>
        </p:blipFill>
        <p:spPr>
          <a:xfrm>
            <a:off x="684213" y="188913"/>
            <a:ext cx="7286625" cy="6475412"/>
          </a:xfrm>
          <a:prstGeom prst="rect">
            <a:avLst/>
          </a:prstGeom>
          <a:effectLst>
            <a:outerShdw blurRad="1270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nodeType="afterGroup">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nodeType="afterGroup">
                            <p:stCondLst>
                              <p:cond delay="500"/>
                            </p:stCondLst>
                            <p:childTnLst>
                              <p:par>
                                <p:cTn id="23" presetID="53"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nodeType="afterGroup">
                            <p:stCondLst>
                              <p:cond delay="1500"/>
                            </p:stCondLst>
                            <p:childTnLst>
                              <p:par>
                                <p:cTn id="29" presetID="53" presetClass="entr" presetSubtype="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nodeType="afterGroup">
                            <p:stCondLst>
                              <p:cond delay="2500"/>
                            </p:stCondLst>
                            <p:childTnLst>
                              <p:par>
                                <p:cTn id="35" presetID="53" presetClass="entr" presetSubtype="0" fill="hold" nodeType="after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1000"/>
                                        <p:tgtEl>
                                          <p:spTgt spid="15"/>
                                        </p:tgtEl>
                                      </p:cBhvr>
                                    </p:animEffect>
                                    <p:set>
                                      <p:cBhvr>
                                        <p:cTn id="44" dur="1" fill="hold">
                                          <p:stCondLst>
                                            <p:cond delay="9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16"/>
                                        </p:tgtEl>
                                      </p:cBhvr>
                                    </p:animEffect>
                                    <p:set>
                                      <p:cBhvr>
                                        <p:cTn id="47" dur="1" fill="hold">
                                          <p:stCondLst>
                                            <p:cond delay="9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18"/>
                                        </p:tgtEl>
                                      </p:cBhvr>
                                    </p:animEffect>
                                    <p:set>
                                      <p:cBhvr>
                                        <p:cTn id="50" dur="1" fill="hold">
                                          <p:stCondLst>
                                            <p:cond delay="999"/>
                                          </p:stCondLst>
                                        </p:cTn>
                                        <p:tgtEl>
                                          <p:spTgt spid="1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9"/>
                                        </p:tgtEl>
                                      </p:cBhvr>
                                    </p:animEffect>
                                    <p:set>
                                      <p:cBhvr>
                                        <p:cTn id="53" dur="1" fill="hold">
                                          <p:stCondLst>
                                            <p:cond delay="9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par>
                                <p:cTn id="57" presetID="53"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lew_leo.png"/>
          <p:cNvPicPr>
            <a:picLocks noChangeAspect="1"/>
          </p:cNvPicPr>
          <p:nvPr/>
        </p:nvPicPr>
        <p:blipFill>
          <a:blip r:embed="rId3" cstate="screen"/>
          <a:srcRect/>
          <a:stretch>
            <a:fillRect/>
          </a:stretch>
        </p:blipFill>
        <p:spPr bwMode="auto">
          <a:xfrm rot="707949">
            <a:off x="3589338" y="671513"/>
            <a:ext cx="3673475" cy="3449637"/>
          </a:xfrm>
          <a:prstGeom prst="rect">
            <a:avLst/>
          </a:prstGeom>
          <a:noFill/>
          <a:ln w="9525">
            <a:noFill/>
            <a:miter lim="800000"/>
            <a:headEnd/>
            <a:tailEnd/>
          </a:ln>
        </p:spPr>
      </p:pic>
      <p:pic>
        <p:nvPicPr>
          <p:cNvPr id="20" name="Obraz 19" descr="bebop_napis.png"/>
          <p:cNvPicPr>
            <a:picLocks noChangeAspect="1"/>
          </p:cNvPicPr>
          <p:nvPr/>
        </p:nvPicPr>
        <p:blipFill>
          <a:blip r:embed="rId4"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9" name="Obraz 8" descr="instrum3.png"/>
          <p:cNvPicPr>
            <a:picLocks noChangeAspect="1"/>
          </p:cNvPicPr>
          <p:nvPr/>
        </p:nvPicPr>
        <p:blipFill>
          <a:blip r:embed="rId5" cstate="screen"/>
          <a:srcRect/>
          <a:stretch>
            <a:fillRect/>
          </a:stretch>
        </p:blipFill>
        <p:spPr bwMode="auto">
          <a:xfrm>
            <a:off x="2220913" y="2543175"/>
            <a:ext cx="5616575" cy="4121150"/>
          </a:xfrm>
          <a:prstGeom prst="rect">
            <a:avLst/>
          </a:prstGeom>
          <a:noFill/>
          <a:ln w="9525">
            <a:noFill/>
            <a:miter lim="800000"/>
            <a:headEnd/>
            <a:tailEnd/>
          </a:ln>
        </p:spPr>
      </p:pic>
      <p:pic>
        <p:nvPicPr>
          <p:cNvPr id="17" name="Obraz 16" descr="ac.png"/>
          <p:cNvPicPr>
            <a:picLocks noChangeAspect="1"/>
          </p:cNvPicPr>
          <p:nvPr/>
        </p:nvPicPr>
        <p:blipFill>
          <a:blip r:embed="rId6" cstate="screen"/>
          <a:srcRect/>
          <a:stretch>
            <a:fillRect/>
          </a:stretch>
        </p:blipFill>
        <p:spPr bwMode="auto">
          <a:xfrm>
            <a:off x="611188" y="2781300"/>
            <a:ext cx="8154987" cy="2463800"/>
          </a:xfrm>
          <a:prstGeom prst="rect">
            <a:avLst/>
          </a:prstGeom>
          <a:noFill/>
          <a:ln w="9525">
            <a:noFill/>
            <a:miter lim="800000"/>
            <a:headEnd/>
            <a:tailEnd/>
          </a:ln>
        </p:spPr>
      </p:pic>
      <p:pic>
        <p:nvPicPr>
          <p:cNvPr id="22530" name="Picture 2" descr="C:\Users\Kamil.Wisniewski\Desktop\Bebop - wycinki\Bebop1_TN.jpg"/>
          <p:cNvPicPr>
            <a:picLocks noChangeAspect="1" noChangeArrowheads="1"/>
          </p:cNvPicPr>
          <p:nvPr/>
        </p:nvPicPr>
        <p:blipFill>
          <a:blip r:embed="rId7" cstate="screen"/>
          <a:srcRect/>
          <a:stretch>
            <a:fillRect/>
          </a:stretch>
        </p:blipFill>
        <p:spPr bwMode="auto">
          <a:xfrm>
            <a:off x="468313" y="2133600"/>
            <a:ext cx="4191000" cy="3311525"/>
          </a:xfrm>
          <a:prstGeom prst="rect">
            <a:avLst/>
          </a:prstGeom>
          <a:noFill/>
          <a:effectLst>
            <a:outerShdw blurRad="50800" dist="38100" dir="2700000" algn="tl" rotWithShape="0">
              <a:prstClr val="black">
                <a:alpha val="40000"/>
              </a:prstClr>
            </a:outerShdw>
          </a:effectLst>
        </p:spPr>
      </p:pic>
      <p:pic>
        <p:nvPicPr>
          <p:cNvPr id="18" name="Picture 15" descr="asl00.jpg"/>
          <p:cNvPicPr>
            <a:picLocks noChangeAspect="1"/>
          </p:cNvPicPr>
          <p:nvPr/>
        </p:nvPicPr>
        <p:blipFill>
          <a:blip r:embed="rId8" cstate="screen"/>
          <a:srcRect/>
          <a:stretch>
            <a:fillRect/>
          </a:stretch>
        </p:blipFill>
        <p:spPr bwMode="auto">
          <a:xfrm>
            <a:off x="5076825" y="2133600"/>
            <a:ext cx="3006725" cy="1008063"/>
          </a:xfrm>
          <a:prstGeom prst="rect">
            <a:avLst/>
          </a:prstGeom>
          <a:noFill/>
          <a:ln w="9525">
            <a:noFill/>
            <a:miter lim="800000"/>
            <a:headEnd/>
            <a:tailEnd/>
          </a:ln>
        </p:spPr>
      </p:pic>
      <p:pic>
        <p:nvPicPr>
          <p:cNvPr id="19" name="Picture 12" descr="asl1.jpg"/>
          <p:cNvPicPr>
            <a:picLocks noChangeAspect="1"/>
          </p:cNvPicPr>
          <p:nvPr/>
        </p:nvPicPr>
        <p:blipFill>
          <a:blip r:embed="rId9" cstate="screen"/>
          <a:srcRect/>
          <a:stretch>
            <a:fillRect/>
          </a:stretch>
        </p:blipFill>
        <p:spPr bwMode="auto">
          <a:xfrm>
            <a:off x="6011863" y="2781300"/>
            <a:ext cx="2808287" cy="1020763"/>
          </a:xfrm>
          <a:prstGeom prst="rect">
            <a:avLst/>
          </a:prstGeom>
          <a:noFill/>
          <a:ln w="9525">
            <a:noFill/>
            <a:miter lim="800000"/>
            <a:headEnd/>
            <a:tailEnd/>
          </a:ln>
        </p:spPr>
      </p:pic>
      <p:pic>
        <p:nvPicPr>
          <p:cNvPr id="21" name="Picture 14" descr="asl3.jpg"/>
          <p:cNvPicPr>
            <a:picLocks noChangeAspect="1"/>
          </p:cNvPicPr>
          <p:nvPr/>
        </p:nvPicPr>
        <p:blipFill>
          <a:blip r:embed="rId10" cstate="screen"/>
          <a:srcRect/>
          <a:stretch>
            <a:fillRect/>
          </a:stretch>
        </p:blipFill>
        <p:spPr bwMode="auto">
          <a:xfrm>
            <a:off x="4859338" y="3430588"/>
            <a:ext cx="2881312" cy="1236662"/>
          </a:xfrm>
          <a:prstGeom prst="rect">
            <a:avLst/>
          </a:prstGeom>
          <a:noFill/>
          <a:ln w="9525">
            <a:noFill/>
            <a:miter lim="800000"/>
            <a:headEnd/>
            <a:tailEnd/>
          </a:ln>
        </p:spPr>
      </p:pic>
      <p:pic>
        <p:nvPicPr>
          <p:cNvPr id="22" name="Picture 13" descr="asl2.jpg"/>
          <p:cNvPicPr>
            <a:picLocks noChangeAspect="1"/>
          </p:cNvPicPr>
          <p:nvPr/>
        </p:nvPicPr>
        <p:blipFill>
          <a:blip r:embed="rId11" cstate="screen"/>
          <a:srcRect/>
          <a:stretch>
            <a:fillRect/>
          </a:stretch>
        </p:blipFill>
        <p:spPr bwMode="auto">
          <a:xfrm>
            <a:off x="5651500" y="4149725"/>
            <a:ext cx="2916238" cy="1211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10" presetClass="exit" presetSubtype="0" fill="hold" nodeType="with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56" presetClass="path" presetSubtype="0" accel="50000" decel="50000" fill="hold" nodeType="clickEffect">
                                  <p:stCondLst>
                                    <p:cond delay="0"/>
                                  </p:stCondLst>
                                  <p:childTnLst>
                                    <p:animMotion origin="layout" path="M -3.61111E-6 4.81481E-6 L 0.23143 -0.35811 " pathEditMode="relative" rAng="0" ptsTypes="AA">
                                      <p:cBhvr>
                                        <p:cTn id="29" dur="2000" fill="hold"/>
                                        <p:tgtEl>
                                          <p:spTgt spid="17"/>
                                        </p:tgtEl>
                                        <p:attrNameLst>
                                          <p:attrName>ppt_x</p:attrName>
                                          <p:attrName>ppt_y</p:attrName>
                                        </p:attrNameLst>
                                      </p:cBhvr>
                                      <p:rCtr x="11600" y="-17900"/>
                                    </p:animMotion>
                                  </p:childTnLst>
                                </p:cTn>
                              </p:par>
                              <p:par>
                                <p:cTn id="30" presetID="6" presetClass="emph" presetSubtype="0" fill="hold" nodeType="withEffect">
                                  <p:stCondLst>
                                    <p:cond delay="0"/>
                                  </p:stCondLst>
                                  <p:childTnLst>
                                    <p:animScale>
                                      <p:cBhvr>
                                        <p:cTn id="31" dur="2000" fill="hold"/>
                                        <p:tgtEl>
                                          <p:spTgt spid="17"/>
                                        </p:tgtEl>
                                      </p:cBhvr>
                                      <p:by x="40000" y="40000"/>
                                    </p:animScale>
                                  </p:childTnLst>
                                </p:cTn>
                              </p:par>
                              <p:par>
                                <p:cTn id="32" presetID="6" presetClass="emph" presetSubtype="0" fill="hold" nodeType="withEffect">
                                  <p:stCondLst>
                                    <p:cond delay="0"/>
                                  </p:stCondLst>
                                  <p:childTnLst>
                                    <p:animScale>
                                      <p:cBhvr>
                                        <p:cTn id="33" dur="2000" fill="hold"/>
                                        <p:tgtEl>
                                          <p:spTgt spid="16"/>
                                        </p:tgtEl>
                                      </p:cBhvr>
                                      <p:by x="45000" y="45000"/>
                                    </p:animScale>
                                  </p:childTnLst>
                                </p:cTn>
                              </p:par>
                              <p:par>
                                <p:cTn id="34" presetID="56" presetClass="path" presetSubtype="0" accel="50000" decel="50000" fill="hold" nodeType="withEffect">
                                  <p:stCondLst>
                                    <p:cond delay="0"/>
                                  </p:stCondLst>
                                  <p:childTnLst>
                                    <p:animMotion origin="layout" path="M -2.77778E-6 4.44444E-6 L 0.17431 -0.20625 " pathEditMode="relative" rAng="0" ptsTypes="AA">
                                      <p:cBhvr>
                                        <p:cTn id="35" dur="2000" fill="hold"/>
                                        <p:tgtEl>
                                          <p:spTgt spid="16"/>
                                        </p:tgtEl>
                                        <p:attrNameLst>
                                          <p:attrName>ppt_x</p:attrName>
                                          <p:attrName>ppt_y</p:attrName>
                                        </p:attrNameLst>
                                      </p:cBhvr>
                                      <p:rCtr x="8700" y="-10300"/>
                                    </p:animMotion>
                                  </p:childTnLst>
                                </p:cTn>
                              </p:par>
                              <p:par>
                                <p:cTn id="36" presetID="53" presetClass="entr" presetSubtype="0" fill="hold" nodeType="withEffect">
                                  <p:stCondLst>
                                    <p:cond delay="0"/>
                                  </p:stCondLst>
                                  <p:childTnLst>
                                    <p:set>
                                      <p:cBhvr>
                                        <p:cTn id="37" dur="1" fill="hold">
                                          <p:stCondLst>
                                            <p:cond delay="0"/>
                                          </p:stCondLst>
                                        </p:cTn>
                                        <p:tgtEl>
                                          <p:spTgt spid="22530"/>
                                        </p:tgtEl>
                                        <p:attrNameLst>
                                          <p:attrName>style.visibility</p:attrName>
                                        </p:attrNameLst>
                                      </p:cBhvr>
                                      <p:to>
                                        <p:strVal val="visible"/>
                                      </p:to>
                                    </p:set>
                                    <p:anim calcmode="lin" valueType="num">
                                      <p:cBhvr>
                                        <p:cTn id="38" dur="500" fill="hold"/>
                                        <p:tgtEl>
                                          <p:spTgt spid="22530"/>
                                        </p:tgtEl>
                                        <p:attrNameLst>
                                          <p:attrName>ppt_w</p:attrName>
                                        </p:attrNameLst>
                                      </p:cBhvr>
                                      <p:tavLst>
                                        <p:tav tm="0">
                                          <p:val>
                                            <p:fltVal val="0"/>
                                          </p:val>
                                        </p:tav>
                                        <p:tav tm="100000">
                                          <p:val>
                                            <p:strVal val="#ppt_w"/>
                                          </p:val>
                                        </p:tav>
                                      </p:tavLst>
                                    </p:anim>
                                    <p:anim calcmode="lin" valueType="num">
                                      <p:cBhvr>
                                        <p:cTn id="39" dur="500" fill="hold"/>
                                        <p:tgtEl>
                                          <p:spTgt spid="22530"/>
                                        </p:tgtEl>
                                        <p:attrNameLst>
                                          <p:attrName>ppt_h</p:attrName>
                                        </p:attrNameLst>
                                      </p:cBhvr>
                                      <p:tavLst>
                                        <p:tav tm="0">
                                          <p:val>
                                            <p:fltVal val="0"/>
                                          </p:val>
                                        </p:tav>
                                        <p:tav tm="100000">
                                          <p:val>
                                            <p:strVal val="#ppt_h"/>
                                          </p:val>
                                        </p:tav>
                                      </p:tavLst>
                                    </p:anim>
                                    <p:animEffect transition="in" filter="fade">
                                      <p:cBhvr>
                                        <p:cTn id="40" dur="500"/>
                                        <p:tgtEl>
                                          <p:spTgt spid="22530"/>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cTn>
                              </p:par>
                            </p:childTnLst>
                          </p:cTn>
                        </p:par>
                        <p:par>
                          <p:cTn id="45" fill="hold" nodeType="afterGroup">
                            <p:stCondLst>
                              <p:cond delay="3000"/>
                            </p:stCondLst>
                            <p:childTnLst>
                              <p:par>
                                <p:cTn id="46" presetID="10" presetClass="entr" presetSubtype="0"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childTnLst>
                          </p:cTn>
                        </p:par>
                        <p:par>
                          <p:cTn id="49" fill="hold" nodeType="afterGroup">
                            <p:stCondLst>
                              <p:cond delay="40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childTnLst>
                          </p:cTn>
                        </p:par>
                        <p:par>
                          <p:cTn id="53" fill="hold" nodeType="afterGroup">
                            <p:stCondLst>
                              <p:cond delay="5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2" name="Picture 7" descr="9780230452909.jpg"/>
          <p:cNvPicPr>
            <a:picLocks noChangeAspect="1"/>
          </p:cNvPicPr>
          <p:nvPr/>
        </p:nvPicPr>
        <p:blipFill>
          <a:blip r:embed="rId4" cstate="screen"/>
          <a:stretch>
            <a:fillRect/>
          </a:stretch>
        </p:blipFill>
        <p:spPr>
          <a:xfrm>
            <a:off x="6300788" y="836613"/>
            <a:ext cx="2476500" cy="1752600"/>
          </a:xfrm>
          <a:prstGeom prst="rect">
            <a:avLst/>
          </a:prstGeom>
          <a:ln>
            <a:noFill/>
          </a:ln>
          <a:effectLst>
            <a:outerShdw blurRad="190500" algn="tl" rotWithShape="0">
              <a:srgbClr val="000000">
                <a:alpha val="70000"/>
              </a:srgbClr>
            </a:outerShdw>
          </a:effectLst>
        </p:spPr>
      </p:pic>
      <p:pic>
        <p:nvPicPr>
          <p:cNvPr id="13" name="Picture 3" descr="9780230452930.jpg"/>
          <p:cNvPicPr>
            <a:picLocks noChangeAspect="1"/>
          </p:cNvPicPr>
          <p:nvPr/>
        </p:nvPicPr>
        <p:blipFill>
          <a:blip r:embed="rId5" cstate="screen"/>
          <a:stretch>
            <a:fillRect/>
          </a:stretch>
        </p:blipFill>
        <p:spPr>
          <a:xfrm>
            <a:off x="539750" y="1557338"/>
            <a:ext cx="2476500" cy="1952625"/>
          </a:xfrm>
          <a:prstGeom prst="rect">
            <a:avLst/>
          </a:prstGeom>
          <a:ln>
            <a:noFill/>
          </a:ln>
          <a:effectLst>
            <a:outerShdw blurRad="190500" algn="tl" rotWithShape="0">
              <a:srgbClr val="000000">
                <a:alpha val="70000"/>
              </a:srgbClr>
            </a:outerShdw>
          </a:effectLst>
        </p:spPr>
      </p:pic>
      <p:pic>
        <p:nvPicPr>
          <p:cNvPr id="14" name="Picture 5" descr="9780230452947.jpg"/>
          <p:cNvPicPr>
            <a:picLocks noChangeAspect="1"/>
          </p:cNvPicPr>
          <p:nvPr/>
        </p:nvPicPr>
        <p:blipFill>
          <a:blip r:embed="rId6" cstate="screen"/>
          <a:stretch>
            <a:fillRect/>
          </a:stretch>
        </p:blipFill>
        <p:spPr>
          <a:xfrm>
            <a:off x="1189038" y="2349500"/>
            <a:ext cx="2409825" cy="1873250"/>
          </a:xfrm>
          <a:prstGeom prst="rect">
            <a:avLst/>
          </a:prstGeom>
          <a:ln>
            <a:noFill/>
          </a:ln>
          <a:effectLst>
            <a:outerShdw blurRad="190500" algn="tl" rotWithShape="0">
              <a:srgbClr val="000000">
                <a:alpha val="70000"/>
              </a:srgbClr>
            </a:outerShdw>
          </a:effectLst>
        </p:spPr>
      </p:pic>
      <p:pic>
        <p:nvPicPr>
          <p:cNvPr id="15" name="Picture 8" descr="presentation kit.jpg"/>
          <p:cNvPicPr>
            <a:picLocks noChangeAspect="1"/>
          </p:cNvPicPr>
          <p:nvPr/>
        </p:nvPicPr>
        <p:blipFill>
          <a:blip r:embed="rId7" cstate="screen"/>
          <a:stretch>
            <a:fillRect/>
          </a:stretch>
        </p:blipFill>
        <p:spPr>
          <a:xfrm>
            <a:off x="5003800" y="1484313"/>
            <a:ext cx="1908175" cy="2736850"/>
          </a:xfrm>
          <a:prstGeom prst="rect">
            <a:avLst/>
          </a:prstGeom>
          <a:ln>
            <a:noFill/>
          </a:ln>
          <a:effectLst>
            <a:outerShdw blurRad="190500" algn="tl" rotWithShape="0">
              <a:srgbClr val="000000">
                <a:alpha val="70000"/>
              </a:srgbClr>
            </a:outerShdw>
          </a:effectLst>
        </p:spPr>
      </p:pic>
      <p:pic>
        <p:nvPicPr>
          <p:cNvPr id="23" name="Picture 4" descr="teachers book1.jpg"/>
          <p:cNvPicPr>
            <a:picLocks noChangeAspect="1"/>
          </p:cNvPicPr>
          <p:nvPr/>
        </p:nvPicPr>
        <p:blipFill>
          <a:blip r:embed="rId8" cstate="screen"/>
          <a:stretch>
            <a:fillRect/>
          </a:stretch>
        </p:blipFill>
        <p:spPr>
          <a:xfrm>
            <a:off x="1765300" y="3141663"/>
            <a:ext cx="2476500" cy="1952625"/>
          </a:xfrm>
          <a:prstGeom prst="rect">
            <a:avLst/>
          </a:prstGeom>
          <a:ln>
            <a:noFill/>
          </a:ln>
          <a:effectLst>
            <a:outerShdw blurRad="190500" algn="tl" rotWithShape="0">
              <a:srgbClr val="000000">
                <a:alpha val="70000"/>
              </a:srgbClr>
            </a:outerShdw>
          </a:effectLst>
        </p:spPr>
      </p:pic>
      <p:pic>
        <p:nvPicPr>
          <p:cNvPr id="24" name="Picture 6" descr="9780230452978.jpg"/>
          <p:cNvPicPr>
            <a:picLocks noChangeAspect="1"/>
          </p:cNvPicPr>
          <p:nvPr/>
        </p:nvPicPr>
        <p:blipFill>
          <a:blip r:embed="rId9" cstate="screen"/>
          <a:stretch>
            <a:fillRect/>
          </a:stretch>
        </p:blipFill>
        <p:spPr>
          <a:xfrm>
            <a:off x="2989263" y="4078288"/>
            <a:ext cx="1770062" cy="1511300"/>
          </a:xfrm>
          <a:prstGeom prst="rect">
            <a:avLst/>
          </a:prstGeom>
          <a:ln>
            <a:noFill/>
          </a:ln>
          <a:effectLst>
            <a:outerShdw blurRad="190500" algn="tl" rotWithShape="0">
              <a:srgbClr val="000000">
                <a:alpha val="70000"/>
              </a:srgbClr>
            </a:outerShdw>
          </a:effectLst>
        </p:spPr>
      </p:pic>
      <p:pic>
        <p:nvPicPr>
          <p:cNvPr id="25" name="Content Placeholder 3"/>
          <p:cNvPicPr>
            <a:picLocks noChangeAspect="1"/>
          </p:cNvPicPr>
          <p:nvPr/>
        </p:nvPicPr>
        <p:blipFill>
          <a:blip r:embed="rId10" cstate="screen"/>
          <a:stretch>
            <a:fillRect/>
          </a:stretch>
        </p:blipFill>
        <p:spPr bwMode="auto">
          <a:xfrm>
            <a:off x="6300788" y="3141663"/>
            <a:ext cx="2435225" cy="1728787"/>
          </a:xfrm>
          <a:prstGeom prst="rect">
            <a:avLst/>
          </a:prstGeom>
          <a:noFill/>
          <a:ln w="9525">
            <a:noFill/>
            <a:miter lim="800000"/>
            <a:headEnd/>
            <a:tailEnd/>
          </a:ln>
          <a:effectLst>
            <a:outerShdw blurRad="190500" algn="tl" rotWithShape="0">
              <a:srgbClr val="000000">
                <a:alpha val="70000"/>
              </a:srgbClr>
            </a:outerShdw>
          </a:effectLst>
        </p:spPr>
      </p:pic>
      <p:pic>
        <p:nvPicPr>
          <p:cNvPr id="27" name="Obraz 26" descr="www.png"/>
          <p:cNvPicPr>
            <a:picLocks noChangeAspect="1"/>
          </p:cNvPicPr>
          <p:nvPr/>
        </p:nvPicPr>
        <p:blipFill>
          <a:blip r:embed="rId11" cstate="screen"/>
          <a:srcRect/>
          <a:stretch>
            <a:fillRect/>
          </a:stretch>
        </p:blipFill>
        <p:spPr bwMode="auto">
          <a:xfrm>
            <a:off x="4932363" y="4292600"/>
            <a:ext cx="3576637" cy="2111375"/>
          </a:xfrm>
          <a:prstGeom prst="rect">
            <a:avLst/>
          </a:prstGeom>
          <a:noFill/>
          <a:ln w="9525">
            <a:noFill/>
            <a:miter lim="800000"/>
            <a:headEnd/>
            <a:tailEnd/>
          </a:ln>
        </p:spPr>
      </p:pic>
      <p:pic>
        <p:nvPicPr>
          <p:cNvPr id="28" name="Obraz 27" descr="flaming.png"/>
          <p:cNvPicPr>
            <a:picLocks noChangeAspect="1"/>
          </p:cNvPicPr>
          <p:nvPr/>
        </p:nvPicPr>
        <p:blipFill>
          <a:blip r:embed="rId12" cstate="screen"/>
          <a:stretch>
            <a:fillRect/>
          </a:stretch>
        </p:blipFill>
        <p:spPr>
          <a:xfrm rot="20944004">
            <a:off x="-892175" y="3152775"/>
            <a:ext cx="3792538" cy="6527800"/>
          </a:xfrm>
          <a:prstGeom prst="rect">
            <a:avLst/>
          </a:prstGeom>
          <a:effectLst>
            <a:outerShdw blurRad="50800" dist="38100" dir="5400000" algn="t" rotWithShape="0">
              <a:prstClr val="black">
                <a:alpha val="4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par>
                          <p:cTn id="16" fill="hold" nodeType="afterGroup">
                            <p:stCondLst>
                              <p:cond delay="50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childTnLst>
                          </p:cTn>
                        </p:par>
                        <p:par>
                          <p:cTn id="20" fill="hold" nodeType="afterGroup">
                            <p:stCondLst>
                              <p:cond delay="7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nodeType="afterGroup">
                            <p:stCondLst>
                              <p:cond delay="9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par>
                          <p:cTn id="28" fill="hold" nodeType="afterGroup">
                            <p:stCondLst>
                              <p:cond delay="11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000"/>
                                        <p:tgtEl>
                                          <p:spTgt spid="25"/>
                                        </p:tgtEl>
                                      </p:cBhvr>
                                    </p:animEffect>
                                  </p:childTnLst>
                                </p:cTn>
                              </p:par>
                            </p:childTnLst>
                          </p:cTn>
                        </p:par>
                        <p:par>
                          <p:cTn id="32" fill="hold" nodeType="afterGroup">
                            <p:stCondLst>
                              <p:cond delay="130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childTnLst>
                                </p:cTn>
                              </p:par>
                            </p:childTnLst>
                          </p:cTn>
                        </p:par>
                      </p:childTnLst>
                    </p:cTn>
                  </p:par>
                  <p:par>
                    <p:cTn id="36" fill="hold">
                      <p:stCondLst>
                        <p:cond delay="indefinite"/>
                      </p:stCondLst>
                      <p:childTnLst>
                        <p:par>
                          <p:cTn id="37" fill="hold" nodeType="after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Kamil.Wisniewski\Desktop\Bebop - wycinki\Bebop1_TN.jpg"/>
          <p:cNvPicPr>
            <a:picLocks noChangeAspect="1" noChangeArrowheads="1"/>
          </p:cNvPicPr>
          <p:nvPr/>
        </p:nvPicPr>
        <p:blipFill>
          <a:blip r:embed="rId3" cstate="screen"/>
          <a:srcRect/>
          <a:stretch>
            <a:fillRect/>
          </a:stretch>
        </p:blipFill>
        <p:spPr bwMode="auto">
          <a:xfrm>
            <a:off x="971550" y="692150"/>
            <a:ext cx="7200900" cy="5689600"/>
          </a:xfrm>
          <a:prstGeom prst="rect">
            <a:avLst/>
          </a:prstGeom>
          <a:noFill/>
          <a:effectLst>
            <a:outerShdw blurRad="50800" dist="38100" dir="2700000" algn="tl" rotWithShape="0">
              <a:prstClr val="black">
                <a:alpha val="40000"/>
              </a:prstClr>
            </a:outerShdw>
          </a:effectLst>
        </p:spPr>
      </p:pic>
      <p:pic>
        <p:nvPicPr>
          <p:cNvPr id="20" name="Obraz 19" descr="bebop_napis.png"/>
          <p:cNvPicPr>
            <a:picLocks noChangeAspect="1"/>
          </p:cNvPicPr>
          <p:nvPr/>
        </p:nvPicPr>
        <p:blipFill>
          <a:blip r:embed="rId4"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2" name="Picture 6" descr="teachers book page.jpg"/>
          <p:cNvPicPr>
            <a:picLocks noChangeAspect="1"/>
          </p:cNvPicPr>
          <p:nvPr/>
        </p:nvPicPr>
        <p:blipFill>
          <a:blip r:embed="rId5" cstate="screen"/>
          <a:stretch>
            <a:fillRect/>
          </a:stretch>
        </p:blipFill>
        <p:spPr>
          <a:xfrm>
            <a:off x="3203575" y="549275"/>
            <a:ext cx="5543550" cy="4386263"/>
          </a:xfrm>
          <a:prstGeom prst="rect">
            <a:avLst/>
          </a:prstGeom>
          <a:ln>
            <a:noFill/>
          </a:ln>
          <a:effectLst>
            <a:outerShdw blurRad="190500" algn="tl" rotWithShape="0">
              <a:srgbClr val="000000">
                <a:alpha val="70000"/>
              </a:srgbClr>
            </a:outerShdw>
          </a:effectLst>
        </p:spPr>
      </p:pic>
      <p:pic>
        <p:nvPicPr>
          <p:cNvPr id="13" name="Picture 8" descr="t-objectives.jpg"/>
          <p:cNvPicPr>
            <a:picLocks noChangeAspect="1"/>
          </p:cNvPicPr>
          <p:nvPr/>
        </p:nvPicPr>
        <p:blipFill>
          <a:blip r:embed="rId6" cstate="screen"/>
          <a:stretch>
            <a:fillRect/>
          </a:stretch>
        </p:blipFill>
        <p:spPr>
          <a:xfrm>
            <a:off x="373063" y="1916113"/>
            <a:ext cx="3190875" cy="3086100"/>
          </a:xfrm>
          <a:prstGeom prst="rect">
            <a:avLst/>
          </a:prstGeom>
          <a:ln>
            <a:noFill/>
          </a:ln>
          <a:effectLst>
            <a:outerShdw blurRad="190500" algn="tl" rotWithShape="0">
              <a:srgbClr val="000000">
                <a:alpha val="70000"/>
              </a:srgbClr>
            </a:outerShdw>
          </a:effectLst>
        </p:spPr>
      </p:pic>
      <p:pic>
        <p:nvPicPr>
          <p:cNvPr id="14" name="Picture 9" descr="t-materials.jpg"/>
          <p:cNvPicPr>
            <a:picLocks noChangeAspect="1"/>
          </p:cNvPicPr>
          <p:nvPr/>
        </p:nvPicPr>
        <p:blipFill>
          <a:blip r:embed="rId7" cstate="screen"/>
          <a:stretch>
            <a:fillRect/>
          </a:stretch>
        </p:blipFill>
        <p:spPr>
          <a:xfrm>
            <a:off x="444500" y="5229225"/>
            <a:ext cx="3190875" cy="1114425"/>
          </a:xfrm>
          <a:prstGeom prst="rect">
            <a:avLst/>
          </a:prstGeom>
          <a:ln>
            <a:noFill/>
          </a:ln>
          <a:effectLst>
            <a:outerShdw blurRad="190500" algn="tl" rotWithShape="0">
              <a:srgbClr val="000000">
                <a:alpha val="70000"/>
              </a:srgbClr>
            </a:outerShdw>
          </a:effectLst>
        </p:spPr>
      </p:pic>
      <p:pic>
        <p:nvPicPr>
          <p:cNvPr id="15" name="Picture 10" descr="t-warm up.jpg"/>
          <p:cNvPicPr>
            <a:picLocks noChangeAspect="1"/>
          </p:cNvPicPr>
          <p:nvPr/>
        </p:nvPicPr>
        <p:blipFill>
          <a:blip r:embed="rId8" cstate="screen"/>
          <a:stretch>
            <a:fillRect/>
          </a:stretch>
        </p:blipFill>
        <p:spPr>
          <a:xfrm>
            <a:off x="1979613" y="908050"/>
            <a:ext cx="3505200" cy="1295400"/>
          </a:xfrm>
          <a:prstGeom prst="rect">
            <a:avLst/>
          </a:prstGeom>
          <a:ln>
            <a:noFill/>
          </a:ln>
          <a:effectLst>
            <a:outerShdw blurRad="190500" algn="tl" rotWithShape="0">
              <a:srgbClr val="000000">
                <a:alpha val="70000"/>
              </a:srgbClr>
            </a:outerShdw>
          </a:effectLst>
        </p:spPr>
      </p:pic>
      <p:pic>
        <p:nvPicPr>
          <p:cNvPr id="23" name="Picture 11" descr="t-activity book.jpg"/>
          <p:cNvPicPr>
            <a:picLocks noChangeAspect="1"/>
          </p:cNvPicPr>
          <p:nvPr/>
        </p:nvPicPr>
        <p:blipFill>
          <a:blip r:embed="rId9" cstate="screen"/>
          <a:stretch>
            <a:fillRect/>
          </a:stretch>
        </p:blipFill>
        <p:spPr>
          <a:xfrm>
            <a:off x="3563938" y="4149725"/>
            <a:ext cx="3686175" cy="2476500"/>
          </a:xfrm>
          <a:prstGeom prst="rect">
            <a:avLst/>
          </a:prstGeom>
          <a:ln>
            <a:noFill/>
          </a:ln>
          <a:effectLst>
            <a:outerShdw blurRad="190500" algn="tl" rotWithShape="0">
              <a:srgbClr val="000000">
                <a:alpha val="70000"/>
              </a:srgbClr>
            </a:outerShdw>
          </a:effectLst>
        </p:spPr>
      </p:pic>
      <p:pic>
        <p:nvPicPr>
          <p:cNvPr id="24" name="Picture 12" descr="t-tip.jpg"/>
          <p:cNvPicPr>
            <a:picLocks noChangeAspect="1"/>
          </p:cNvPicPr>
          <p:nvPr/>
        </p:nvPicPr>
        <p:blipFill>
          <a:blip r:embed="rId10" cstate="screen"/>
          <a:stretch>
            <a:fillRect/>
          </a:stretch>
        </p:blipFill>
        <p:spPr>
          <a:xfrm>
            <a:off x="5292725" y="2276475"/>
            <a:ext cx="3552825" cy="1685925"/>
          </a:xfrm>
          <a:prstGeom prst="rect">
            <a:avLst/>
          </a:prstGeom>
          <a:ln>
            <a:noFill/>
          </a:ln>
          <a:effectLst>
            <a:outerShdw blurRad="190500" algn="tl" rotWithShape="0">
              <a:srgbClr val="000000">
                <a:alpha val="70000"/>
              </a:srgbClr>
            </a:outerShdw>
          </a:effectLst>
        </p:spPr>
      </p:pic>
      <p:pic>
        <p:nvPicPr>
          <p:cNvPr id="25" name="Picture 13" descr="t-wrap-up.jpg"/>
          <p:cNvPicPr>
            <a:picLocks noChangeAspect="1"/>
          </p:cNvPicPr>
          <p:nvPr/>
        </p:nvPicPr>
        <p:blipFill>
          <a:blip r:embed="rId11" cstate="screen"/>
          <a:stretch>
            <a:fillRect/>
          </a:stretch>
        </p:blipFill>
        <p:spPr>
          <a:xfrm>
            <a:off x="4356100" y="4076700"/>
            <a:ext cx="3457575" cy="1323975"/>
          </a:xfrm>
          <a:prstGeom prst="rect">
            <a:avLst/>
          </a:prstGeom>
          <a:ln>
            <a:noFill/>
          </a:ln>
          <a:effectLst>
            <a:outerShdw blurRad="190500" algn="tl" rotWithShape="0">
              <a:srgbClr val="000000">
                <a:alpha val="70000"/>
              </a:srgbClr>
            </a:outerShdw>
          </a:effectLst>
        </p:spPr>
      </p:pic>
      <p:pic>
        <p:nvPicPr>
          <p:cNvPr id="26" name="Picture 14" descr="t-resources.jpg"/>
          <p:cNvPicPr>
            <a:picLocks noChangeAspect="1"/>
          </p:cNvPicPr>
          <p:nvPr/>
        </p:nvPicPr>
        <p:blipFill>
          <a:blip r:embed="rId12" cstate="screen"/>
          <a:stretch>
            <a:fillRect/>
          </a:stretch>
        </p:blipFill>
        <p:spPr>
          <a:xfrm>
            <a:off x="5292725" y="5516563"/>
            <a:ext cx="3152775" cy="619125"/>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22530"/>
                                        </p:tgtEl>
                                        <p:attrNameLst>
                                          <p:attrName>style.opacity</p:attrName>
                                        </p:attrNameLst>
                                      </p:cBhvr>
                                      <p:to>
                                        <p:strVal val="0.1"/>
                                      </p:to>
                                    </p:set>
                                    <p:animEffect filter="image" prLst="opacity: 0.1">
                                      <p:cBhvr rctx="IE">
                                        <p:cTn id="7" dur="indefinite"/>
                                        <p:tgtEl>
                                          <p:spTgt spid="2253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0.70"/>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par>
                          <p:cTn id="17" fill="hold" nodeType="afterGroup">
                            <p:stCondLst>
                              <p:cond delay="1000"/>
                            </p:stCondLst>
                            <p:childTnLst>
                              <p:par>
                                <p:cTn id="18" presetID="55"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par>
                          <p:cTn id="23" fill="hold" nodeType="afterGroup">
                            <p:stCondLst>
                              <p:cond delay="2000"/>
                            </p:stCondLst>
                            <p:childTnLst>
                              <p:par>
                                <p:cTn id="24" presetID="55"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0.70"/>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par>
                          <p:cTn id="29" fill="hold" nodeType="afterGroup">
                            <p:stCondLst>
                              <p:cond delay="3000"/>
                            </p:stCondLst>
                            <p:childTnLst>
                              <p:par>
                                <p:cTn id="30" presetID="55"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strVal val="#ppt_w*0.70"/>
                                          </p:val>
                                        </p:tav>
                                        <p:tav tm="100000">
                                          <p:val>
                                            <p:strVal val="#ppt_w"/>
                                          </p:val>
                                        </p:tav>
                                      </p:tavLst>
                                    </p:anim>
                                    <p:anim calcmode="lin" valueType="num">
                                      <p:cBhvr>
                                        <p:cTn id="33" dur="1000" fill="hold"/>
                                        <p:tgtEl>
                                          <p:spTgt spid="23"/>
                                        </p:tgtEl>
                                        <p:attrNameLst>
                                          <p:attrName>ppt_h</p:attrName>
                                        </p:attrNameLst>
                                      </p:cBhvr>
                                      <p:tavLst>
                                        <p:tav tm="0">
                                          <p:val>
                                            <p:strVal val="#ppt_h"/>
                                          </p:val>
                                        </p:tav>
                                        <p:tav tm="100000">
                                          <p:val>
                                            <p:strVal val="#ppt_h"/>
                                          </p:val>
                                        </p:tav>
                                      </p:tavLst>
                                    </p:anim>
                                    <p:animEffect transition="in" filter="fade">
                                      <p:cBhvr>
                                        <p:cTn id="34" dur="1000"/>
                                        <p:tgtEl>
                                          <p:spTgt spid="23"/>
                                        </p:tgtEl>
                                      </p:cBhvr>
                                    </p:animEffect>
                                  </p:childTnLst>
                                </p:cTn>
                              </p:par>
                            </p:childTnLst>
                          </p:cTn>
                        </p:par>
                        <p:par>
                          <p:cTn id="35" fill="hold" nodeType="afterGroup">
                            <p:stCondLst>
                              <p:cond delay="4000"/>
                            </p:stCondLst>
                            <p:childTnLst>
                              <p:par>
                                <p:cTn id="36" presetID="55"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strVal val="#ppt_w*0.70"/>
                                          </p:val>
                                        </p:tav>
                                        <p:tav tm="100000">
                                          <p:val>
                                            <p:strVal val="#ppt_w"/>
                                          </p:val>
                                        </p:tav>
                                      </p:tavLst>
                                    </p:anim>
                                    <p:anim calcmode="lin" valueType="num">
                                      <p:cBhvr>
                                        <p:cTn id="39" dur="1000" fill="hold"/>
                                        <p:tgtEl>
                                          <p:spTgt spid="24"/>
                                        </p:tgtEl>
                                        <p:attrNameLst>
                                          <p:attrName>ppt_h</p:attrName>
                                        </p:attrNameLst>
                                      </p:cBhvr>
                                      <p:tavLst>
                                        <p:tav tm="0">
                                          <p:val>
                                            <p:strVal val="#ppt_h"/>
                                          </p:val>
                                        </p:tav>
                                        <p:tav tm="100000">
                                          <p:val>
                                            <p:strVal val="#ppt_h"/>
                                          </p:val>
                                        </p:tav>
                                      </p:tavLst>
                                    </p:anim>
                                    <p:animEffect transition="in" filter="fade">
                                      <p:cBhvr>
                                        <p:cTn id="40" dur="1000"/>
                                        <p:tgtEl>
                                          <p:spTgt spid="24"/>
                                        </p:tgtEl>
                                      </p:cBhvr>
                                    </p:animEffect>
                                  </p:childTnLst>
                                </p:cTn>
                              </p:par>
                            </p:childTnLst>
                          </p:cTn>
                        </p:par>
                        <p:par>
                          <p:cTn id="41" fill="hold" nodeType="afterGroup">
                            <p:stCondLst>
                              <p:cond delay="5000"/>
                            </p:stCondLst>
                            <p:childTnLst>
                              <p:par>
                                <p:cTn id="42" presetID="55"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1000" fill="hold"/>
                                        <p:tgtEl>
                                          <p:spTgt spid="25"/>
                                        </p:tgtEl>
                                        <p:attrNameLst>
                                          <p:attrName>ppt_w</p:attrName>
                                        </p:attrNameLst>
                                      </p:cBhvr>
                                      <p:tavLst>
                                        <p:tav tm="0">
                                          <p:val>
                                            <p:strVal val="#ppt_w*0.70"/>
                                          </p:val>
                                        </p:tav>
                                        <p:tav tm="100000">
                                          <p:val>
                                            <p:strVal val="#ppt_w"/>
                                          </p:val>
                                        </p:tav>
                                      </p:tavLst>
                                    </p:anim>
                                    <p:anim calcmode="lin" valueType="num">
                                      <p:cBhvr>
                                        <p:cTn id="45" dur="1000" fill="hold"/>
                                        <p:tgtEl>
                                          <p:spTgt spid="25"/>
                                        </p:tgtEl>
                                        <p:attrNameLst>
                                          <p:attrName>ppt_h</p:attrName>
                                        </p:attrNameLst>
                                      </p:cBhvr>
                                      <p:tavLst>
                                        <p:tav tm="0">
                                          <p:val>
                                            <p:strVal val="#ppt_h"/>
                                          </p:val>
                                        </p:tav>
                                        <p:tav tm="100000">
                                          <p:val>
                                            <p:strVal val="#ppt_h"/>
                                          </p:val>
                                        </p:tav>
                                      </p:tavLst>
                                    </p:anim>
                                    <p:animEffect transition="in" filter="fade">
                                      <p:cBhvr>
                                        <p:cTn id="46" dur="1000"/>
                                        <p:tgtEl>
                                          <p:spTgt spid="25"/>
                                        </p:tgtEl>
                                      </p:cBhvr>
                                    </p:animEffect>
                                  </p:childTnLst>
                                </p:cTn>
                              </p:par>
                            </p:childTnLst>
                          </p:cTn>
                        </p:par>
                        <p:par>
                          <p:cTn id="47" fill="hold" nodeType="afterGroup">
                            <p:stCondLst>
                              <p:cond delay="6000"/>
                            </p:stCondLst>
                            <p:childTnLst>
                              <p:par>
                                <p:cTn id="48" presetID="55" presetClass="entr" presetSubtype="0"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1000" fill="hold"/>
                                        <p:tgtEl>
                                          <p:spTgt spid="26"/>
                                        </p:tgtEl>
                                        <p:attrNameLst>
                                          <p:attrName>ppt_w</p:attrName>
                                        </p:attrNameLst>
                                      </p:cBhvr>
                                      <p:tavLst>
                                        <p:tav tm="0">
                                          <p:val>
                                            <p:strVal val="#ppt_w*0.70"/>
                                          </p:val>
                                        </p:tav>
                                        <p:tav tm="100000">
                                          <p:val>
                                            <p:strVal val="#ppt_w"/>
                                          </p:val>
                                        </p:tav>
                                      </p:tavLst>
                                    </p:anim>
                                    <p:anim calcmode="lin" valueType="num">
                                      <p:cBhvr>
                                        <p:cTn id="51" dur="1000" fill="hold"/>
                                        <p:tgtEl>
                                          <p:spTgt spid="26"/>
                                        </p:tgtEl>
                                        <p:attrNameLst>
                                          <p:attrName>ppt_h</p:attrName>
                                        </p:attrNameLst>
                                      </p:cBhvr>
                                      <p:tavLst>
                                        <p:tav tm="0">
                                          <p:val>
                                            <p:strVal val="#ppt_h"/>
                                          </p:val>
                                        </p:tav>
                                        <p:tav tm="100000">
                                          <p:val>
                                            <p:strVal val="#ppt_h"/>
                                          </p:val>
                                        </p:tav>
                                      </p:tavLst>
                                    </p:anim>
                                    <p:animEffect transition="in" filter="fade">
                                      <p:cBhvr>
                                        <p:cTn id="5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22530" name="Picture 2" descr="C:\Users\Kamil.Wisniewski\Desktop\Bebop - wycinki\Bebop1_TN.jpg"/>
          <p:cNvPicPr>
            <a:picLocks noChangeAspect="1" noChangeArrowheads="1"/>
          </p:cNvPicPr>
          <p:nvPr/>
        </p:nvPicPr>
        <p:blipFill>
          <a:blip r:embed="rId4" cstate="screen"/>
          <a:srcRect/>
          <a:stretch>
            <a:fillRect/>
          </a:stretch>
        </p:blipFill>
        <p:spPr bwMode="auto">
          <a:xfrm>
            <a:off x="395288" y="1916113"/>
            <a:ext cx="4465637" cy="3529012"/>
          </a:xfrm>
          <a:prstGeom prst="rect">
            <a:avLst/>
          </a:prstGeom>
          <a:noFill/>
          <a:effectLst>
            <a:outerShdw blurRad="50800" dist="38100" dir="2700000" algn="tl" rotWithShape="0">
              <a:prstClr val="black">
                <a:alpha val="40000"/>
              </a:prstClr>
            </a:outerShdw>
          </a:effectLst>
        </p:spPr>
      </p:pic>
      <p:pic>
        <p:nvPicPr>
          <p:cNvPr id="7" name="Obraz 6" descr="dostep.png"/>
          <p:cNvPicPr>
            <a:picLocks noChangeAspect="1"/>
          </p:cNvPicPr>
          <p:nvPr/>
        </p:nvPicPr>
        <p:blipFill>
          <a:blip r:embed="rId5" cstate="screen"/>
          <a:stretch>
            <a:fillRect/>
          </a:stretch>
        </p:blipFill>
        <p:spPr>
          <a:xfrm>
            <a:off x="2411413" y="692150"/>
            <a:ext cx="8353425" cy="5568950"/>
          </a:xfrm>
          <a:prstGeom prst="rect">
            <a:avLst/>
          </a:prstGeom>
          <a:effectLst>
            <a:outerShdw blurRad="76200" dir="18900000" sy="23000" kx="-1200000" algn="bl" rotWithShape="0">
              <a:prstClr val="black">
                <a:alpha val="20000"/>
              </a:prstClr>
            </a:outerShdw>
          </a:effectLst>
        </p:spPr>
      </p:pic>
      <p:pic>
        <p:nvPicPr>
          <p:cNvPr id="8" name="Obraz 7" descr="zebra_klucz.png"/>
          <p:cNvPicPr>
            <a:picLocks noChangeAspect="1"/>
          </p:cNvPicPr>
          <p:nvPr/>
        </p:nvPicPr>
        <p:blipFill>
          <a:blip r:embed="rId6" cstate="screen"/>
          <a:stretch>
            <a:fillRect/>
          </a:stretch>
        </p:blipFill>
        <p:spPr>
          <a:xfrm>
            <a:off x="1476375" y="1484313"/>
            <a:ext cx="5440363" cy="6499225"/>
          </a:xfrm>
          <a:prstGeom prst="rect">
            <a:avLst/>
          </a:prstGeom>
          <a:effectLst>
            <a:outerShdw blurRad="50800" dist="38100" dir="2700000" algn="tl" rotWithShape="0">
              <a:prstClr val="black">
                <a:alpha val="40000"/>
              </a:prstClr>
            </a:outerShdw>
          </a:effectLst>
        </p:spPr>
      </p:pic>
      <p:pic>
        <p:nvPicPr>
          <p:cNvPr id="9" name="Obraz 8" descr="dostep01.jpg"/>
          <p:cNvPicPr>
            <a:picLocks noChangeAspect="1"/>
          </p:cNvPicPr>
          <p:nvPr/>
        </p:nvPicPr>
        <p:blipFill>
          <a:blip r:embed="rId7" cstate="screen"/>
          <a:stretch>
            <a:fillRect/>
          </a:stretch>
        </p:blipFill>
        <p:spPr>
          <a:xfrm>
            <a:off x="323850" y="2205038"/>
            <a:ext cx="3370263" cy="4362450"/>
          </a:xfrm>
          <a:prstGeom prst="rect">
            <a:avLst/>
          </a:prstGeom>
          <a:effectLst>
            <a:outerShdw blurRad="50800" dir="2700000" algn="tl" rotWithShape="0">
              <a:prstClr val="black">
                <a:alpha val="40000"/>
              </a:prstClr>
            </a:outerShdw>
          </a:effectLst>
        </p:spPr>
      </p:pic>
      <p:pic>
        <p:nvPicPr>
          <p:cNvPr id="10" name="Obraz 9" descr="dostep02.jpg"/>
          <p:cNvPicPr>
            <a:picLocks noChangeAspect="1"/>
          </p:cNvPicPr>
          <p:nvPr/>
        </p:nvPicPr>
        <p:blipFill>
          <a:blip r:embed="rId8" cstate="screen"/>
          <a:stretch>
            <a:fillRect/>
          </a:stretch>
        </p:blipFill>
        <p:spPr>
          <a:xfrm>
            <a:off x="1054100" y="1968500"/>
            <a:ext cx="3370263" cy="4362450"/>
          </a:xfrm>
          <a:prstGeom prst="rect">
            <a:avLst/>
          </a:prstGeom>
          <a:effectLst>
            <a:outerShdw blurRad="50800" dir="2700000" algn="tl" rotWithShape="0">
              <a:prstClr val="black">
                <a:alpha val="40000"/>
              </a:prstClr>
            </a:outerShdw>
          </a:effectLst>
        </p:spPr>
      </p:pic>
      <p:pic>
        <p:nvPicPr>
          <p:cNvPr id="13" name="Obraz 12" descr="dostep03.jpg"/>
          <p:cNvPicPr>
            <a:picLocks noChangeAspect="1"/>
          </p:cNvPicPr>
          <p:nvPr/>
        </p:nvPicPr>
        <p:blipFill>
          <a:blip r:embed="rId9" cstate="screen"/>
          <a:stretch>
            <a:fillRect/>
          </a:stretch>
        </p:blipFill>
        <p:spPr>
          <a:xfrm>
            <a:off x="1784350" y="1731963"/>
            <a:ext cx="3370263" cy="4362450"/>
          </a:xfrm>
          <a:prstGeom prst="rect">
            <a:avLst/>
          </a:prstGeom>
          <a:effectLst>
            <a:outerShdw blurRad="50800" dir="2700000" algn="tl" rotWithShape="0">
              <a:prstClr val="black">
                <a:alpha val="40000"/>
              </a:prstClr>
            </a:outerShdw>
          </a:effectLst>
        </p:spPr>
      </p:pic>
      <p:pic>
        <p:nvPicPr>
          <p:cNvPr id="14" name="Obraz 13" descr="dostep04.jpg"/>
          <p:cNvPicPr>
            <a:picLocks noChangeAspect="1"/>
          </p:cNvPicPr>
          <p:nvPr/>
        </p:nvPicPr>
        <p:blipFill>
          <a:blip r:embed="rId10" cstate="screen"/>
          <a:stretch>
            <a:fillRect/>
          </a:stretch>
        </p:blipFill>
        <p:spPr>
          <a:xfrm>
            <a:off x="2514600" y="1495425"/>
            <a:ext cx="3371850" cy="4362450"/>
          </a:xfrm>
          <a:prstGeom prst="rect">
            <a:avLst/>
          </a:prstGeom>
          <a:effectLst>
            <a:outerShdw blurRad="50800" dir="2700000" algn="tl" rotWithShape="0">
              <a:prstClr val="black">
                <a:alpha val="40000"/>
              </a:prstClr>
            </a:outerShdw>
          </a:effectLst>
        </p:spPr>
      </p:pic>
      <p:pic>
        <p:nvPicPr>
          <p:cNvPr id="15" name="Obraz 14" descr="dostep05.jpg"/>
          <p:cNvPicPr>
            <a:picLocks noChangeAspect="1"/>
          </p:cNvPicPr>
          <p:nvPr/>
        </p:nvPicPr>
        <p:blipFill>
          <a:blip r:embed="rId11" cstate="screen"/>
          <a:stretch>
            <a:fillRect/>
          </a:stretch>
        </p:blipFill>
        <p:spPr>
          <a:xfrm>
            <a:off x="3244850" y="1258888"/>
            <a:ext cx="3371850" cy="4362450"/>
          </a:xfrm>
          <a:prstGeom prst="rect">
            <a:avLst/>
          </a:prstGeom>
          <a:effectLst>
            <a:outerShdw blurRad="50800" dir="2700000" algn="tl" rotWithShape="0">
              <a:prstClr val="black">
                <a:alpha val="40000"/>
              </a:prstClr>
            </a:outerShdw>
          </a:effectLst>
        </p:spPr>
      </p:pic>
      <p:pic>
        <p:nvPicPr>
          <p:cNvPr id="16" name="Obraz 15" descr="dostep06.jpg"/>
          <p:cNvPicPr>
            <a:picLocks noChangeAspect="1"/>
          </p:cNvPicPr>
          <p:nvPr/>
        </p:nvPicPr>
        <p:blipFill>
          <a:blip r:embed="rId12" cstate="screen"/>
          <a:stretch>
            <a:fillRect/>
          </a:stretch>
        </p:blipFill>
        <p:spPr>
          <a:xfrm>
            <a:off x="3975100" y="1022350"/>
            <a:ext cx="3371850" cy="4362450"/>
          </a:xfrm>
          <a:prstGeom prst="rect">
            <a:avLst/>
          </a:prstGeom>
          <a:effectLst>
            <a:outerShdw blurRad="50800" dir="2700000" algn="tl" rotWithShape="0">
              <a:prstClr val="black">
                <a:alpha val="40000"/>
              </a:prstClr>
            </a:outerShdw>
          </a:effectLst>
        </p:spPr>
      </p:pic>
      <p:pic>
        <p:nvPicPr>
          <p:cNvPr id="17" name="Obraz 16" descr="dostep07.jpg"/>
          <p:cNvPicPr>
            <a:picLocks noChangeAspect="1"/>
          </p:cNvPicPr>
          <p:nvPr/>
        </p:nvPicPr>
        <p:blipFill>
          <a:blip r:embed="rId13" cstate="screen"/>
          <a:stretch>
            <a:fillRect/>
          </a:stretch>
        </p:blipFill>
        <p:spPr>
          <a:xfrm>
            <a:off x="4705350" y="785813"/>
            <a:ext cx="3371850" cy="4362450"/>
          </a:xfrm>
          <a:prstGeom prst="rect">
            <a:avLst/>
          </a:prstGeom>
          <a:effectLst>
            <a:outerShdw blurRad="50800" dir="2700000" algn="tl" rotWithShape="0">
              <a:prstClr val="black">
                <a:alpha val="40000"/>
              </a:prstClr>
            </a:outerShdw>
          </a:effectLst>
        </p:spPr>
      </p:pic>
      <p:pic>
        <p:nvPicPr>
          <p:cNvPr id="18" name="Obraz 17" descr="dostep08.jpg"/>
          <p:cNvPicPr>
            <a:picLocks noChangeAspect="1"/>
          </p:cNvPicPr>
          <p:nvPr/>
        </p:nvPicPr>
        <p:blipFill>
          <a:blip r:embed="rId14" cstate="screen"/>
          <a:stretch>
            <a:fillRect/>
          </a:stretch>
        </p:blipFill>
        <p:spPr>
          <a:xfrm>
            <a:off x="5435600" y="549275"/>
            <a:ext cx="3371850" cy="4362450"/>
          </a:xfrm>
          <a:prstGeom prst="rect">
            <a:avLst/>
          </a:prstGeom>
          <a:effectLst>
            <a:outerShdw blurRad="508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35" presetClass="path" presetSubtype="0" accel="50000" decel="50000" fill="hold" nodeType="withEffect">
                                  <p:stCondLst>
                                    <p:cond delay="0"/>
                                  </p:stCondLst>
                                  <p:childTnLst>
                                    <p:animMotion origin="layout" path="M -1.38889E-6 -1.11111E-6 L -0.28038 -0.00139 " pathEditMode="relative" rAng="0" ptsTypes="AA">
                                      <p:cBhvr>
                                        <p:cTn id="18" dur="2000" fill="hold"/>
                                        <p:tgtEl>
                                          <p:spTgt spid="8"/>
                                        </p:tgtEl>
                                        <p:attrNameLst>
                                          <p:attrName>ppt_x</p:attrName>
                                          <p:attrName>ppt_y</p:attrName>
                                        </p:attrNameLst>
                                      </p:cBhvr>
                                      <p:rCtr x="-14000" y="-100"/>
                                    </p:animMotion>
                                  </p:childTnLst>
                                </p:cTn>
                              </p:par>
                              <p:par>
                                <p:cTn id="19" presetID="9" presetClass="emph" presetSubtype="0" nodeType="withEffect">
                                  <p:stCondLst>
                                    <p:cond delay="0"/>
                                  </p:stCondLst>
                                  <p:childTnLst>
                                    <p:set>
                                      <p:cBhvr rctx="PPT">
                                        <p:cTn id="20" dur="indefinite"/>
                                        <p:tgtEl>
                                          <p:spTgt spid="22530"/>
                                        </p:tgtEl>
                                        <p:attrNameLst>
                                          <p:attrName>style.opacity</p:attrName>
                                        </p:attrNameLst>
                                      </p:cBhvr>
                                      <p:to>
                                        <p:strVal val="0.25"/>
                                      </p:to>
                                    </p:set>
                                    <p:animEffect filter="image" prLst="opacity: 0.25">
                                      <p:cBhvr rctx="IE">
                                        <p:cTn id="21" dur="indefinite"/>
                                        <p:tgtEl>
                                          <p:spTgt spid="225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22530"/>
                                        </p:tgtEl>
                                      </p:cBhvr>
                                    </p:animEffect>
                                    <p:set>
                                      <p:cBhvr>
                                        <p:cTn id="26" dur="1" fill="hold">
                                          <p:stCondLst>
                                            <p:cond delay="1999"/>
                                          </p:stCondLst>
                                        </p:cTn>
                                        <p:tgtEl>
                                          <p:spTgt spid="2253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par>
                                <p:cTn id="33" presetID="53"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2000"/>
                            </p:stCondLst>
                            <p:childTnLst>
                              <p:par>
                                <p:cTn id="39" presetID="53"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2500"/>
                            </p:stCondLst>
                            <p:childTnLst>
                              <p:par>
                                <p:cTn id="45" presetID="53"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3000"/>
                            </p:stCondLst>
                            <p:childTnLst>
                              <p:par>
                                <p:cTn id="51" presetID="53"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3500"/>
                            </p:stCondLst>
                            <p:childTnLst>
                              <p:par>
                                <p:cTn id="57" presetID="53"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par>
                          <p:cTn id="62" fill="hold">
                            <p:stCondLst>
                              <p:cond delay="4000"/>
                            </p:stCondLst>
                            <p:childTnLst>
                              <p:par>
                                <p:cTn id="63" presetID="53" presetClass="entr" presetSubtype="0"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4500"/>
                            </p:stCondLst>
                            <p:childTnLst>
                              <p:par>
                                <p:cTn id="69" presetID="53"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childTnLst>
                          </p:cTn>
                        </p:par>
                        <p:par>
                          <p:cTn id="74" fill="hold">
                            <p:stCondLst>
                              <p:cond delay="5000"/>
                            </p:stCondLst>
                            <p:childTnLst>
                              <p:par>
                                <p:cTn id="75" presetID="53" presetClass="entr" presetSubtype="0"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4" name="Obraz 13" descr="apka_logo.png"/>
          <p:cNvPicPr>
            <a:picLocks noChangeAspect="1"/>
          </p:cNvPicPr>
          <p:nvPr/>
        </p:nvPicPr>
        <p:blipFill>
          <a:blip r:embed="rId4" cstate="screen"/>
          <a:stretch>
            <a:fillRect/>
          </a:stretch>
        </p:blipFill>
        <p:spPr>
          <a:xfrm>
            <a:off x="6084888" y="333375"/>
            <a:ext cx="2590800" cy="2590800"/>
          </a:xfrm>
          <a:prstGeom prst="rect">
            <a:avLst/>
          </a:prstGeom>
          <a:effectLst>
            <a:outerShdw blurRad="50800" dist="38100" dir="2700000" algn="tl" rotWithShape="0">
              <a:prstClr val="black">
                <a:alpha val="40000"/>
              </a:prstClr>
            </a:outerShdw>
          </a:effectLst>
        </p:spPr>
      </p:pic>
      <p:pic>
        <p:nvPicPr>
          <p:cNvPr id="15" name="Obraz 14" descr="Bebop-tabletBphone-426x497px1.png"/>
          <p:cNvPicPr>
            <a:picLocks noChangeAspect="1"/>
          </p:cNvPicPr>
          <p:nvPr/>
        </p:nvPicPr>
        <p:blipFill>
          <a:blip r:embed="rId5" cstate="screen"/>
          <a:srcRect/>
          <a:stretch>
            <a:fillRect/>
          </a:stretch>
        </p:blipFill>
        <p:spPr bwMode="auto">
          <a:xfrm>
            <a:off x="4787900" y="2997200"/>
            <a:ext cx="4057650" cy="4733925"/>
          </a:xfrm>
          <a:prstGeom prst="rect">
            <a:avLst/>
          </a:prstGeom>
          <a:noFill/>
          <a:ln w="9525">
            <a:noFill/>
            <a:miter lim="800000"/>
            <a:headEnd/>
            <a:tailEnd/>
          </a:ln>
        </p:spPr>
      </p:pic>
      <p:pic>
        <p:nvPicPr>
          <p:cNvPr id="23" name="Obraz 22" descr="avail-app-store.png"/>
          <p:cNvPicPr>
            <a:picLocks noChangeAspect="1"/>
          </p:cNvPicPr>
          <p:nvPr/>
        </p:nvPicPr>
        <p:blipFill>
          <a:blip r:embed="rId6" cstate="screen"/>
          <a:srcRect/>
          <a:stretch>
            <a:fillRect/>
          </a:stretch>
        </p:blipFill>
        <p:spPr bwMode="auto">
          <a:xfrm>
            <a:off x="7610475" y="5805488"/>
            <a:ext cx="1533525" cy="476250"/>
          </a:xfrm>
          <a:prstGeom prst="rect">
            <a:avLst/>
          </a:prstGeom>
          <a:noFill/>
          <a:ln w="9525">
            <a:noFill/>
            <a:miter lim="800000"/>
            <a:headEnd/>
            <a:tailEnd/>
          </a:ln>
        </p:spPr>
      </p:pic>
      <p:pic>
        <p:nvPicPr>
          <p:cNvPr id="24" name="Obraz 23" descr="avail-android-market.png"/>
          <p:cNvPicPr>
            <a:picLocks noChangeAspect="1"/>
          </p:cNvPicPr>
          <p:nvPr/>
        </p:nvPicPr>
        <p:blipFill>
          <a:blip r:embed="rId7" cstate="screen"/>
          <a:srcRect/>
          <a:stretch>
            <a:fillRect/>
          </a:stretch>
        </p:blipFill>
        <p:spPr bwMode="auto">
          <a:xfrm>
            <a:off x="7596188" y="6308725"/>
            <a:ext cx="1533525" cy="477838"/>
          </a:xfrm>
          <a:prstGeom prst="rect">
            <a:avLst/>
          </a:prstGeom>
          <a:noFill/>
          <a:ln w="9525">
            <a:noFill/>
            <a:miter lim="800000"/>
            <a:headEnd/>
            <a:tailEnd/>
          </a:ln>
        </p:spPr>
      </p:pic>
      <p:pic>
        <p:nvPicPr>
          <p:cNvPr id="26" name="Obraz 25" descr="screen_01.png"/>
          <p:cNvPicPr>
            <a:picLocks noChangeAspect="1"/>
          </p:cNvPicPr>
          <p:nvPr/>
        </p:nvPicPr>
        <p:blipFill>
          <a:blip r:embed="rId8" cstate="screen"/>
          <a:srcRect/>
          <a:stretch>
            <a:fillRect/>
          </a:stretch>
        </p:blipFill>
        <p:spPr bwMode="auto">
          <a:xfrm>
            <a:off x="2555875" y="1052513"/>
            <a:ext cx="6337300" cy="4752975"/>
          </a:xfrm>
          <a:prstGeom prst="rect">
            <a:avLst/>
          </a:prstGeom>
          <a:noFill/>
          <a:ln w="9525">
            <a:noFill/>
            <a:miter lim="800000"/>
            <a:headEnd/>
            <a:tailEnd/>
          </a:ln>
        </p:spPr>
      </p:pic>
      <p:pic>
        <p:nvPicPr>
          <p:cNvPr id="27" name="Obraz 26" descr="screen_02.png"/>
          <p:cNvPicPr>
            <a:picLocks noChangeAspect="1"/>
          </p:cNvPicPr>
          <p:nvPr/>
        </p:nvPicPr>
        <p:blipFill>
          <a:blip r:embed="rId9" cstate="screen"/>
          <a:srcRect/>
          <a:stretch>
            <a:fillRect/>
          </a:stretch>
        </p:blipFill>
        <p:spPr bwMode="auto">
          <a:xfrm>
            <a:off x="2555875" y="1052513"/>
            <a:ext cx="6337300" cy="4752975"/>
          </a:xfrm>
          <a:prstGeom prst="rect">
            <a:avLst/>
          </a:prstGeom>
          <a:noFill/>
          <a:ln w="9525">
            <a:noFill/>
            <a:miter lim="800000"/>
            <a:headEnd/>
            <a:tailEnd/>
          </a:ln>
        </p:spPr>
      </p:pic>
      <p:pic>
        <p:nvPicPr>
          <p:cNvPr id="28" name="Obraz 27" descr="screen_03.png"/>
          <p:cNvPicPr>
            <a:picLocks noChangeAspect="1"/>
          </p:cNvPicPr>
          <p:nvPr/>
        </p:nvPicPr>
        <p:blipFill>
          <a:blip r:embed="rId10" cstate="screen"/>
          <a:srcRect/>
          <a:stretch>
            <a:fillRect/>
          </a:stretch>
        </p:blipFill>
        <p:spPr bwMode="auto">
          <a:xfrm>
            <a:off x="2555875" y="1052513"/>
            <a:ext cx="6337300" cy="4752975"/>
          </a:xfrm>
          <a:prstGeom prst="rect">
            <a:avLst/>
          </a:prstGeom>
          <a:noFill/>
          <a:ln w="9525">
            <a:noFill/>
            <a:miter lim="800000"/>
            <a:headEnd/>
            <a:tailEnd/>
          </a:ln>
        </p:spPr>
      </p:pic>
      <p:pic>
        <p:nvPicPr>
          <p:cNvPr id="29" name="Obraz 28" descr="screen_04.png"/>
          <p:cNvPicPr>
            <a:picLocks noChangeAspect="1"/>
          </p:cNvPicPr>
          <p:nvPr/>
        </p:nvPicPr>
        <p:blipFill>
          <a:blip r:embed="rId11" cstate="screen"/>
          <a:srcRect/>
          <a:stretch>
            <a:fillRect/>
          </a:stretch>
        </p:blipFill>
        <p:spPr bwMode="auto">
          <a:xfrm>
            <a:off x="2555875" y="1052513"/>
            <a:ext cx="6337300" cy="4752975"/>
          </a:xfrm>
          <a:prstGeom prst="rect">
            <a:avLst/>
          </a:prstGeom>
          <a:noFill/>
          <a:ln w="9525">
            <a:noFill/>
            <a:miter lim="800000"/>
            <a:headEnd/>
            <a:tailEnd/>
          </a:ln>
        </p:spPr>
      </p:pic>
      <p:pic>
        <p:nvPicPr>
          <p:cNvPr id="13" name="Obraz 12" descr="apka_mock.png"/>
          <p:cNvPicPr>
            <a:picLocks noChangeAspect="1"/>
          </p:cNvPicPr>
          <p:nvPr/>
        </p:nvPicPr>
        <p:blipFill>
          <a:blip r:embed="rId12" cstate="screen"/>
          <a:stretch>
            <a:fillRect/>
          </a:stretch>
        </p:blipFill>
        <p:spPr>
          <a:xfrm>
            <a:off x="0" y="765175"/>
            <a:ext cx="6405563" cy="6858000"/>
          </a:xfrm>
          <a:prstGeom prst="rect">
            <a:avLst/>
          </a:prstGeom>
          <a:effectLst>
            <a:outerShdw blurRad="76200" dir="18900000" sy="23000" kx="-1200000" algn="bl" rotWithShape="0">
              <a:prstClr val="black">
                <a:alpha val="2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3"/>
                                        </p:tgtEl>
                                      </p:cBhvr>
                                      <p:by x="50000" y="50000"/>
                                    </p:animScale>
                                  </p:childTnLst>
                                </p:cTn>
                              </p:par>
                              <p:par>
                                <p:cTn id="7" presetID="56" presetClass="path" presetSubtype="0" accel="50000" decel="50000" fill="hold" nodeType="withEffect">
                                  <p:stCondLst>
                                    <p:cond delay="0"/>
                                  </p:stCondLst>
                                  <p:childTnLst>
                                    <p:animMotion origin="layout" path="M -3.61111E-6 -4.07407E-6 L -0.25972 0.16135 " pathEditMode="relative" rAng="0" ptsTypes="AA">
                                      <p:cBhvr>
                                        <p:cTn id="8" dur="1000" fill="hold"/>
                                        <p:tgtEl>
                                          <p:spTgt spid="13"/>
                                        </p:tgtEl>
                                        <p:attrNameLst>
                                          <p:attrName>ppt_x</p:attrName>
                                          <p:attrName>ppt_y</p:attrName>
                                        </p:attrNameLst>
                                      </p:cBhvr>
                                      <p:rCtr x="-13000" y="8100"/>
                                    </p:animMotion>
                                  </p:childTnLst>
                                </p:cTn>
                              </p:par>
                              <p:par>
                                <p:cTn id="9" presetID="53"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nodeType="afterGroup">
                            <p:stCondLst>
                              <p:cond delay="500"/>
                            </p:stCondLst>
                            <p:childTnLst>
                              <p:par>
                                <p:cTn id="22" presetID="53"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nodeType="afterGroup">
                            <p:stCondLst>
                              <p:cond delay="1000"/>
                            </p:stCondLst>
                            <p:childTnLst>
                              <p:par>
                                <p:cTn id="28" presetID="53"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23"/>
                                        </p:tgtEl>
                                      </p:cBhvr>
                                    </p:animEffect>
                                    <p:set>
                                      <p:cBhvr>
                                        <p:cTn id="40" dur="1" fill="hold">
                                          <p:stCondLst>
                                            <p:cond delay="1999"/>
                                          </p:stCondLst>
                                        </p:cTn>
                                        <p:tgtEl>
                                          <p:spTgt spid="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24"/>
                                        </p:tgtEl>
                                      </p:cBhvr>
                                    </p:animEffect>
                                    <p:set>
                                      <p:cBhvr>
                                        <p:cTn id="43" dur="1" fill="hold">
                                          <p:stCondLst>
                                            <p:cond delay="1999"/>
                                          </p:stCondLst>
                                        </p:cTn>
                                        <p:tgtEl>
                                          <p:spTgt spid="24"/>
                                        </p:tgtEl>
                                        <p:attrNameLst>
                                          <p:attrName>style.visibility</p:attrName>
                                        </p:attrNameLst>
                                      </p:cBhvr>
                                      <p:to>
                                        <p:strVal val="hidden"/>
                                      </p:to>
                                    </p:set>
                                  </p:childTnLst>
                                </p:cTn>
                              </p:par>
                              <p:par>
                                <p:cTn id="44" presetID="6" presetClass="emph" presetSubtype="0" fill="hold" nodeType="withEffect">
                                  <p:stCondLst>
                                    <p:cond delay="0"/>
                                  </p:stCondLst>
                                  <p:childTnLst>
                                    <p:animScale>
                                      <p:cBhvr>
                                        <p:cTn id="45" dur="2000" fill="hold"/>
                                        <p:tgtEl>
                                          <p:spTgt spid="14"/>
                                        </p:tgtEl>
                                      </p:cBhvr>
                                      <p:by x="50000" y="50000"/>
                                    </p:animScale>
                                  </p:childTnLst>
                                </p:cTn>
                              </p:par>
                              <p:par>
                                <p:cTn id="46" presetID="35" presetClass="path" presetSubtype="0" accel="50000" decel="50000" fill="hold" nodeType="withEffect">
                                  <p:stCondLst>
                                    <p:cond delay="0"/>
                                  </p:stCondLst>
                                  <p:childTnLst>
                                    <p:animMotion origin="layout" path="M 1.94444E-6 0 L -0.67726 0.07361 " pathEditMode="relative" rAng="0" ptsTypes="AA">
                                      <p:cBhvr>
                                        <p:cTn id="47" dur="2000" fill="hold"/>
                                        <p:tgtEl>
                                          <p:spTgt spid="14"/>
                                        </p:tgtEl>
                                        <p:attrNameLst>
                                          <p:attrName>ppt_x</p:attrName>
                                          <p:attrName>ppt_y</p:attrName>
                                        </p:attrNameLst>
                                      </p:cBhvr>
                                      <p:rCtr x="-33900" y="3700"/>
                                    </p:animMotion>
                                  </p:childTnLst>
                                </p:cTn>
                              </p:par>
                            </p:childTnLst>
                          </p:cTn>
                        </p:par>
                        <p:par>
                          <p:cTn id="48" fill="hold" nodeType="afterGroup">
                            <p:stCondLst>
                              <p:cond delay="2000"/>
                            </p:stCondLst>
                            <p:childTnLst>
                              <p:par>
                                <p:cTn id="49" presetID="53"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2000" fill="hold"/>
                                        <p:tgtEl>
                                          <p:spTgt spid="26"/>
                                        </p:tgtEl>
                                        <p:attrNameLst>
                                          <p:attrName>ppt_w</p:attrName>
                                        </p:attrNameLst>
                                      </p:cBhvr>
                                      <p:tavLst>
                                        <p:tav tm="0">
                                          <p:val>
                                            <p:fltVal val="0"/>
                                          </p:val>
                                        </p:tav>
                                        <p:tav tm="100000">
                                          <p:val>
                                            <p:strVal val="#ppt_w"/>
                                          </p:val>
                                        </p:tav>
                                      </p:tavLst>
                                    </p:anim>
                                    <p:anim calcmode="lin" valueType="num">
                                      <p:cBhvr>
                                        <p:cTn id="52" dur="2000" fill="hold"/>
                                        <p:tgtEl>
                                          <p:spTgt spid="26"/>
                                        </p:tgtEl>
                                        <p:attrNameLst>
                                          <p:attrName>ppt_h</p:attrName>
                                        </p:attrNameLst>
                                      </p:cBhvr>
                                      <p:tavLst>
                                        <p:tav tm="0">
                                          <p:val>
                                            <p:fltVal val="0"/>
                                          </p:val>
                                        </p:tav>
                                        <p:tav tm="100000">
                                          <p:val>
                                            <p:strVal val="#ppt_h"/>
                                          </p:val>
                                        </p:tav>
                                      </p:tavLst>
                                    </p:anim>
                                    <p:animEffect transition="in" filter="fade">
                                      <p:cBhvr>
                                        <p:cTn id="53" dur="2000"/>
                                        <p:tgtEl>
                                          <p:spTgt spid="26"/>
                                        </p:tgtEl>
                                      </p:cBhvr>
                                    </p:animEffect>
                                  </p:childTnLst>
                                </p:cTn>
                              </p:par>
                            </p:childTnLst>
                          </p:cTn>
                        </p:par>
                        <p:par>
                          <p:cTn id="54" fill="hold" nodeType="withGroup">
                            <p:stCondLst>
                              <p:cond delay="4000"/>
                            </p:stCondLst>
                            <p:childTnLst>
                              <p:par>
                                <p:cTn id="55" presetID="10" presetClass="exit" presetSubtype="0" fill="hold" nodeType="afterEffect">
                                  <p:stCondLst>
                                    <p:cond delay="1000"/>
                                  </p:stCondLst>
                                  <p:childTnLst>
                                    <p:animEffect transition="out" filter="fade">
                                      <p:cBhvr>
                                        <p:cTn id="56" dur="2000"/>
                                        <p:tgtEl>
                                          <p:spTgt spid="26"/>
                                        </p:tgtEl>
                                      </p:cBhvr>
                                    </p:animEffect>
                                    <p:set>
                                      <p:cBhvr>
                                        <p:cTn id="57" dur="1" fill="hold">
                                          <p:stCondLst>
                                            <p:cond delay="1999"/>
                                          </p:stCondLst>
                                        </p:cTn>
                                        <p:tgtEl>
                                          <p:spTgt spid="26"/>
                                        </p:tgtEl>
                                        <p:attrNameLst>
                                          <p:attrName>style.visibility</p:attrName>
                                        </p:attrNameLst>
                                      </p:cBhvr>
                                      <p:to>
                                        <p:strVal val="hidden"/>
                                      </p:to>
                                    </p:set>
                                  </p:childTnLst>
                                </p:cTn>
                              </p:par>
                              <p:par>
                                <p:cTn id="58" presetID="53" presetClass="entr" presetSubtype="0" fill="hold" nodeType="withEffect">
                                  <p:stCondLst>
                                    <p:cond delay="1000"/>
                                  </p:stCondLst>
                                  <p:childTnLst>
                                    <p:set>
                                      <p:cBhvr>
                                        <p:cTn id="59" dur="1" fill="hold">
                                          <p:stCondLst>
                                            <p:cond delay="0"/>
                                          </p:stCondLst>
                                        </p:cTn>
                                        <p:tgtEl>
                                          <p:spTgt spid="27"/>
                                        </p:tgtEl>
                                        <p:attrNameLst>
                                          <p:attrName>style.visibility</p:attrName>
                                        </p:attrNameLst>
                                      </p:cBhvr>
                                      <p:to>
                                        <p:strVal val="visible"/>
                                      </p:to>
                                    </p:set>
                                    <p:anim calcmode="lin" valueType="num">
                                      <p:cBhvr>
                                        <p:cTn id="60" dur="2000" fill="hold"/>
                                        <p:tgtEl>
                                          <p:spTgt spid="27"/>
                                        </p:tgtEl>
                                        <p:attrNameLst>
                                          <p:attrName>ppt_w</p:attrName>
                                        </p:attrNameLst>
                                      </p:cBhvr>
                                      <p:tavLst>
                                        <p:tav tm="0">
                                          <p:val>
                                            <p:fltVal val="0"/>
                                          </p:val>
                                        </p:tav>
                                        <p:tav tm="100000">
                                          <p:val>
                                            <p:strVal val="#ppt_w"/>
                                          </p:val>
                                        </p:tav>
                                      </p:tavLst>
                                    </p:anim>
                                    <p:anim calcmode="lin" valueType="num">
                                      <p:cBhvr>
                                        <p:cTn id="61" dur="2000" fill="hold"/>
                                        <p:tgtEl>
                                          <p:spTgt spid="27"/>
                                        </p:tgtEl>
                                        <p:attrNameLst>
                                          <p:attrName>ppt_h</p:attrName>
                                        </p:attrNameLst>
                                      </p:cBhvr>
                                      <p:tavLst>
                                        <p:tav tm="0">
                                          <p:val>
                                            <p:fltVal val="0"/>
                                          </p:val>
                                        </p:tav>
                                        <p:tav tm="100000">
                                          <p:val>
                                            <p:strVal val="#ppt_h"/>
                                          </p:val>
                                        </p:tav>
                                      </p:tavLst>
                                    </p:anim>
                                    <p:animEffect transition="in" filter="fade">
                                      <p:cBhvr>
                                        <p:cTn id="62" dur="2000"/>
                                        <p:tgtEl>
                                          <p:spTgt spid="27"/>
                                        </p:tgtEl>
                                      </p:cBhvr>
                                    </p:animEffect>
                                  </p:childTnLst>
                                </p:cTn>
                              </p:par>
                            </p:childTnLst>
                          </p:cTn>
                        </p:par>
                        <p:par>
                          <p:cTn id="63" fill="hold" nodeType="withGroup">
                            <p:stCondLst>
                              <p:cond delay="7000"/>
                            </p:stCondLst>
                            <p:childTnLst>
                              <p:par>
                                <p:cTn id="64" presetID="10" presetClass="exit" presetSubtype="0" fill="hold" nodeType="afterEffect">
                                  <p:stCondLst>
                                    <p:cond delay="0"/>
                                  </p:stCondLst>
                                  <p:childTnLst>
                                    <p:animEffect transition="out" filter="fade">
                                      <p:cBhvr>
                                        <p:cTn id="65" dur="2000"/>
                                        <p:tgtEl>
                                          <p:spTgt spid="27"/>
                                        </p:tgtEl>
                                      </p:cBhvr>
                                    </p:animEffect>
                                    <p:set>
                                      <p:cBhvr>
                                        <p:cTn id="66" dur="1" fill="hold">
                                          <p:stCondLst>
                                            <p:cond delay="1999"/>
                                          </p:stCondLst>
                                        </p:cTn>
                                        <p:tgtEl>
                                          <p:spTgt spid="27"/>
                                        </p:tgtEl>
                                        <p:attrNameLst>
                                          <p:attrName>style.visibility</p:attrName>
                                        </p:attrNameLst>
                                      </p:cBhvr>
                                      <p:to>
                                        <p:strVal val="hidden"/>
                                      </p:to>
                                    </p:set>
                                  </p:childTnLst>
                                </p:cTn>
                              </p:par>
                              <p:par>
                                <p:cTn id="67" presetID="53" presetClass="entr" presetSubtype="0" fill="hold" nodeType="withEffect">
                                  <p:stCondLst>
                                    <p:cond delay="10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2000" fill="hold"/>
                                        <p:tgtEl>
                                          <p:spTgt spid="28"/>
                                        </p:tgtEl>
                                        <p:attrNameLst>
                                          <p:attrName>ppt_w</p:attrName>
                                        </p:attrNameLst>
                                      </p:cBhvr>
                                      <p:tavLst>
                                        <p:tav tm="0">
                                          <p:val>
                                            <p:fltVal val="0"/>
                                          </p:val>
                                        </p:tav>
                                        <p:tav tm="100000">
                                          <p:val>
                                            <p:strVal val="#ppt_w"/>
                                          </p:val>
                                        </p:tav>
                                      </p:tavLst>
                                    </p:anim>
                                    <p:anim calcmode="lin" valueType="num">
                                      <p:cBhvr>
                                        <p:cTn id="70" dur="2000" fill="hold"/>
                                        <p:tgtEl>
                                          <p:spTgt spid="28"/>
                                        </p:tgtEl>
                                        <p:attrNameLst>
                                          <p:attrName>ppt_h</p:attrName>
                                        </p:attrNameLst>
                                      </p:cBhvr>
                                      <p:tavLst>
                                        <p:tav tm="0">
                                          <p:val>
                                            <p:fltVal val="0"/>
                                          </p:val>
                                        </p:tav>
                                        <p:tav tm="100000">
                                          <p:val>
                                            <p:strVal val="#ppt_h"/>
                                          </p:val>
                                        </p:tav>
                                      </p:tavLst>
                                    </p:anim>
                                    <p:animEffect transition="in" filter="fade">
                                      <p:cBhvr>
                                        <p:cTn id="71" dur="2000"/>
                                        <p:tgtEl>
                                          <p:spTgt spid="28"/>
                                        </p:tgtEl>
                                      </p:cBhvr>
                                    </p:animEffect>
                                  </p:childTnLst>
                                </p:cTn>
                              </p:par>
                            </p:childTnLst>
                          </p:cTn>
                        </p:par>
                        <p:par>
                          <p:cTn id="72" fill="hold" nodeType="withGroup">
                            <p:stCondLst>
                              <p:cond delay="10000"/>
                            </p:stCondLst>
                            <p:childTnLst>
                              <p:par>
                                <p:cTn id="73" presetID="10" presetClass="exit" presetSubtype="0" fill="hold" nodeType="afterEffect">
                                  <p:stCondLst>
                                    <p:cond delay="0"/>
                                  </p:stCondLst>
                                  <p:childTnLst>
                                    <p:animEffect transition="out" filter="fade">
                                      <p:cBhvr>
                                        <p:cTn id="74" dur="2000"/>
                                        <p:tgtEl>
                                          <p:spTgt spid="28"/>
                                        </p:tgtEl>
                                      </p:cBhvr>
                                    </p:animEffect>
                                    <p:set>
                                      <p:cBhvr>
                                        <p:cTn id="75" dur="1" fill="hold">
                                          <p:stCondLst>
                                            <p:cond delay="1999"/>
                                          </p:stCondLst>
                                        </p:cTn>
                                        <p:tgtEl>
                                          <p:spTgt spid="28"/>
                                        </p:tgtEl>
                                        <p:attrNameLst>
                                          <p:attrName>style.visibility</p:attrName>
                                        </p:attrNameLst>
                                      </p:cBhvr>
                                      <p:to>
                                        <p:strVal val="hidden"/>
                                      </p:to>
                                    </p:set>
                                  </p:childTnLst>
                                </p:cTn>
                              </p:par>
                              <p:par>
                                <p:cTn id="76" presetID="53" presetClass="entr" presetSubtype="0" fill="hold" nodeType="withEffect">
                                  <p:stCondLst>
                                    <p:cond delay="1000"/>
                                  </p:stCondLst>
                                  <p:childTnLst>
                                    <p:set>
                                      <p:cBhvr>
                                        <p:cTn id="77" dur="1" fill="hold">
                                          <p:stCondLst>
                                            <p:cond delay="0"/>
                                          </p:stCondLst>
                                        </p:cTn>
                                        <p:tgtEl>
                                          <p:spTgt spid="29"/>
                                        </p:tgtEl>
                                        <p:attrNameLst>
                                          <p:attrName>style.visibility</p:attrName>
                                        </p:attrNameLst>
                                      </p:cBhvr>
                                      <p:to>
                                        <p:strVal val="visible"/>
                                      </p:to>
                                    </p:set>
                                    <p:anim calcmode="lin" valueType="num">
                                      <p:cBhvr>
                                        <p:cTn id="78" dur="2000" fill="hold"/>
                                        <p:tgtEl>
                                          <p:spTgt spid="29"/>
                                        </p:tgtEl>
                                        <p:attrNameLst>
                                          <p:attrName>ppt_w</p:attrName>
                                        </p:attrNameLst>
                                      </p:cBhvr>
                                      <p:tavLst>
                                        <p:tav tm="0">
                                          <p:val>
                                            <p:fltVal val="0"/>
                                          </p:val>
                                        </p:tav>
                                        <p:tav tm="100000">
                                          <p:val>
                                            <p:strVal val="#ppt_w"/>
                                          </p:val>
                                        </p:tav>
                                      </p:tavLst>
                                    </p:anim>
                                    <p:anim calcmode="lin" valueType="num">
                                      <p:cBhvr>
                                        <p:cTn id="79" dur="2000" fill="hold"/>
                                        <p:tgtEl>
                                          <p:spTgt spid="29"/>
                                        </p:tgtEl>
                                        <p:attrNameLst>
                                          <p:attrName>ppt_h</p:attrName>
                                        </p:attrNameLst>
                                      </p:cBhvr>
                                      <p:tavLst>
                                        <p:tav tm="0">
                                          <p:val>
                                            <p:fltVal val="0"/>
                                          </p:val>
                                        </p:tav>
                                        <p:tav tm="100000">
                                          <p:val>
                                            <p:strVal val="#ppt_h"/>
                                          </p:val>
                                        </p:tav>
                                      </p:tavLst>
                                    </p:anim>
                                    <p:animEffect transition="in" filter="fade">
                                      <p:cBhvr>
                                        <p:cTn id="8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3" name="Picture 3" descr="9780230452930.jpg"/>
          <p:cNvPicPr>
            <a:picLocks noChangeAspect="1"/>
          </p:cNvPicPr>
          <p:nvPr/>
        </p:nvPicPr>
        <p:blipFill>
          <a:blip r:embed="rId4" cstate="screen"/>
          <a:stretch>
            <a:fillRect/>
          </a:stretch>
        </p:blipFill>
        <p:spPr>
          <a:xfrm>
            <a:off x="468313" y="1557338"/>
            <a:ext cx="2476500" cy="1952625"/>
          </a:xfrm>
          <a:prstGeom prst="rect">
            <a:avLst/>
          </a:prstGeom>
          <a:ln>
            <a:noFill/>
          </a:ln>
          <a:effectLst>
            <a:outerShdw blurRad="190500" algn="tl" rotWithShape="0">
              <a:srgbClr val="000000">
                <a:alpha val="70000"/>
              </a:srgbClr>
            </a:outerShdw>
          </a:effectLst>
        </p:spPr>
      </p:pic>
      <p:pic>
        <p:nvPicPr>
          <p:cNvPr id="14" name="Picture 5" descr="9780230452947.jpg"/>
          <p:cNvPicPr>
            <a:picLocks noChangeAspect="1"/>
          </p:cNvPicPr>
          <p:nvPr/>
        </p:nvPicPr>
        <p:blipFill>
          <a:blip r:embed="rId5" cstate="screen"/>
          <a:stretch>
            <a:fillRect/>
          </a:stretch>
        </p:blipFill>
        <p:spPr>
          <a:xfrm>
            <a:off x="971550" y="2636838"/>
            <a:ext cx="2520950" cy="1958975"/>
          </a:xfrm>
          <a:prstGeom prst="rect">
            <a:avLst/>
          </a:prstGeom>
          <a:ln>
            <a:noFill/>
          </a:ln>
          <a:effectLst>
            <a:outerShdw blurRad="190500" algn="tl" rotWithShape="0">
              <a:srgbClr val="000000">
                <a:alpha val="70000"/>
              </a:srgbClr>
            </a:outerShdw>
          </a:effectLst>
        </p:spPr>
      </p:pic>
      <p:pic>
        <p:nvPicPr>
          <p:cNvPr id="23" name="Picture 4" descr="teachers book1.jpg"/>
          <p:cNvPicPr>
            <a:picLocks noChangeAspect="1"/>
          </p:cNvPicPr>
          <p:nvPr/>
        </p:nvPicPr>
        <p:blipFill>
          <a:blip r:embed="rId6" cstate="screen"/>
          <a:stretch>
            <a:fillRect/>
          </a:stretch>
        </p:blipFill>
        <p:spPr>
          <a:xfrm>
            <a:off x="1331913" y="3933825"/>
            <a:ext cx="2476500" cy="1952625"/>
          </a:xfrm>
          <a:prstGeom prst="rect">
            <a:avLst/>
          </a:prstGeom>
          <a:ln>
            <a:noFill/>
          </a:ln>
          <a:effectLst>
            <a:outerShdw blurRad="190500" algn="tl" rotWithShape="0">
              <a:srgbClr val="000000">
                <a:alpha val="70000"/>
              </a:srgbClr>
            </a:outerShdw>
          </a:effectLst>
        </p:spPr>
      </p:pic>
      <p:pic>
        <p:nvPicPr>
          <p:cNvPr id="24" name="Picture 6" descr="9780230452978.jpg"/>
          <p:cNvPicPr>
            <a:picLocks noChangeAspect="1"/>
          </p:cNvPicPr>
          <p:nvPr/>
        </p:nvPicPr>
        <p:blipFill>
          <a:blip r:embed="rId7" cstate="screen"/>
          <a:stretch>
            <a:fillRect/>
          </a:stretch>
        </p:blipFill>
        <p:spPr>
          <a:xfrm>
            <a:off x="2339975" y="5013325"/>
            <a:ext cx="1770063" cy="1511300"/>
          </a:xfrm>
          <a:prstGeom prst="rect">
            <a:avLst/>
          </a:prstGeom>
          <a:ln>
            <a:noFill/>
          </a:ln>
          <a:effectLst>
            <a:outerShdw blurRad="190500" algn="tl" rotWithShape="0">
              <a:srgbClr val="000000">
                <a:alpha val="70000"/>
              </a:srgbClr>
            </a:outerShdw>
          </a:effectLst>
        </p:spPr>
      </p:pic>
      <p:pic>
        <p:nvPicPr>
          <p:cNvPr id="15" name="Picture 8" descr="presentation kit.jpg"/>
          <p:cNvPicPr>
            <a:picLocks noChangeAspect="1"/>
          </p:cNvPicPr>
          <p:nvPr/>
        </p:nvPicPr>
        <p:blipFill>
          <a:blip r:embed="rId8" cstate="screen"/>
          <a:stretch>
            <a:fillRect/>
          </a:stretch>
        </p:blipFill>
        <p:spPr>
          <a:xfrm>
            <a:off x="4860032" y="1237456"/>
            <a:ext cx="1808163" cy="2592387"/>
          </a:xfrm>
          <a:prstGeom prst="rect">
            <a:avLst/>
          </a:prstGeom>
          <a:ln>
            <a:noFill/>
          </a:ln>
          <a:effectLst>
            <a:outerShdw blurRad="190500" algn="tl" rotWithShape="0">
              <a:srgbClr val="000000">
                <a:alpha val="70000"/>
              </a:srgbClr>
            </a:outerShdw>
          </a:effectLst>
        </p:spPr>
      </p:pic>
      <p:pic>
        <p:nvPicPr>
          <p:cNvPr id="12" name="Picture 7" descr="9780230452909.jpg"/>
          <p:cNvPicPr>
            <a:picLocks noChangeAspect="1"/>
          </p:cNvPicPr>
          <p:nvPr/>
        </p:nvPicPr>
        <p:blipFill>
          <a:blip r:embed="rId9" cstate="screen"/>
          <a:stretch>
            <a:fillRect/>
          </a:stretch>
        </p:blipFill>
        <p:spPr>
          <a:xfrm>
            <a:off x="6227763" y="692150"/>
            <a:ext cx="2476500" cy="1752600"/>
          </a:xfrm>
          <a:prstGeom prst="rect">
            <a:avLst/>
          </a:prstGeom>
          <a:ln>
            <a:noFill/>
          </a:ln>
          <a:effectLst>
            <a:outerShdw blurRad="190500" algn="tl" rotWithShape="0">
              <a:srgbClr val="000000">
                <a:alpha val="70000"/>
              </a:srgbClr>
            </a:outerShdw>
          </a:effectLst>
        </p:spPr>
      </p:pic>
      <p:pic>
        <p:nvPicPr>
          <p:cNvPr id="25" name="Content Placeholder 3"/>
          <p:cNvPicPr>
            <a:picLocks noChangeAspect="1"/>
          </p:cNvPicPr>
          <p:nvPr/>
        </p:nvPicPr>
        <p:blipFill>
          <a:blip r:embed="rId10" cstate="screen"/>
          <a:stretch>
            <a:fillRect/>
          </a:stretch>
        </p:blipFill>
        <p:spPr bwMode="auto">
          <a:xfrm>
            <a:off x="6227763" y="2636838"/>
            <a:ext cx="2435225" cy="1728787"/>
          </a:xfrm>
          <a:prstGeom prst="rect">
            <a:avLst/>
          </a:prstGeom>
          <a:noFill/>
          <a:ln w="9525">
            <a:noFill/>
            <a:miter lim="800000"/>
            <a:headEnd/>
            <a:tailEnd/>
          </a:ln>
          <a:effectLst>
            <a:outerShdw blurRad="190500" algn="tl" rotWithShape="0">
              <a:srgbClr val="000000">
                <a:alpha val="70000"/>
              </a:srgbClr>
            </a:outerShdw>
          </a:effectLst>
        </p:spPr>
      </p:pic>
      <p:pic>
        <p:nvPicPr>
          <p:cNvPr id="27" name="Obraz 26" descr="www.png"/>
          <p:cNvPicPr>
            <a:picLocks noChangeAspect="1"/>
          </p:cNvPicPr>
          <p:nvPr/>
        </p:nvPicPr>
        <p:blipFill>
          <a:blip r:embed="rId11" cstate="screen"/>
          <a:srcRect/>
          <a:stretch>
            <a:fillRect/>
          </a:stretch>
        </p:blipFill>
        <p:spPr bwMode="auto">
          <a:xfrm>
            <a:off x="4572000" y="4508500"/>
            <a:ext cx="3370263" cy="19891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nodeType="afterGroup">
                            <p:stCondLst>
                              <p:cond delay="5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par>
                          <p:cTn id="28" fill="hold" nodeType="afterGroup">
                            <p:stCondLst>
                              <p:cond delay="6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par>
                          <p:cTn id="32" fill="hold" nodeType="afterGroup">
                            <p:stCondLst>
                              <p:cond delay="70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raz 9" descr="bg_zielone.png"/>
          <p:cNvPicPr>
            <a:picLocks noChangeAspect="1"/>
          </p:cNvPicPr>
          <p:nvPr/>
        </p:nvPicPr>
        <p:blipFill>
          <a:blip r:embed="rId3" cstate="screen"/>
          <a:srcRect/>
          <a:stretch>
            <a:fillRect/>
          </a:stretch>
        </p:blipFill>
        <p:spPr bwMode="auto">
          <a:xfrm>
            <a:off x="0" y="1588"/>
            <a:ext cx="9144000" cy="6854825"/>
          </a:xfrm>
          <a:prstGeom prst="rect">
            <a:avLst/>
          </a:prstGeom>
          <a:noFill/>
          <a:ln w="9525">
            <a:noFill/>
            <a:miter lim="800000"/>
            <a:headEnd/>
            <a:tailEnd/>
          </a:ln>
        </p:spPr>
      </p:pic>
      <p:pic>
        <p:nvPicPr>
          <p:cNvPr id="2051" name="Obraz 6" descr="bebop_logo_wieksze.png"/>
          <p:cNvPicPr>
            <a:picLocks noChangeAspect="1"/>
          </p:cNvPicPr>
          <p:nvPr/>
        </p:nvPicPr>
        <p:blipFill>
          <a:blip r:embed="rId4" cstate="screen"/>
          <a:srcRect/>
          <a:stretch>
            <a:fillRect/>
          </a:stretch>
        </p:blipFill>
        <p:spPr bwMode="auto">
          <a:xfrm>
            <a:off x="-3175" y="765175"/>
            <a:ext cx="8823325" cy="6092825"/>
          </a:xfrm>
          <a:prstGeom prst="rect">
            <a:avLst/>
          </a:prstGeom>
          <a:noFill/>
          <a:ln w="9525">
            <a:noFill/>
            <a:miter lim="800000"/>
            <a:headEnd/>
            <a:tailEnd/>
          </a:ln>
        </p:spPr>
      </p:pic>
      <p:pic>
        <p:nvPicPr>
          <p:cNvPr id="8" name="Obraz 7" descr="bebop_logo_zwierzaki.png"/>
          <p:cNvPicPr>
            <a:picLocks noChangeAspect="1"/>
          </p:cNvPicPr>
          <p:nvPr/>
        </p:nvPicPr>
        <p:blipFill>
          <a:blip r:embed="rId5" cstate="screen"/>
          <a:stretch>
            <a:fillRect/>
          </a:stretch>
        </p:blipFill>
        <p:spPr>
          <a:xfrm>
            <a:off x="-3175" y="765175"/>
            <a:ext cx="8823325" cy="6092825"/>
          </a:xfrm>
          <a:prstGeom prst="rect">
            <a:avLst/>
          </a:prstGeom>
          <a:effectLst>
            <a:outerShdw blurRad="330200" dir="2700000" algn="tl" rotWithShape="0">
              <a:prstClr val="black">
                <a:alpha val="40000"/>
              </a:prstClr>
            </a:outerShdw>
          </a:effectLst>
        </p:spPr>
      </p:pic>
      <p:pic>
        <p:nvPicPr>
          <p:cNvPr id="11" name="Obraz 10" descr="gra.png"/>
          <p:cNvPicPr>
            <a:picLocks noChangeAspect="1"/>
          </p:cNvPicPr>
          <p:nvPr/>
        </p:nvPicPr>
        <p:blipFill>
          <a:blip r:embed="rId6" cstate="screen"/>
          <a:stretch>
            <a:fillRect/>
          </a:stretch>
        </p:blipFill>
        <p:spPr>
          <a:xfrm>
            <a:off x="3563938" y="3933825"/>
            <a:ext cx="4737100" cy="2447925"/>
          </a:xfrm>
          <a:prstGeom prst="rect">
            <a:avLst/>
          </a:prstGeom>
          <a:effectLst>
            <a:outerShdw blurRad="101600" dist="38100" dir="2700000" algn="tl" rotWithShape="0">
              <a:prstClr val="black">
                <a:alpha val="60000"/>
              </a:prstClr>
            </a:outerShdw>
          </a:effectLst>
        </p:spPr>
      </p:pic>
      <p:pic>
        <p:nvPicPr>
          <p:cNvPr id="2054" name="Obraz 11" descr="logo_Macmillan_EDUCATION_02_white.png"/>
          <p:cNvPicPr>
            <a:picLocks noChangeAspect="1"/>
          </p:cNvPicPr>
          <p:nvPr/>
        </p:nvPicPr>
        <p:blipFill>
          <a:blip r:embed="rId7" cstate="screen"/>
          <a:srcRect/>
          <a:stretch>
            <a:fillRect/>
          </a:stretch>
        </p:blipFill>
        <p:spPr bwMode="auto">
          <a:xfrm>
            <a:off x="7556500" y="6381750"/>
            <a:ext cx="1408113" cy="2873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ipsa 20"/>
          <p:cNvSpPr/>
          <p:nvPr/>
        </p:nvSpPr>
        <p:spPr>
          <a:xfrm>
            <a:off x="3995936" y="-1971600"/>
            <a:ext cx="6408712" cy="6408712"/>
          </a:xfrm>
          <a:prstGeom prst="ellipse">
            <a:avLst/>
          </a:prstGeom>
          <a:gradFill flip="none" rotWithShape="1">
            <a:gsLst>
              <a:gs pos="0">
                <a:srgbClr val="E0BEDA"/>
              </a:gs>
              <a:gs pos="50000">
                <a:srgbClr val="F4E8F2"/>
              </a:gs>
              <a:gs pos="100000">
                <a:srgbClr val="F6ECF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pic>
        <p:nvPicPr>
          <p:cNvPr id="18" name="Obraz 17" descr="lew2.png"/>
          <p:cNvPicPr>
            <a:picLocks noChangeAspect="1"/>
          </p:cNvPicPr>
          <p:nvPr/>
        </p:nvPicPr>
        <p:blipFill>
          <a:blip r:embed="rId3" cstate="screen"/>
          <a:stretch>
            <a:fillRect/>
          </a:stretch>
        </p:blipFill>
        <p:spPr>
          <a:xfrm rot="501027">
            <a:off x="5538788" y="-25400"/>
            <a:ext cx="3419475" cy="3657600"/>
          </a:xfrm>
          <a:prstGeom prst="rect">
            <a:avLst/>
          </a:prstGeom>
          <a:effectLst>
            <a:outerShdw blurRad="50800" dist="38100" dir="2700000" algn="tl" rotWithShape="0">
              <a:prstClr val="black">
                <a:alpha val="40000"/>
              </a:prstClr>
            </a:outerShdw>
          </a:effectLst>
        </p:spPr>
      </p:pic>
      <p:pic>
        <p:nvPicPr>
          <p:cNvPr id="13" name="Obraz 12" descr="Bebop1_SB.jpg"/>
          <p:cNvPicPr>
            <a:picLocks noChangeAspect="1"/>
          </p:cNvPicPr>
          <p:nvPr/>
        </p:nvPicPr>
        <p:blipFill>
          <a:blip r:embed="rId4" cstate="screen"/>
          <a:stretch>
            <a:fillRect/>
          </a:stretch>
        </p:blipFill>
        <p:spPr>
          <a:xfrm>
            <a:off x="1619250" y="1125538"/>
            <a:ext cx="4102100" cy="3240087"/>
          </a:xfrm>
          <a:prstGeom prst="rect">
            <a:avLst/>
          </a:prstGeom>
          <a:effectLst>
            <a:outerShdw blurRad="50800" dist="38100" dir="2700000" algn="tl" rotWithShape="0">
              <a:prstClr val="black">
                <a:alpha val="40000"/>
              </a:prstClr>
            </a:outerShdw>
          </a:effectLst>
        </p:spPr>
      </p:pic>
      <p:pic>
        <p:nvPicPr>
          <p:cNvPr id="14" name="Obraz 13" descr="Bebop2_SB.jpg"/>
          <p:cNvPicPr>
            <a:picLocks noChangeAspect="1"/>
          </p:cNvPicPr>
          <p:nvPr/>
        </p:nvPicPr>
        <p:blipFill>
          <a:blip r:embed="rId5" cstate="screen"/>
          <a:stretch>
            <a:fillRect/>
          </a:stretch>
        </p:blipFill>
        <p:spPr>
          <a:xfrm>
            <a:off x="2663825" y="2060575"/>
            <a:ext cx="4102100" cy="3240088"/>
          </a:xfrm>
          <a:prstGeom prst="rect">
            <a:avLst/>
          </a:prstGeom>
          <a:effectLst>
            <a:outerShdw blurRad="50800" dist="38100" dir="2700000" algn="tl" rotWithShape="0">
              <a:prstClr val="black">
                <a:alpha val="40000"/>
              </a:prstClr>
            </a:outerShdw>
          </a:effectLst>
        </p:spPr>
      </p:pic>
      <p:pic>
        <p:nvPicPr>
          <p:cNvPr id="15" name="Obraz 14" descr="Bebop3_SB.jpg"/>
          <p:cNvPicPr>
            <a:picLocks noChangeAspect="1"/>
          </p:cNvPicPr>
          <p:nvPr/>
        </p:nvPicPr>
        <p:blipFill>
          <a:blip r:embed="rId6" cstate="screen"/>
          <a:stretch>
            <a:fillRect/>
          </a:stretch>
        </p:blipFill>
        <p:spPr>
          <a:xfrm>
            <a:off x="3708400" y="2997200"/>
            <a:ext cx="4105275" cy="3240088"/>
          </a:xfrm>
          <a:prstGeom prst="rect">
            <a:avLst/>
          </a:prstGeom>
          <a:effectLst>
            <a:outerShdw blurRad="50800" dist="38100" dir="2700000" algn="tl" rotWithShape="0">
              <a:prstClr val="black">
                <a:alpha val="40000"/>
              </a:prstClr>
            </a:outerShdw>
          </a:effectLst>
        </p:spPr>
      </p:pic>
      <p:pic>
        <p:nvPicPr>
          <p:cNvPr id="20" name="Obraz 19" descr="bebop_napis.png"/>
          <p:cNvPicPr>
            <a:picLocks noChangeAspect="1"/>
          </p:cNvPicPr>
          <p:nvPr/>
        </p:nvPicPr>
        <p:blipFill>
          <a:blip r:embed="rId7" cstate="screen"/>
          <a:stretch>
            <a:fillRect/>
          </a:stretch>
        </p:blipFill>
        <p:spPr>
          <a:xfrm>
            <a:off x="900113" y="115888"/>
            <a:ext cx="3459162" cy="1628775"/>
          </a:xfrm>
          <a:prstGeom prst="rect">
            <a:avLst/>
          </a:prstGeom>
          <a:effectLst>
            <a:outerShdw blurRad="50800" dist="38100" dir="2700000" algn="tl" rotWithShape="0">
              <a:prstClr val="black">
                <a:alpha val="40000"/>
              </a:prstClr>
            </a:outerShdw>
          </a:effectLst>
        </p:spPr>
      </p:pic>
      <p:pic>
        <p:nvPicPr>
          <p:cNvPr id="19" name="Obraz 18" descr="flaming.png"/>
          <p:cNvPicPr>
            <a:picLocks noChangeAspect="1"/>
          </p:cNvPicPr>
          <p:nvPr/>
        </p:nvPicPr>
        <p:blipFill>
          <a:blip r:embed="rId8" cstate="screen"/>
          <a:stretch>
            <a:fillRect/>
          </a:stretch>
        </p:blipFill>
        <p:spPr>
          <a:xfrm rot="21176992">
            <a:off x="-296863" y="681038"/>
            <a:ext cx="2398713" cy="4127500"/>
          </a:xfrm>
          <a:prstGeom prst="rect">
            <a:avLst/>
          </a:prstGeom>
          <a:effectLst>
            <a:outerShdw blurRad="50800" dist="38100" dir="2700000" algn="tl" rotWithShape="0">
              <a:prstClr val="black">
                <a:alpha val="40000"/>
              </a:prstClr>
            </a:outerShdw>
          </a:effectLst>
        </p:spPr>
      </p:pic>
      <p:pic>
        <p:nvPicPr>
          <p:cNvPr id="16" name="Obraz 15" descr="slon.png"/>
          <p:cNvPicPr>
            <a:picLocks noChangeAspect="1"/>
          </p:cNvPicPr>
          <p:nvPr/>
        </p:nvPicPr>
        <p:blipFill>
          <a:blip r:embed="rId9" cstate="screen"/>
          <a:stretch>
            <a:fillRect/>
          </a:stretch>
        </p:blipFill>
        <p:spPr>
          <a:xfrm>
            <a:off x="-180975" y="3284538"/>
            <a:ext cx="3529013" cy="3817937"/>
          </a:xfrm>
          <a:prstGeom prst="rect">
            <a:avLst/>
          </a:prstGeom>
          <a:effectLst>
            <a:outerShdw blurRad="50800" dist="38100" dir="2700000" algn="tl" rotWithShape="0">
              <a:prstClr val="black">
                <a:alpha val="40000"/>
              </a:prstClr>
            </a:outerShdw>
          </a:effectLst>
        </p:spPr>
      </p:pic>
      <p:pic>
        <p:nvPicPr>
          <p:cNvPr id="17" name="Obraz 16" descr="zebra.png"/>
          <p:cNvPicPr>
            <a:picLocks noChangeAspect="1"/>
          </p:cNvPicPr>
          <p:nvPr/>
        </p:nvPicPr>
        <p:blipFill>
          <a:blip r:embed="rId10" cstate="screen"/>
          <a:stretch>
            <a:fillRect/>
          </a:stretch>
        </p:blipFill>
        <p:spPr>
          <a:xfrm>
            <a:off x="5364163" y="3213100"/>
            <a:ext cx="3932237" cy="3825875"/>
          </a:xfrm>
          <a:prstGeom prst="rect">
            <a:avLst/>
          </a:prstGeom>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53"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nodeType="afterGroup">
                            <p:stCondLst>
                              <p:cond delay="2000"/>
                            </p:stCondLst>
                            <p:childTnLst>
                              <p:par>
                                <p:cTn id="16" presetID="53"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000" fill="hold"/>
                                        <p:tgtEl>
                                          <p:spTgt spid="14"/>
                                        </p:tgtEl>
                                        <p:attrNameLst>
                                          <p:attrName>ppt_w</p:attrName>
                                        </p:attrNameLst>
                                      </p:cBhvr>
                                      <p:tavLst>
                                        <p:tav tm="0">
                                          <p:val>
                                            <p:fltVal val="0"/>
                                          </p:val>
                                        </p:tav>
                                        <p:tav tm="100000">
                                          <p:val>
                                            <p:strVal val="#ppt_w"/>
                                          </p:val>
                                        </p:tav>
                                      </p:tavLst>
                                    </p:anim>
                                    <p:anim calcmode="lin" valueType="num">
                                      <p:cBhvr>
                                        <p:cTn id="19" dur="2000" fill="hold"/>
                                        <p:tgtEl>
                                          <p:spTgt spid="14"/>
                                        </p:tgtEl>
                                        <p:attrNameLst>
                                          <p:attrName>ppt_h</p:attrName>
                                        </p:attrNameLst>
                                      </p:cBhvr>
                                      <p:tavLst>
                                        <p:tav tm="0">
                                          <p:val>
                                            <p:fltVal val="0"/>
                                          </p:val>
                                        </p:tav>
                                        <p:tav tm="100000">
                                          <p:val>
                                            <p:strVal val="#ppt_h"/>
                                          </p:val>
                                        </p:tav>
                                      </p:tavLst>
                                    </p:anim>
                                    <p:animEffect transition="in" filter="fade">
                                      <p:cBhvr>
                                        <p:cTn id="20" dur="2000"/>
                                        <p:tgtEl>
                                          <p:spTgt spid="14"/>
                                        </p:tgtEl>
                                      </p:cBhvr>
                                    </p:animEffect>
                                  </p:childTnLst>
                                </p:cTn>
                              </p:par>
                            </p:childTnLst>
                          </p:cTn>
                        </p:par>
                        <p:par>
                          <p:cTn id="21" fill="hold" nodeType="afterGroup">
                            <p:stCondLst>
                              <p:cond delay="4000"/>
                            </p:stCondLst>
                            <p:childTnLst>
                              <p:par>
                                <p:cTn id="22" presetID="53"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0" fill="hold"/>
                                        <p:tgtEl>
                                          <p:spTgt spid="15"/>
                                        </p:tgtEl>
                                        <p:attrNameLst>
                                          <p:attrName>ppt_w</p:attrName>
                                        </p:attrNameLst>
                                      </p:cBhvr>
                                      <p:tavLst>
                                        <p:tav tm="0">
                                          <p:val>
                                            <p:fltVal val="0"/>
                                          </p:val>
                                        </p:tav>
                                        <p:tav tm="100000">
                                          <p:val>
                                            <p:strVal val="#ppt_w"/>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Effect transition="in" filter="fade">
                                      <p:cBhvr>
                                        <p:cTn id="26" dur="2000"/>
                                        <p:tgtEl>
                                          <p:spTgt spid="15"/>
                                        </p:tgtEl>
                                      </p:cBhvr>
                                    </p:animEffect>
                                  </p:childTnLst>
                                </p:cTn>
                              </p:par>
                            </p:childTnLst>
                          </p:cTn>
                        </p:par>
                        <p:par>
                          <p:cTn id="27" fill="hold" nodeType="afterGroup">
                            <p:stCondLst>
                              <p:cond delay="60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par>
                          <p:cTn id="31" fill="hold" nodeType="afterGroup">
                            <p:stCondLst>
                              <p:cond delay="8000"/>
                            </p:stCondLst>
                            <p:childTnLst>
                              <p:par>
                                <p:cTn id="32" presetID="10"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000"/>
                                        <p:tgtEl>
                                          <p:spTgt spid="19"/>
                                        </p:tgtEl>
                                      </p:cBhvr>
                                    </p:animEffect>
                                  </p:childTnLst>
                                </p:cTn>
                              </p:par>
                            </p:childTnLst>
                          </p:cTn>
                        </p:par>
                        <p:par>
                          <p:cTn id="35" fill="hold" nodeType="afterGroup">
                            <p:stCondLst>
                              <p:cond delay="100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childTnLst>
                                </p:cTn>
                              </p:par>
                            </p:childTnLst>
                          </p:cTn>
                        </p:par>
                        <p:par>
                          <p:cTn id="39" fill="hold" nodeType="afterGroup">
                            <p:stCondLst>
                              <p:cond delay="120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026" name="Picture 2" descr="https://lh5.googleusercontent.com/-rjM_RGZa4uU/Url91IP7nYI/AAAAAAAAAE0/5ay4mU_lpoc/w2048-h1418/shutterstock_123166408.jpg"/>
          <p:cNvPicPr>
            <a:picLocks noChangeAspect="1" noChangeArrowheads="1"/>
          </p:cNvPicPr>
          <p:nvPr/>
        </p:nvPicPr>
        <p:blipFill>
          <a:blip r:embed="rId4" cstate="screen"/>
          <a:srcRect/>
          <a:stretch>
            <a:fillRect/>
          </a:stretch>
        </p:blipFill>
        <p:spPr bwMode="auto">
          <a:xfrm>
            <a:off x="1043608" y="1124744"/>
            <a:ext cx="7184445" cy="49762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Obraz 21" descr="dzieci_zwierzaki.png"/>
          <p:cNvPicPr>
            <a:picLocks noChangeAspect="1"/>
          </p:cNvPicPr>
          <p:nvPr/>
        </p:nvPicPr>
        <p:blipFill>
          <a:blip r:embed="rId5" cstate="screen"/>
          <a:stretch>
            <a:fillRect/>
          </a:stretch>
        </p:blipFill>
        <p:spPr>
          <a:xfrm>
            <a:off x="827584" y="1124744"/>
            <a:ext cx="7670192" cy="51171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0" name="Obraz 9" descr="kolo_flaming.png"/>
          <p:cNvPicPr>
            <a:picLocks noChangeAspect="1"/>
          </p:cNvPicPr>
          <p:nvPr/>
        </p:nvPicPr>
        <p:blipFill>
          <a:blip r:embed="rId4" cstate="screen"/>
          <a:stretch>
            <a:fillRect/>
          </a:stretch>
        </p:blipFill>
        <p:spPr>
          <a:xfrm>
            <a:off x="2268538" y="1196975"/>
            <a:ext cx="2581275" cy="2536825"/>
          </a:xfrm>
          <a:prstGeom prst="rect">
            <a:avLst/>
          </a:prstGeom>
          <a:effectLst>
            <a:outerShdw blurRad="50800" dist="38100" dir="2700000" algn="tl" rotWithShape="0">
              <a:prstClr val="black">
                <a:alpha val="40000"/>
              </a:prstClr>
            </a:outerShdw>
          </a:effectLst>
        </p:spPr>
      </p:pic>
      <p:pic>
        <p:nvPicPr>
          <p:cNvPr id="12" name="Obraz 11" descr="kolo_lew.png"/>
          <p:cNvPicPr>
            <a:picLocks noChangeAspect="1"/>
          </p:cNvPicPr>
          <p:nvPr/>
        </p:nvPicPr>
        <p:blipFill>
          <a:blip r:embed="rId5" cstate="screen"/>
          <a:stretch>
            <a:fillRect/>
          </a:stretch>
        </p:blipFill>
        <p:spPr>
          <a:xfrm>
            <a:off x="1042988" y="4005263"/>
            <a:ext cx="2582862" cy="2536825"/>
          </a:xfrm>
          <a:prstGeom prst="rect">
            <a:avLst/>
          </a:prstGeom>
          <a:effectLst>
            <a:outerShdw blurRad="50800" dist="38100" dir="2700000" algn="tl" rotWithShape="0">
              <a:prstClr val="black">
                <a:alpha val="40000"/>
              </a:prstClr>
            </a:outerShdw>
          </a:effectLst>
        </p:spPr>
      </p:pic>
      <p:pic>
        <p:nvPicPr>
          <p:cNvPr id="13" name="Obraz 12" descr="kolo_slon.png"/>
          <p:cNvPicPr>
            <a:picLocks noChangeAspect="1"/>
          </p:cNvPicPr>
          <p:nvPr/>
        </p:nvPicPr>
        <p:blipFill>
          <a:blip r:embed="rId6" cstate="screen"/>
          <a:stretch>
            <a:fillRect/>
          </a:stretch>
        </p:blipFill>
        <p:spPr>
          <a:xfrm>
            <a:off x="5003800" y="4005263"/>
            <a:ext cx="2582863" cy="2536825"/>
          </a:xfrm>
          <a:prstGeom prst="rect">
            <a:avLst/>
          </a:prstGeom>
          <a:effectLst>
            <a:outerShdw blurRad="50800" dist="38100" dir="2700000" algn="tl" rotWithShape="0">
              <a:prstClr val="black">
                <a:alpha val="40000"/>
              </a:prstClr>
            </a:outerShdw>
          </a:effectLst>
        </p:spPr>
      </p:pic>
      <p:pic>
        <p:nvPicPr>
          <p:cNvPr id="14" name="Obraz 13" descr="kolo_zebra.png"/>
          <p:cNvPicPr>
            <a:picLocks noChangeAspect="1"/>
          </p:cNvPicPr>
          <p:nvPr/>
        </p:nvPicPr>
        <p:blipFill>
          <a:blip r:embed="rId7" cstate="screen"/>
          <a:stretch>
            <a:fillRect/>
          </a:stretch>
        </p:blipFill>
        <p:spPr>
          <a:xfrm>
            <a:off x="6011863" y="1196975"/>
            <a:ext cx="2582862" cy="2536825"/>
          </a:xfrm>
          <a:prstGeom prst="rect">
            <a:avLst/>
          </a:prstGeom>
          <a:effectLst>
            <a:outerShdw blurRad="50800" dist="38100" dir="2700000" algn="tl" rotWithShape="0">
              <a:prstClr val="black">
                <a:alpha val="40000"/>
              </a:prstClr>
            </a:outerShdw>
          </a:effectLst>
        </p:spPr>
      </p:pic>
      <p:pic>
        <p:nvPicPr>
          <p:cNvPr id="21" name="Obraz 20" descr="akordeon.png"/>
          <p:cNvPicPr>
            <a:picLocks noChangeAspect="1"/>
          </p:cNvPicPr>
          <p:nvPr/>
        </p:nvPicPr>
        <p:blipFill>
          <a:blip r:embed="rId8" cstate="screen"/>
          <a:stretch>
            <a:fillRect/>
          </a:stretch>
        </p:blipFill>
        <p:spPr>
          <a:xfrm>
            <a:off x="-827734" y="-1182688"/>
            <a:ext cx="10728326" cy="8040688"/>
          </a:xfrm>
          <a:prstGeom prst="rect">
            <a:avLst/>
          </a:prstGeom>
          <a:effectLst>
            <a:outerShdw blurRad="127000" dir="2700000" algn="tl" rotWithShape="0">
              <a:prstClr val="black">
                <a:alpha val="40000"/>
              </a:prstClr>
            </a:outerShdw>
          </a:effectLst>
        </p:spPr>
      </p:pic>
      <p:pic>
        <p:nvPicPr>
          <p:cNvPr id="16" name="Obraz 15" descr="kolo_flaming.png"/>
          <p:cNvPicPr>
            <a:picLocks noChangeAspect="1"/>
          </p:cNvPicPr>
          <p:nvPr/>
        </p:nvPicPr>
        <p:blipFill>
          <a:blip r:embed="rId9" cstate="screen"/>
          <a:stretch>
            <a:fillRect/>
          </a:stretch>
        </p:blipFill>
        <p:spPr>
          <a:xfrm>
            <a:off x="2268538" y="1196975"/>
            <a:ext cx="2581275" cy="2536825"/>
          </a:xfrm>
          <a:prstGeom prst="rect">
            <a:avLst/>
          </a:prstGeom>
          <a:effectLst>
            <a:outerShdw blurRad="50800" dist="38100" dir="2700000" algn="tl" rotWithShape="0">
              <a:prstClr val="black">
                <a:alpha val="40000"/>
              </a:prstClr>
            </a:outerShdw>
          </a:effectLst>
        </p:spPr>
      </p:pic>
      <p:pic>
        <p:nvPicPr>
          <p:cNvPr id="17" name="Obraz 16" descr="kolo_lew.png"/>
          <p:cNvPicPr>
            <a:picLocks noChangeAspect="1"/>
          </p:cNvPicPr>
          <p:nvPr/>
        </p:nvPicPr>
        <p:blipFill>
          <a:blip r:embed="rId10" cstate="screen"/>
          <a:stretch>
            <a:fillRect/>
          </a:stretch>
        </p:blipFill>
        <p:spPr>
          <a:xfrm>
            <a:off x="1042988" y="4005263"/>
            <a:ext cx="2582862" cy="2536825"/>
          </a:xfrm>
          <a:prstGeom prst="rect">
            <a:avLst/>
          </a:prstGeom>
          <a:effectLst>
            <a:outerShdw blurRad="50800" dist="38100" dir="2700000" algn="tl" rotWithShape="0">
              <a:prstClr val="black">
                <a:alpha val="40000"/>
              </a:prstClr>
            </a:outerShdw>
          </a:effectLst>
        </p:spPr>
      </p:pic>
      <p:pic>
        <p:nvPicPr>
          <p:cNvPr id="18" name="Obraz 17" descr="kolo_slon.png"/>
          <p:cNvPicPr>
            <a:picLocks noChangeAspect="1"/>
          </p:cNvPicPr>
          <p:nvPr/>
        </p:nvPicPr>
        <p:blipFill>
          <a:blip r:embed="rId11" cstate="screen"/>
          <a:stretch>
            <a:fillRect/>
          </a:stretch>
        </p:blipFill>
        <p:spPr>
          <a:xfrm>
            <a:off x="5003800" y="4005263"/>
            <a:ext cx="2582863" cy="2536825"/>
          </a:xfrm>
          <a:prstGeom prst="rect">
            <a:avLst/>
          </a:prstGeom>
          <a:effectLst>
            <a:outerShdw blurRad="50800" dist="38100" dir="2700000" algn="tl" rotWithShape="0">
              <a:prstClr val="black">
                <a:alpha val="40000"/>
              </a:prstClr>
            </a:outerShdw>
          </a:effectLst>
        </p:spPr>
      </p:pic>
      <p:pic>
        <p:nvPicPr>
          <p:cNvPr id="19" name="Obraz 18" descr="kolo_zebra.png"/>
          <p:cNvPicPr>
            <a:picLocks noChangeAspect="1"/>
          </p:cNvPicPr>
          <p:nvPr/>
        </p:nvPicPr>
        <p:blipFill>
          <a:blip r:embed="rId12" cstate="screen"/>
          <a:stretch>
            <a:fillRect/>
          </a:stretch>
        </p:blipFill>
        <p:spPr>
          <a:xfrm>
            <a:off x="6011863" y="1196975"/>
            <a:ext cx="2582862" cy="2536825"/>
          </a:xfrm>
          <a:prstGeom prst="rect">
            <a:avLst/>
          </a:prstGeom>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6" presetClass="emph" presetSubtype="0" fill="hold" nodeType="withEffect">
                                  <p:stCondLst>
                                    <p:cond delay="0"/>
                                  </p:stCondLst>
                                  <p:childTnLst>
                                    <p:animScale>
                                      <p:cBhvr>
                                        <p:cTn id="43" dur="2000" fill="hold"/>
                                        <p:tgtEl>
                                          <p:spTgt spid="19"/>
                                        </p:tgtEl>
                                      </p:cBhvr>
                                      <p:by x="70000" y="70000"/>
                                    </p:animScale>
                                  </p:childTnLst>
                                </p:cTn>
                              </p:par>
                              <p:par>
                                <p:cTn id="44" presetID="6" presetClass="emph" presetSubtype="0" fill="hold" nodeType="withEffect">
                                  <p:stCondLst>
                                    <p:cond delay="0"/>
                                  </p:stCondLst>
                                  <p:childTnLst>
                                    <p:animScale>
                                      <p:cBhvr>
                                        <p:cTn id="45" dur="2000" fill="hold"/>
                                        <p:tgtEl>
                                          <p:spTgt spid="16"/>
                                        </p:tgtEl>
                                      </p:cBhvr>
                                      <p:by x="70000" y="70000"/>
                                    </p:animScale>
                                  </p:childTnLst>
                                </p:cTn>
                              </p:par>
                              <p:par>
                                <p:cTn id="46" presetID="6" presetClass="emph" presetSubtype="0" fill="hold" nodeType="withEffect">
                                  <p:stCondLst>
                                    <p:cond delay="0"/>
                                  </p:stCondLst>
                                  <p:childTnLst>
                                    <p:animScale>
                                      <p:cBhvr>
                                        <p:cTn id="47" dur="2000" fill="hold"/>
                                        <p:tgtEl>
                                          <p:spTgt spid="17"/>
                                        </p:tgtEl>
                                      </p:cBhvr>
                                      <p:by x="70000" y="70000"/>
                                    </p:animScale>
                                  </p:childTnLst>
                                </p:cTn>
                              </p:par>
                              <p:par>
                                <p:cTn id="48" presetID="6" presetClass="emph" presetSubtype="0" fill="hold" nodeType="withEffect">
                                  <p:stCondLst>
                                    <p:cond delay="0"/>
                                  </p:stCondLst>
                                  <p:childTnLst>
                                    <p:animScale>
                                      <p:cBhvr>
                                        <p:cTn id="49" dur="2000" fill="hold"/>
                                        <p:tgtEl>
                                          <p:spTgt spid="18"/>
                                        </p:tgtEl>
                                      </p:cBhvr>
                                      <p:by x="70000" y="70000"/>
                                    </p:animScale>
                                  </p:childTnLst>
                                </p:cTn>
                              </p:par>
                              <p:par>
                                <p:cTn id="50" presetID="56" presetClass="path" presetSubtype="0" accel="50000" decel="50000" fill="hold" nodeType="withEffect">
                                  <p:stCondLst>
                                    <p:cond delay="0"/>
                                  </p:stCondLst>
                                  <p:childTnLst>
                                    <p:animMotion origin="layout" path="M 3.88889E-6 -7.40741E-7 L -0.03889 -0.03796 " pathEditMode="relative" rAng="0" ptsTypes="AA">
                                      <p:cBhvr>
                                        <p:cTn id="51" dur="2000" fill="hold"/>
                                        <p:tgtEl>
                                          <p:spTgt spid="16"/>
                                        </p:tgtEl>
                                        <p:attrNameLst>
                                          <p:attrName>ppt_x</p:attrName>
                                          <p:attrName>ppt_y</p:attrName>
                                        </p:attrNameLst>
                                      </p:cBhvr>
                                      <p:rCtr x="-1900" y="-1900"/>
                                    </p:animMotion>
                                  </p:childTnLst>
                                </p:cTn>
                              </p:par>
                              <p:par>
                                <p:cTn id="52" presetID="0" presetClass="path" presetSubtype="0" accel="50000" decel="50000" fill="hold" nodeType="withEffect">
                                  <p:stCondLst>
                                    <p:cond delay="0"/>
                                  </p:stCondLst>
                                  <p:childTnLst>
                                    <p:animMotion origin="layout" path="M -1.11111E-6 -7.40741E-7 L -0.09392 -0.03796 " pathEditMode="relative" rAng="0" ptsTypes="AA">
                                      <p:cBhvr>
                                        <p:cTn id="53" dur="2000" fill="hold"/>
                                        <p:tgtEl>
                                          <p:spTgt spid="19"/>
                                        </p:tgtEl>
                                        <p:attrNameLst>
                                          <p:attrName>ppt_x</p:attrName>
                                          <p:attrName>ppt_y</p:attrName>
                                        </p:attrNameLst>
                                      </p:cBhvr>
                                      <p:rCtr x="-4700" y="-1900"/>
                                    </p:animMotion>
                                  </p:childTnLst>
                                </p:cTn>
                              </p:par>
                              <p:par>
                                <p:cTn id="54" presetID="0" presetClass="path" presetSubtype="0" accel="50000" decel="50000" fill="hold" nodeType="withEffect">
                                  <p:stCondLst>
                                    <p:cond delay="0"/>
                                  </p:stCondLst>
                                  <p:childTnLst>
                                    <p:animMotion origin="layout" path="M 1.66667E-6 -1.48148E-6 L 0.2842 -0.29004 " pathEditMode="relative" rAng="0" ptsTypes="AA">
                                      <p:cBhvr>
                                        <p:cTn id="55" dur="2000" fill="hold"/>
                                        <p:tgtEl>
                                          <p:spTgt spid="17"/>
                                        </p:tgtEl>
                                        <p:attrNameLst>
                                          <p:attrName>ppt_x</p:attrName>
                                          <p:attrName>ppt_y</p:attrName>
                                        </p:attrNameLst>
                                      </p:cBhvr>
                                      <p:rCtr x="14200" y="-14500"/>
                                    </p:animMotion>
                                  </p:childTnLst>
                                </p:cTn>
                              </p:par>
                              <p:par>
                                <p:cTn id="56" presetID="0" presetClass="path" presetSubtype="0" accel="50000" decel="50000" fill="hold" nodeType="withEffect">
                                  <p:stCondLst>
                                    <p:cond delay="0"/>
                                  </p:stCondLst>
                                  <p:childTnLst>
                                    <p:animMotion origin="layout" path="M 1.94444E-6 -1.48148E-6 L -0.16476 -0.0169 " pathEditMode="relative" rAng="0" ptsTypes="AA">
                                      <p:cBhvr>
                                        <p:cTn id="57" dur="2000" fill="hold"/>
                                        <p:tgtEl>
                                          <p:spTgt spid="18"/>
                                        </p:tgtEl>
                                        <p:attrNameLst>
                                          <p:attrName>ppt_x</p:attrName>
                                          <p:attrName>ppt_y</p:attrName>
                                        </p:attrNameLst>
                                      </p:cBhvr>
                                      <p:rCtr x="-8200" y="-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6" name="Obraz 5" descr="bebop_logo_wieksze.png"/>
          <p:cNvPicPr>
            <a:picLocks noChangeAspect="1"/>
          </p:cNvPicPr>
          <p:nvPr/>
        </p:nvPicPr>
        <p:blipFill>
          <a:blip r:embed="rId4" cstate="screen"/>
          <a:stretch>
            <a:fillRect/>
          </a:stretch>
        </p:blipFill>
        <p:spPr>
          <a:xfrm>
            <a:off x="1331913" y="1341438"/>
            <a:ext cx="6399212" cy="4418012"/>
          </a:xfrm>
          <a:prstGeom prst="rect">
            <a:avLst/>
          </a:prstGeom>
          <a:effectLst>
            <a:outerShdw blurRad="76200" dist="12700" dir="8100000" sy="-23000" kx="800400" algn="br" rotWithShape="0">
              <a:prstClr val="black">
                <a:alpha val="20000"/>
              </a:prstClr>
            </a:outerShdw>
          </a:effectLst>
        </p:spPr>
      </p:pic>
      <p:pic>
        <p:nvPicPr>
          <p:cNvPr id="7" name="Obraz 6" descr="wzrokowiec.png"/>
          <p:cNvPicPr>
            <a:picLocks noChangeAspect="1"/>
          </p:cNvPicPr>
          <p:nvPr/>
        </p:nvPicPr>
        <p:blipFill>
          <a:blip r:embed="rId5" cstate="screen"/>
          <a:srcRect/>
          <a:stretch>
            <a:fillRect/>
          </a:stretch>
        </p:blipFill>
        <p:spPr bwMode="auto">
          <a:xfrm>
            <a:off x="109538" y="1916113"/>
            <a:ext cx="3527425" cy="4941887"/>
          </a:xfrm>
          <a:prstGeom prst="rect">
            <a:avLst/>
          </a:prstGeom>
          <a:noFill/>
          <a:ln w="9525">
            <a:noFill/>
            <a:miter lim="800000"/>
            <a:headEnd/>
            <a:tailEnd/>
          </a:ln>
        </p:spPr>
      </p:pic>
      <p:pic>
        <p:nvPicPr>
          <p:cNvPr id="8" name="Obraz 7" descr="sluchowiec.png"/>
          <p:cNvPicPr>
            <a:picLocks noChangeAspect="1"/>
          </p:cNvPicPr>
          <p:nvPr/>
        </p:nvPicPr>
        <p:blipFill>
          <a:blip r:embed="rId6" cstate="screen"/>
          <a:srcRect/>
          <a:stretch>
            <a:fillRect/>
          </a:stretch>
        </p:blipFill>
        <p:spPr bwMode="auto">
          <a:xfrm>
            <a:off x="5676900" y="1773238"/>
            <a:ext cx="3467100" cy="5084762"/>
          </a:xfrm>
          <a:prstGeom prst="rect">
            <a:avLst/>
          </a:prstGeom>
          <a:noFill/>
          <a:ln w="9525">
            <a:noFill/>
            <a:miter lim="800000"/>
            <a:headEnd/>
            <a:tailEnd/>
          </a:ln>
        </p:spPr>
      </p:pic>
      <p:pic>
        <p:nvPicPr>
          <p:cNvPr id="9" name="Obraz 8" descr="kinestetyk.png"/>
          <p:cNvPicPr>
            <a:picLocks noChangeAspect="1"/>
          </p:cNvPicPr>
          <p:nvPr/>
        </p:nvPicPr>
        <p:blipFill>
          <a:blip r:embed="rId7" cstate="screen"/>
          <a:srcRect/>
          <a:stretch>
            <a:fillRect/>
          </a:stretch>
        </p:blipFill>
        <p:spPr bwMode="auto">
          <a:xfrm>
            <a:off x="2484438" y="115888"/>
            <a:ext cx="4357687" cy="55197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mph" presetSubtype="0" nodeType="clickEffect">
                                  <p:stCondLst>
                                    <p:cond delay="0"/>
                                  </p:stCondLst>
                                  <p:childTnLst>
                                    <p:set>
                                      <p:cBhvr rctx="PPT">
                                        <p:cTn id="15" dur="indefinite"/>
                                        <p:tgtEl>
                                          <p:spTgt spid="6"/>
                                        </p:tgtEl>
                                        <p:attrNameLst>
                                          <p:attrName>style.opacity</p:attrName>
                                        </p:attrNameLst>
                                      </p:cBhvr>
                                      <p:to>
                                        <p:strVal val="0.25"/>
                                      </p:to>
                                    </p:set>
                                    <p:animEffect filter="image" prLst="opacity: 0.25">
                                      <p:cBhvr rctx="IE">
                                        <p:cTn id="16" dur="indefinite"/>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Obraz 20" descr="bg_nuty.jpg"/>
          <p:cNvPicPr>
            <a:picLocks noChangeAspect="1"/>
          </p:cNvPicPr>
          <p:nvPr/>
        </p:nvPicPr>
        <p:blipFill>
          <a:blip r:embed="rId3" cstate="screen"/>
          <a:srcRect/>
          <a:stretch>
            <a:fillRect/>
          </a:stretch>
        </p:blipFill>
        <p:spPr bwMode="auto">
          <a:xfrm>
            <a:off x="0" y="1588"/>
            <a:ext cx="9144000" cy="6854825"/>
          </a:xfrm>
          <a:prstGeom prst="rect">
            <a:avLst/>
          </a:prstGeom>
          <a:noFill/>
          <a:ln w="9525">
            <a:noFill/>
            <a:miter lim="800000"/>
            <a:headEnd/>
            <a:tailEnd/>
          </a:ln>
        </p:spPr>
      </p:pic>
      <p:pic>
        <p:nvPicPr>
          <p:cNvPr id="16" name="Obraz 15" descr="krzesla.jpg"/>
          <p:cNvPicPr>
            <a:picLocks noChangeAspect="1"/>
          </p:cNvPicPr>
          <p:nvPr/>
        </p:nvPicPr>
        <p:blipFill>
          <a:blip r:embed="rId4" cstate="screen"/>
          <a:srcRect/>
          <a:stretch>
            <a:fillRect/>
          </a:stretch>
        </p:blipFill>
        <p:spPr bwMode="auto">
          <a:xfrm>
            <a:off x="3175" y="0"/>
            <a:ext cx="9137650" cy="6858000"/>
          </a:xfrm>
          <a:prstGeom prst="rect">
            <a:avLst/>
          </a:prstGeom>
          <a:noFill/>
          <a:ln w="9525">
            <a:noFill/>
            <a:miter lim="800000"/>
            <a:headEnd/>
            <a:tailEnd/>
          </a:ln>
        </p:spPr>
      </p:pic>
      <p:pic>
        <p:nvPicPr>
          <p:cNvPr id="18" name="Obraz 17" descr="krzesla_sluch.png"/>
          <p:cNvPicPr>
            <a:picLocks noChangeAspect="1"/>
          </p:cNvPicPr>
          <p:nvPr/>
        </p:nvPicPr>
        <p:blipFill>
          <a:blip r:embed="rId5" cstate="screen"/>
          <a:srcRect/>
          <a:stretch>
            <a:fillRect/>
          </a:stretch>
        </p:blipFill>
        <p:spPr bwMode="auto">
          <a:xfrm>
            <a:off x="3175" y="0"/>
            <a:ext cx="9137650" cy="6858000"/>
          </a:xfrm>
          <a:prstGeom prst="rect">
            <a:avLst/>
          </a:prstGeom>
          <a:noFill/>
          <a:ln w="9525">
            <a:noFill/>
            <a:miter lim="800000"/>
            <a:headEnd/>
            <a:tailEnd/>
          </a:ln>
        </p:spPr>
      </p:pic>
      <p:pic>
        <p:nvPicPr>
          <p:cNvPr id="17" name="Obraz 16" descr="krzesla_ruch.png"/>
          <p:cNvPicPr>
            <a:picLocks noChangeAspect="1"/>
          </p:cNvPicPr>
          <p:nvPr/>
        </p:nvPicPr>
        <p:blipFill>
          <a:blip r:embed="rId6" cstate="screen"/>
          <a:srcRect/>
          <a:stretch>
            <a:fillRect/>
          </a:stretch>
        </p:blipFill>
        <p:spPr bwMode="auto">
          <a:xfrm>
            <a:off x="3175" y="0"/>
            <a:ext cx="9137650" cy="6858000"/>
          </a:xfrm>
          <a:prstGeom prst="rect">
            <a:avLst/>
          </a:prstGeom>
          <a:noFill/>
          <a:ln w="9525">
            <a:noFill/>
            <a:miter lim="800000"/>
            <a:headEnd/>
            <a:tailEnd/>
          </a:ln>
        </p:spPr>
      </p:pic>
      <p:pic>
        <p:nvPicPr>
          <p:cNvPr id="19" name="Obraz 18" descr="krzesla_wzrok.png"/>
          <p:cNvPicPr>
            <a:picLocks noChangeAspect="1"/>
          </p:cNvPicPr>
          <p:nvPr/>
        </p:nvPicPr>
        <p:blipFill>
          <a:blip r:embed="rId7" cstate="screen"/>
          <a:srcRect/>
          <a:stretch>
            <a:fillRect/>
          </a:stretch>
        </p:blipFill>
        <p:spPr bwMode="auto">
          <a:xfrm>
            <a:off x="3175" y="0"/>
            <a:ext cx="9137650" cy="6858000"/>
          </a:xfrm>
          <a:prstGeom prst="rect">
            <a:avLst/>
          </a:prstGeom>
          <a:noFill/>
          <a:ln w="9525">
            <a:noFill/>
            <a:miter lim="800000"/>
            <a:headEnd/>
            <a:tailEnd/>
          </a:ln>
        </p:spPr>
      </p:pic>
      <p:pic>
        <p:nvPicPr>
          <p:cNvPr id="20" name="Obraz 19" descr="bebop_napis.png"/>
          <p:cNvPicPr>
            <a:picLocks noChangeAspect="1"/>
          </p:cNvPicPr>
          <p:nvPr/>
        </p:nvPicPr>
        <p:blipFill>
          <a:blip r:embed="rId8"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22" name="Obraz 21" descr="krzesla_ruch_.png"/>
          <p:cNvPicPr>
            <a:picLocks noChangeAspect="1"/>
          </p:cNvPicPr>
          <p:nvPr/>
        </p:nvPicPr>
        <p:blipFill>
          <a:blip r:embed="rId9" cstate="screen"/>
          <a:srcRect/>
          <a:stretch>
            <a:fillRect/>
          </a:stretch>
        </p:blipFill>
        <p:spPr bwMode="auto">
          <a:xfrm>
            <a:off x="4859338" y="2708275"/>
            <a:ext cx="3529012" cy="2138363"/>
          </a:xfrm>
          <a:prstGeom prst="rect">
            <a:avLst/>
          </a:prstGeom>
          <a:noFill/>
          <a:ln w="9525">
            <a:noFill/>
            <a:miter lim="800000"/>
            <a:headEnd/>
            <a:tailEnd/>
          </a:ln>
        </p:spPr>
      </p:pic>
      <p:pic>
        <p:nvPicPr>
          <p:cNvPr id="23" name="Obraz 22" descr="krzesla_sluch_.png"/>
          <p:cNvPicPr>
            <a:picLocks noChangeAspect="1"/>
          </p:cNvPicPr>
          <p:nvPr/>
        </p:nvPicPr>
        <p:blipFill>
          <a:blip r:embed="rId10" cstate="screen"/>
          <a:srcRect/>
          <a:stretch>
            <a:fillRect/>
          </a:stretch>
        </p:blipFill>
        <p:spPr bwMode="auto">
          <a:xfrm>
            <a:off x="1476375" y="2708275"/>
            <a:ext cx="3470275" cy="2428875"/>
          </a:xfrm>
          <a:prstGeom prst="rect">
            <a:avLst/>
          </a:prstGeom>
          <a:noFill/>
          <a:ln w="9525">
            <a:noFill/>
            <a:miter lim="800000"/>
            <a:headEnd/>
            <a:tailEnd/>
          </a:ln>
        </p:spPr>
      </p:pic>
      <p:pic>
        <p:nvPicPr>
          <p:cNvPr id="24" name="Obraz 23" descr="krzesla_wzrok_.png"/>
          <p:cNvPicPr>
            <a:picLocks noChangeAspect="1"/>
          </p:cNvPicPr>
          <p:nvPr/>
        </p:nvPicPr>
        <p:blipFill>
          <a:blip r:embed="rId11" cstate="screen"/>
          <a:srcRect/>
          <a:stretch>
            <a:fillRect/>
          </a:stretch>
        </p:blipFill>
        <p:spPr bwMode="auto">
          <a:xfrm>
            <a:off x="1476375" y="765175"/>
            <a:ext cx="3865563" cy="2292350"/>
          </a:xfrm>
          <a:prstGeom prst="rect">
            <a:avLst/>
          </a:prstGeom>
          <a:noFill/>
          <a:ln w="9525">
            <a:noFill/>
            <a:miter lim="800000"/>
            <a:headEnd/>
            <a:tailEnd/>
          </a:ln>
        </p:spPr>
      </p:pic>
      <p:pic>
        <p:nvPicPr>
          <p:cNvPr id="25" name="Obraz 24" descr="krzesla_zabawa.png"/>
          <p:cNvPicPr>
            <a:picLocks noChangeAspect="1"/>
          </p:cNvPicPr>
          <p:nvPr/>
        </p:nvPicPr>
        <p:blipFill>
          <a:blip r:embed="rId12" cstate="screen"/>
          <a:srcRect/>
          <a:stretch>
            <a:fillRect/>
          </a:stretch>
        </p:blipFill>
        <p:spPr bwMode="auto">
          <a:xfrm>
            <a:off x="395288" y="4292600"/>
            <a:ext cx="4049712" cy="2833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accel="50000" decel="50000" fill="hold" nodeType="clickEffect">
                                  <p:stCondLst>
                                    <p:cond delay="0"/>
                                  </p:stCondLst>
                                  <p:childTnLst>
                                    <p:animMotion origin="layout" path="M -3.05556E-6 -3.7037E-6 L 0.41077 -0.06226 " pathEditMode="relative" rAng="0" ptsTypes="AA">
                                      <p:cBhvr>
                                        <p:cTn id="14" dur="2000" fill="hold"/>
                                        <p:tgtEl>
                                          <p:spTgt spid="24"/>
                                        </p:tgtEl>
                                        <p:attrNameLst>
                                          <p:attrName>ppt_x</p:attrName>
                                          <p:attrName>ppt_y</p:attrName>
                                        </p:attrNameLst>
                                      </p:cBhvr>
                                      <p:rCtr x="20500" y="-3100"/>
                                    </p:animMotion>
                                  </p:childTnLst>
                                </p:cTn>
                              </p:par>
                              <p:par>
                                <p:cTn id="15" presetID="6" presetClass="emph" presetSubtype="0" fill="hold" nodeType="withEffect">
                                  <p:stCondLst>
                                    <p:cond delay="0"/>
                                  </p:stCondLst>
                                  <p:childTnLst>
                                    <p:animScale>
                                      <p:cBhvr>
                                        <p:cTn id="16" dur="2000" fill="hold"/>
                                        <p:tgtEl>
                                          <p:spTgt spid="24"/>
                                        </p:tgtEl>
                                      </p:cBhvr>
                                      <p:by x="60000" y="60000"/>
                                    </p:animScale>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7.40741E-7 L 0.09357 -0.21898 " pathEditMode="relative" rAng="0" ptsTypes="AA">
                                      <p:cBhvr>
                                        <p:cTn id="26" dur="2000" fill="hold"/>
                                        <p:tgtEl>
                                          <p:spTgt spid="23"/>
                                        </p:tgtEl>
                                        <p:attrNameLst>
                                          <p:attrName>ppt_x</p:attrName>
                                          <p:attrName>ppt_y</p:attrName>
                                        </p:attrNameLst>
                                      </p:cBhvr>
                                      <p:rCtr x="4700" y="-10900"/>
                                    </p:animMotion>
                                  </p:childTnLst>
                                </p:cTn>
                              </p:par>
                              <p:par>
                                <p:cTn id="27" presetID="6" presetClass="emph" presetSubtype="0" fill="hold" nodeType="withEffect">
                                  <p:stCondLst>
                                    <p:cond delay="0"/>
                                  </p:stCondLst>
                                  <p:childTnLst>
                                    <p:animScale>
                                      <p:cBhvr>
                                        <p:cTn id="28" dur="2000" fill="hold"/>
                                        <p:tgtEl>
                                          <p:spTgt spid="23"/>
                                        </p:tgtEl>
                                      </p:cBhvr>
                                      <p:by x="60000" y="60000"/>
                                    </p:animScale>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path" presetSubtype="0" accel="50000" decel="50000" fill="hold" nodeType="clickEffect">
                                  <p:stCondLst>
                                    <p:cond delay="0"/>
                                  </p:stCondLst>
                                  <p:childTnLst>
                                    <p:animMotion origin="layout" path="M -8.05556E-6 8.14815E-6 L -0.18907 0.02107 " pathEditMode="relative" ptsTypes="AA">
                                      <p:cBhvr>
                                        <p:cTn id="38" dur="2000" fill="hold"/>
                                        <p:tgtEl>
                                          <p:spTgt spid="22"/>
                                        </p:tgtEl>
                                        <p:attrNameLst>
                                          <p:attrName>ppt_x</p:attrName>
                                          <p:attrName>ppt_y</p:attrName>
                                        </p:attrNameLst>
                                      </p:cBhvr>
                                    </p:animMotion>
                                  </p:childTnLst>
                                </p:cTn>
                              </p:par>
                              <p:par>
                                <p:cTn id="39" presetID="6" presetClass="emph" presetSubtype="0" fill="hold" nodeType="withEffect">
                                  <p:stCondLst>
                                    <p:cond delay="0"/>
                                  </p:stCondLst>
                                  <p:childTnLst>
                                    <p:animScale>
                                      <p:cBhvr>
                                        <p:cTn id="40" dur="2000" fill="hold"/>
                                        <p:tgtEl>
                                          <p:spTgt spid="22"/>
                                        </p:tgtEl>
                                      </p:cBhvr>
                                      <p:by x="60000" y="60000"/>
                                    </p:animScale>
                                  </p:childTnLst>
                                </p:cTn>
                              </p:par>
                              <p:par>
                                <p:cTn id="41" presetID="10" presetClass="exit" presetSubtype="0" fill="hold" nodeType="withEffect">
                                  <p:stCondLst>
                                    <p:cond delay="0"/>
                                  </p:stCondLst>
                                  <p:childTnLst>
                                    <p:animEffect transition="out" filter="fade">
                                      <p:cBhvr>
                                        <p:cTn id="42" dur="2000"/>
                                        <p:tgtEl>
                                          <p:spTgt spid="24"/>
                                        </p:tgtEl>
                                      </p:cBhvr>
                                    </p:animEffect>
                                    <p:set>
                                      <p:cBhvr>
                                        <p:cTn id="43" dur="1" fill="hold">
                                          <p:stCondLst>
                                            <p:cond delay="19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23"/>
                                        </p:tgtEl>
                                      </p:cBhvr>
                                    </p:animEffect>
                                    <p:set>
                                      <p:cBhvr>
                                        <p:cTn id="46" dur="1" fill="hold">
                                          <p:stCondLst>
                                            <p:cond delay="1999"/>
                                          </p:stCondLst>
                                        </p:cTn>
                                        <p:tgtEl>
                                          <p:spTgt spid="2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22"/>
                                        </p:tgtEl>
                                      </p:cBhvr>
                                    </p:animEffect>
                                    <p:set>
                                      <p:cBhvr>
                                        <p:cTn id="49" dur="1" fill="hold">
                                          <p:stCondLst>
                                            <p:cond delay="1999"/>
                                          </p:stCondLst>
                                        </p:cTn>
                                        <p:tgtEl>
                                          <p:spTgt spid="22"/>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cTn>
                              </p:par>
                            </p:childTnLst>
                          </p:cTn>
                        </p:par>
                      </p:childTnLst>
                    </p:cTn>
                  </p:par>
                  <p:par>
                    <p:cTn id="53" fill="hold">
                      <p:stCondLst>
                        <p:cond delay="indefinite"/>
                      </p:stCondLst>
                      <p:childTnLst>
                        <p:par>
                          <p:cTn id="54" fill="hold" nodeType="after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strona_01.jpg"/>
          <p:cNvPicPr>
            <a:picLocks noChangeAspect="1"/>
          </p:cNvPicPr>
          <p:nvPr/>
        </p:nvPicPr>
        <p:blipFill>
          <a:blip r:embed="rId3" cstate="screen"/>
          <a:stretch>
            <a:fillRect/>
          </a:stretch>
        </p:blipFill>
        <p:spPr>
          <a:xfrm>
            <a:off x="1098344" y="819150"/>
            <a:ext cx="6344062" cy="5087938"/>
          </a:xfrm>
          <a:prstGeom prst="rect">
            <a:avLst/>
          </a:prstGeom>
          <a:effectLst>
            <a:outerShdw blurRad="50800" dist="38100" dir="2700000" algn="tl" rotWithShape="0">
              <a:prstClr val="black">
                <a:alpha val="40000"/>
              </a:prstClr>
            </a:outerShdw>
          </a:effectLst>
        </p:spPr>
      </p:pic>
      <p:pic>
        <p:nvPicPr>
          <p:cNvPr id="13" name="Obraz 12" descr="strona_02.jpg"/>
          <p:cNvPicPr>
            <a:picLocks noChangeAspect="1"/>
          </p:cNvPicPr>
          <p:nvPr/>
        </p:nvPicPr>
        <p:blipFill>
          <a:blip r:embed="rId4" cstate="screen"/>
          <a:stretch>
            <a:fillRect/>
          </a:stretch>
        </p:blipFill>
        <p:spPr>
          <a:xfrm>
            <a:off x="1248167" y="968375"/>
            <a:ext cx="6346041" cy="5089525"/>
          </a:xfrm>
          <a:prstGeom prst="rect">
            <a:avLst/>
          </a:prstGeom>
          <a:effectLst>
            <a:outerShdw blurRad="50800" dist="38100" dir="2700000" algn="tl" rotWithShape="0">
              <a:prstClr val="black">
                <a:alpha val="40000"/>
              </a:prstClr>
            </a:outerShdw>
          </a:effectLst>
        </p:spPr>
      </p:pic>
      <p:pic>
        <p:nvPicPr>
          <p:cNvPr id="14" name="Obraz 13" descr="strona_03.jpg"/>
          <p:cNvPicPr>
            <a:picLocks noChangeAspect="1"/>
          </p:cNvPicPr>
          <p:nvPr/>
        </p:nvPicPr>
        <p:blipFill>
          <a:blip r:embed="rId5" cstate="screen"/>
          <a:stretch>
            <a:fillRect/>
          </a:stretch>
        </p:blipFill>
        <p:spPr>
          <a:xfrm>
            <a:off x="1398382" y="1119188"/>
            <a:ext cx="6344061" cy="5087937"/>
          </a:xfrm>
          <a:prstGeom prst="rect">
            <a:avLst/>
          </a:prstGeom>
          <a:effectLst>
            <a:outerShdw blurRad="50800" dist="38100" dir="2700000" algn="tl" rotWithShape="0">
              <a:prstClr val="black">
                <a:alpha val="40000"/>
              </a:prstClr>
            </a:outerShdw>
          </a:effectLst>
        </p:spPr>
      </p:pic>
      <p:pic>
        <p:nvPicPr>
          <p:cNvPr id="15" name="Obraz 14" descr="strona_04.jpg"/>
          <p:cNvPicPr>
            <a:picLocks noChangeAspect="1"/>
          </p:cNvPicPr>
          <p:nvPr/>
        </p:nvPicPr>
        <p:blipFill>
          <a:blip r:embed="rId6" cstate="screen"/>
          <a:stretch>
            <a:fillRect/>
          </a:stretch>
        </p:blipFill>
        <p:spPr>
          <a:xfrm>
            <a:off x="1548205" y="1268413"/>
            <a:ext cx="6346041" cy="5089525"/>
          </a:xfrm>
          <a:prstGeom prst="rect">
            <a:avLst/>
          </a:prstGeom>
          <a:effectLst>
            <a:outerShdw blurRad="50800" dist="38100" dir="2700000" algn="tl" rotWithShape="0">
              <a:prstClr val="black">
                <a:alpha val="40000"/>
              </a:prstClr>
            </a:outerShdw>
          </a:effectLst>
        </p:spPr>
      </p:pic>
      <p:pic>
        <p:nvPicPr>
          <p:cNvPr id="20" name="Obraz 19" descr="bebop_napis.png"/>
          <p:cNvPicPr>
            <a:picLocks noChangeAspect="1"/>
          </p:cNvPicPr>
          <p:nvPr/>
        </p:nvPicPr>
        <p:blipFill>
          <a:blip r:embed="rId7"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0" name="Obraz 9" descr="saksofon.png"/>
          <p:cNvPicPr>
            <a:picLocks noChangeAspect="1"/>
          </p:cNvPicPr>
          <p:nvPr/>
        </p:nvPicPr>
        <p:blipFill>
          <a:blip r:embed="rId8" cstate="screen"/>
          <a:srcRect/>
          <a:stretch>
            <a:fillRect/>
          </a:stretch>
        </p:blipFill>
        <p:spPr bwMode="auto">
          <a:xfrm rot="515352" flipH="1">
            <a:off x="4460875" y="760413"/>
            <a:ext cx="4257675" cy="6021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2.77778E-7 1.48148E-6 L 0.14948 0.24421 " pathEditMode="fixed" rAng="0" ptsTypes="AA">
                                      <p:cBhvr>
                                        <p:cTn id="6" dur="1000" fill="hold"/>
                                        <p:tgtEl>
                                          <p:spTgt spid="10"/>
                                        </p:tgtEl>
                                        <p:attrNameLst>
                                          <p:attrName>ppt_x</p:attrName>
                                          <p:attrName>ppt_y</p:attrName>
                                        </p:attrNameLst>
                                      </p:cBhvr>
                                      <p:rCtr x="7500" y="12200"/>
                                    </p:animMotion>
                                  </p:childTnLst>
                                </p:cTn>
                              </p:par>
                              <p:par>
                                <p:cTn id="7" presetID="6" presetClass="emph" presetSubtype="0" fill="hold" nodeType="withEffect">
                                  <p:stCondLst>
                                    <p:cond delay="0"/>
                                  </p:stCondLst>
                                  <p:childTnLst>
                                    <p:animScale>
                                      <p:cBhvr>
                                        <p:cTn id="8" dur="1000" fill="hold"/>
                                        <p:tgtEl>
                                          <p:spTgt spid="10"/>
                                        </p:tgtEl>
                                      </p:cBhvr>
                                      <p:by x="40000" y="40000"/>
                                    </p:animScale>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bebop_napis.png"/>
          <p:cNvPicPr>
            <a:picLocks noChangeAspect="1"/>
          </p:cNvPicPr>
          <p:nvPr/>
        </p:nvPicPr>
        <p:blipFill>
          <a:blip r:embed="rId3" cstate="screen"/>
          <a:stretch>
            <a:fillRect/>
          </a:stretch>
        </p:blipFill>
        <p:spPr>
          <a:xfrm>
            <a:off x="323850" y="404813"/>
            <a:ext cx="1690688" cy="796925"/>
          </a:xfrm>
          <a:prstGeom prst="rect">
            <a:avLst/>
          </a:prstGeom>
          <a:effectLst>
            <a:outerShdw blurRad="50800" dist="38100" dir="2700000" algn="tl" rotWithShape="0">
              <a:prstClr val="black">
                <a:alpha val="40000"/>
              </a:prstClr>
            </a:outerShdw>
          </a:effectLst>
        </p:spPr>
      </p:pic>
      <p:pic>
        <p:nvPicPr>
          <p:cNvPr id="17" name="Obraz 16" descr="bebop_laptop.png"/>
          <p:cNvPicPr>
            <a:picLocks noChangeAspect="1"/>
          </p:cNvPicPr>
          <p:nvPr/>
        </p:nvPicPr>
        <p:blipFill>
          <a:blip r:embed="rId4" cstate="screen"/>
          <a:srcRect/>
          <a:stretch>
            <a:fillRect/>
          </a:stretch>
        </p:blipFill>
        <p:spPr bwMode="auto">
          <a:xfrm>
            <a:off x="179388" y="2133600"/>
            <a:ext cx="5435600" cy="3165475"/>
          </a:xfrm>
          <a:prstGeom prst="rect">
            <a:avLst/>
          </a:prstGeom>
          <a:noFill/>
          <a:ln w="9525">
            <a:noFill/>
            <a:miter lim="800000"/>
            <a:headEnd/>
            <a:tailEnd/>
          </a:ln>
        </p:spPr>
      </p:pic>
      <p:grpSp>
        <p:nvGrpSpPr>
          <p:cNvPr id="2" name="Grupa 14"/>
          <p:cNvGrpSpPr>
            <a:grpSpLocks/>
          </p:cNvGrpSpPr>
          <p:nvPr/>
        </p:nvGrpSpPr>
        <p:grpSpPr bwMode="auto">
          <a:xfrm>
            <a:off x="4716463" y="692150"/>
            <a:ext cx="3683000" cy="2754313"/>
            <a:chOff x="934942" y="2115239"/>
            <a:chExt cx="3683968" cy="2753921"/>
          </a:xfrm>
        </p:grpSpPr>
        <p:pic>
          <p:nvPicPr>
            <p:cNvPr id="12" name="Picture 2" descr="http://www.macmillanenglish.com/uploadedImages/wwwmacmillanenglishcom/Content/Jackets/9780230452909.jpg"/>
            <p:cNvPicPr>
              <a:picLocks noChangeAspect="1" noChangeArrowheads="1"/>
            </p:cNvPicPr>
            <p:nvPr/>
          </p:nvPicPr>
          <p:blipFill>
            <a:blip r:embed="rId5" cstate="screen"/>
            <a:srcRect/>
            <a:stretch>
              <a:fillRect/>
            </a:stretch>
          </p:blipFill>
          <p:spPr bwMode="auto">
            <a:xfrm>
              <a:off x="1158838" y="2421583"/>
              <a:ext cx="3460072" cy="2447577"/>
            </a:xfrm>
            <a:prstGeom prst="rect">
              <a:avLst/>
            </a:prstGeom>
            <a:noFill/>
            <a:effectLst>
              <a:outerShdw blurRad="50800" dist="38100" dir="2700000" algn="tl" rotWithShape="0">
                <a:prstClr val="black">
                  <a:alpha val="40000"/>
                </a:prstClr>
              </a:outerShdw>
            </a:effectLst>
          </p:spPr>
        </p:pic>
        <p:pic>
          <p:nvPicPr>
            <p:cNvPr id="10" name="Picture 2" descr="http://www.macmillanenglish.com/uploadedImages/wwwmacmillanenglishcom/Content/Jackets/9780230452909.jpg"/>
            <p:cNvPicPr>
              <a:picLocks noChangeAspect="1" noChangeArrowheads="1"/>
            </p:cNvPicPr>
            <p:nvPr/>
          </p:nvPicPr>
          <p:blipFill>
            <a:blip r:embed="rId5" cstate="screen"/>
            <a:srcRect/>
            <a:stretch>
              <a:fillRect/>
            </a:stretch>
          </p:blipFill>
          <p:spPr bwMode="auto">
            <a:xfrm rot="21296515">
              <a:off x="1087382" y="2267617"/>
              <a:ext cx="3460071" cy="2447577"/>
            </a:xfrm>
            <a:prstGeom prst="rect">
              <a:avLst/>
            </a:prstGeom>
            <a:noFill/>
            <a:effectLst>
              <a:outerShdw blurRad="50800" dist="38100" dir="2700000" algn="tl" rotWithShape="0">
                <a:prstClr val="black">
                  <a:alpha val="40000"/>
                </a:prstClr>
              </a:outerShdw>
            </a:effectLst>
          </p:spPr>
        </p:pic>
        <p:pic>
          <p:nvPicPr>
            <p:cNvPr id="1026" name="Picture 2" descr="http://www.macmillanenglish.com/uploadedImages/wwwmacmillanenglishcom/Content/Jackets/9780230452909.jpg"/>
            <p:cNvPicPr>
              <a:picLocks noChangeAspect="1" noChangeArrowheads="1"/>
            </p:cNvPicPr>
            <p:nvPr/>
          </p:nvPicPr>
          <p:blipFill>
            <a:blip r:embed="rId5" cstate="screen"/>
            <a:srcRect/>
            <a:stretch>
              <a:fillRect/>
            </a:stretch>
          </p:blipFill>
          <p:spPr bwMode="auto">
            <a:xfrm rot="21026087">
              <a:off x="934942" y="2115239"/>
              <a:ext cx="3460071" cy="2447577"/>
            </a:xfrm>
            <a:prstGeom prst="rect">
              <a:avLst/>
            </a:prstGeom>
            <a:noFill/>
            <a:effectLst>
              <a:outerShdw blurRad="50800" dist="38100" dir="2700000" algn="tl" rotWithShape="0">
                <a:prstClr val="black">
                  <a:alpha val="40000"/>
                </a:prstClr>
              </a:outerShdw>
            </a:effectLst>
          </p:spPr>
        </p:pic>
      </p:grpSp>
      <p:pic>
        <p:nvPicPr>
          <p:cNvPr id="21" name="Obraz 20" descr="video.png"/>
          <p:cNvPicPr>
            <a:picLocks noChangeAspect="1"/>
          </p:cNvPicPr>
          <p:nvPr/>
        </p:nvPicPr>
        <p:blipFill>
          <a:blip r:embed="rId6" cstate="screen"/>
          <a:srcRect/>
          <a:stretch>
            <a:fillRect/>
          </a:stretch>
        </p:blipFill>
        <p:spPr bwMode="auto">
          <a:xfrm>
            <a:off x="4140200" y="2349500"/>
            <a:ext cx="5373688" cy="4603750"/>
          </a:xfrm>
          <a:prstGeom prst="rect">
            <a:avLst/>
          </a:prstGeom>
          <a:noFill/>
          <a:ln w="9525">
            <a:noFill/>
            <a:miter lim="800000"/>
            <a:headEnd/>
            <a:tailEnd/>
          </a:ln>
        </p:spPr>
      </p:pic>
      <p:pic>
        <p:nvPicPr>
          <p:cNvPr id="9223" name="Obraz 12" descr="lew_slon.png"/>
          <p:cNvPicPr>
            <a:picLocks noChangeAspect="1"/>
          </p:cNvPicPr>
          <p:nvPr/>
        </p:nvPicPr>
        <p:blipFill>
          <a:blip r:embed="rId7" cstate="screen"/>
          <a:srcRect/>
          <a:stretch>
            <a:fillRect/>
          </a:stretch>
        </p:blipFill>
        <p:spPr bwMode="auto">
          <a:xfrm>
            <a:off x="179388" y="5153025"/>
            <a:ext cx="2808287" cy="1704975"/>
          </a:xfrm>
          <a:prstGeom prst="rect">
            <a:avLst/>
          </a:prstGeom>
          <a:noFill/>
          <a:ln w="9525">
            <a:noFill/>
            <a:miter lim="800000"/>
            <a:headEnd/>
            <a:tailEnd/>
          </a:ln>
        </p:spPr>
      </p:pic>
      <p:grpSp>
        <p:nvGrpSpPr>
          <p:cNvPr id="3" name="Grupa 26"/>
          <p:cNvGrpSpPr>
            <a:grpSpLocks/>
          </p:cNvGrpSpPr>
          <p:nvPr/>
        </p:nvGrpSpPr>
        <p:grpSpPr bwMode="auto">
          <a:xfrm>
            <a:off x="2700338" y="115888"/>
            <a:ext cx="3167062" cy="2217737"/>
            <a:chOff x="2699792" y="116632"/>
            <a:chExt cx="3168352" cy="2216525"/>
          </a:xfrm>
        </p:grpSpPr>
        <p:pic>
          <p:nvPicPr>
            <p:cNvPr id="9231" name="Obraz 22" descr="elipsa_04.png"/>
            <p:cNvPicPr>
              <a:picLocks noChangeAspect="1"/>
            </p:cNvPicPr>
            <p:nvPr/>
          </p:nvPicPr>
          <p:blipFill>
            <a:blip r:embed="rId8" cstate="screen"/>
            <a:srcRect/>
            <a:stretch>
              <a:fillRect/>
            </a:stretch>
          </p:blipFill>
          <p:spPr bwMode="auto">
            <a:xfrm>
              <a:off x="2699792" y="116632"/>
              <a:ext cx="3168352" cy="2216525"/>
            </a:xfrm>
            <a:prstGeom prst="rect">
              <a:avLst/>
            </a:prstGeom>
            <a:noFill/>
            <a:ln w="9525">
              <a:noFill/>
              <a:miter lim="800000"/>
              <a:headEnd/>
              <a:tailEnd/>
            </a:ln>
          </p:spPr>
        </p:pic>
        <p:sp>
          <p:nvSpPr>
            <p:cNvPr id="9232" name="pole tekstowe 24"/>
            <p:cNvSpPr txBox="1">
              <a:spLocks noChangeArrowheads="1"/>
            </p:cNvSpPr>
            <p:nvPr/>
          </p:nvSpPr>
          <p:spPr bwMode="auto">
            <a:xfrm>
              <a:off x="3203848" y="620688"/>
              <a:ext cx="1997663" cy="830997"/>
            </a:xfrm>
            <a:prstGeom prst="rect">
              <a:avLst/>
            </a:prstGeom>
            <a:noFill/>
            <a:ln w="9525">
              <a:noFill/>
              <a:miter lim="800000"/>
              <a:headEnd/>
              <a:tailEnd/>
            </a:ln>
          </p:spPr>
          <p:txBody>
            <a:bodyPr wrap="none">
              <a:spAutoFit/>
            </a:bodyPr>
            <a:lstStyle/>
            <a:p>
              <a:pPr algn="ctr"/>
              <a:r>
                <a:rPr lang="pl-PL" altLang="pl-PL" sz="2400">
                  <a:solidFill>
                    <a:schemeClr val="bg1"/>
                  </a:solidFill>
                  <a:latin typeface="Poetsen One" pitchFamily="2" charset="0"/>
                </a:rPr>
                <a:t>KARTY </a:t>
              </a:r>
              <a:br>
                <a:rPr lang="pl-PL" altLang="pl-PL" sz="2400">
                  <a:solidFill>
                    <a:schemeClr val="bg1"/>
                  </a:solidFill>
                  <a:latin typeface="Poetsen One" pitchFamily="2" charset="0"/>
                </a:rPr>
              </a:br>
              <a:r>
                <a:rPr lang="pl-PL" altLang="pl-PL" sz="2400">
                  <a:solidFill>
                    <a:schemeClr val="bg1"/>
                  </a:solidFill>
                  <a:latin typeface="Poetsen One" pitchFamily="2" charset="0"/>
                </a:rPr>
                <a:t>OBRAZKOWE</a:t>
              </a:r>
            </a:p>
          </p:txBody>
        </p:sp>
      </p:grpSp>
      <p:grpSp>
        <p:nvGrpSpPr>
          <p:cNvPr id="4" name="Grupa 28"/>
          <p:cNvGrpSpPr>
            <a:grpSpLocks/>
          </p:cNvGrpSpPr>
          <p:nvPr/>
        </p:nvGrpSpPr>
        <p:grpSpPr bwMode="auto">
          <a:xfrm>
            <a:off x="2916238" y="2492375"/>
            <a:ext cx="3168650" cy="2217738"/>
            <a:chOff x="2915816" y="2492896"/>
            <a:chExt cx="3168352" cy="2216525"/>
          </a:xfrm>
        </p:grpSpPr>
        <p:pic>
          <p:nvPicPr>
            <p:cNvPr id="9229" name="Obraz 23" descr="elipsa_05.png"/>
            <p:cNvPicPr>
              <a:picLocks noChangeAspect="1"/>
            </p:cNvPicPr>
            <p:nvPr/>
          </p:nvPicPr>
          <p:blipFill>
            <a:blip r:embed="rId9" cstate="screen"/>
            <a:srcRect/>
            <a:stretch>
              <a:fillRect/>
            </a:stretch>
          </p:blipFill>
          <p:spPr bwMode="auto">
            <a:xfrm>
              <a:off x="2915816" y="2492896"/>
              <a:ext cx="3168352" cy="2216525"/>
            </a:xfrm>
            <a:prstGeom prst="rect">
              <a:avLst/>
            </a:prstGeom>
            <a:noFill/>
            <a:ln w="9525">
              <a:noFill/>
              <a:miter lim="800000"/>
              <a:headEnd/>
              <a:tailEnd/>
            </a:ln>
          </p:spPr>
        </p:pic>
        <p:sp>
          <p:nvSpPr>
            <p:cNvPr id="9230" name="pole tekstowe 27"/>
            <p:cNvSpPr txBox="1">
              <a:spLocks noChangeArrowheads="1"/>
            </p:cNvSpPr>
            <p:nvPr/>
          </p:nvSpPr>
          <p:spPr bwMode="auto">
            <a:xfrm>
              <a:off x="3505506" y="2924944"/>
              <a:ext cx="1970412" cy="830997"/>
            </a:xfrm>
            <a:prstGeom prst="rect">
              <a:avLst/>
            </a:prstGeom>
            <a:noFill/>
            <a:ln w="9525">
              <a:noFill/>
              <a:miter lim="800000"/>
              <a:headEnd/>
              <a:tailEnd/>
            </a:ln>
          </p:spPr>
          <p:txBody>
            <a:bodyPr wrap="none">
              <a:spAutoFit/>
            </a:bodyPr>
            <a:lstStyle/>
            <a:p>
              <a:pPr algn="ctr"/>
              <a:r>
                <a:rPr lang="pl-PL" altLang="pl-PL" sz="2400" dirty="0">
                  <a:solidFill>
                    <a:schemeClr val="bg1"/>
                  </a:solidFill>
                  <a:latin typeface="Poetsen One" pitchFamily="2" charset="0"/>
                </a:rPr>
                <a:t>73 VIDEO</a:t>
              </a:r>
              <a:br>
                <a:rPr lang="pl-PL" altLang="pl-PL" sz="2400" dirty="0">
                  <a:solidFill>
                    <a:schemeClr val="bg1"/>
                  </a:solidFill>
                  <a:latin typeface="Poetsen One" pitchFamily="2" charset="0"/>
                </a:rPr>
              </a:br>
              <a:r>
                <a:rPr lang="pl-PL" altLang="pl-PL" sz="2400" dirty="0">
                  <a:solidFill>
                    <a:schemeClr val="bg1"/>
                  </a:solidFill>
                  <a:latin typeface="Poetsen One" pitchFamily="2" charset="0"/>
                </a:rPr>
                <a:t>FLASHCARDS</a:t>
              </a:r>
            </a:p>
          </p:txBody>
        </p:sp>
      </p:grpSp>
      <p:grpSp>
        <p:nvGrpSpPr>
          <p:cNvPr id="5" name="Grupa 31"/>
          <p:cNvGrpSpPr>
            <a:grpSpLocks/>
          </p:cNvGrpSpPr>
          <p:nvPr/>
        </p:nvGrpSpPr>
        <p:grpSpPr bwMode="auto">
          <a:xfrm>
            <a:off x="2051050" y="692150"/>
            <a:ext cx="3222625" cy="1952625"/>
            <a:chOff x="1619672" y="4509120"/>
            <a:chExt cx="3221232" cy="1952128"/>
          </a:xfrm>
        </p:grpSpPr>
        <p:pic>
          <p:nvPicPr>
            <p:cNvPr id="9227" name="Obraz 21" descr="elipsa_02.png"/>
            <p:cNvPicPr>
              <a:picLocks noChangeAspect="1"/>
            </p:cNvPicPr>
            <p:nvPr/>
          </p:nvPicPr>
          <p:blipFill>
            <a:blip r:embed="rId10" cstate="screen"/>
            <a:srcRect/>
            <a:stretch>
              <a:fillRect/>
            </a:stretch>
          </p:blipFill>
          <p:spPr bwMode="auto">
            <a:xfrm>
              <a:off x="1619672" y="4509120"/>
              <a:ext cx="3221232" cy="1952128"/>
            </a:xfrm>
            <a:prstGeom prst="rect">
              <a:avLst/>
            </a:prstGeom>
            <a:noFill/>
            <a:ln w="9525">
              <a:noFill/>
              <a:miter lim="800000"/>
              <a:headEnd/>
              <a:tailEnd/>
            </a:ln>
          </p:spPr>
        </p:pic>
        <p:sp>
          <p:nvSpPr>
            <p:cNvPr id="9228" name="pole tekstowe 29"/>
            <p:cNvSpPr txBox="1">
              <a:spLocks noChangeArrowheads="1"/>
            </p:cNvSpPr>
            <p:nvPr/>
          </p:nvSpPr>
          <p:spPr bwMode="auto">
            <a:xfrm>
              <a:off x="2334398" y="4933617"/>
              <a:ext cx="1720343" cy="1015663"/>
            </a:xfrm>
            <a:prstGeom prst="rect">
              <a:avLst/>
            </a:prstGeom>
            <a:noFill/>
            <a:ln w="9525">
              <a:noFill/>
              <a:miter lim="800000"/>
              <a:headEnd/>
              <a:tailEnd/>
            </a:ln>
          </p:spPr>
          <p:txBody>
            <a:bodyPr wrap="none">
              <a:spAutoFit/>
            </a:bodyPr>
            <a:lstStyle/>
            <a:p>
              <a:pPr algn="ctr"/>
              <a:r>
                <a:rPr lang="pl-PL" altLang="pl-PL" sz="2000">
                  <a:solidFill>
                    <a:schemeClr val="bg1"/>
                  </a:solidFill>
                  <a:latin typeface="Poetsen One" pitchFamily="2" charset="0"/>
                </a:rPr>
                <a:t>ANIMOWANE</a:t>
              </a:r>
              <a:br>
                <a:rPr lang="pl-PL" altLang="pl-PL" sz="2000">
                  <a:solidFill>
                    <a:schemeClr val="bg1"/>
                  </a:solidFill>
                  <a:latin typeface="Poetsen One" pitchFamily="2" charset="0"/>
                </a:rPr>
              </a:br>
              <a:r>
                <a:rPr lang="pl-PL" altLang="pl-PL" sz="2000">
                  <a:solidFill>
                    <a:schemeClr val="bg1"/>
                  </a:solidFill>
                  <a:latin typeface="Poetsen One" pitchFamily="2" charset="0"/>
                </a:rPr>
                <a:t>WERSJE </a:t>
              </a:r>
              <a:br>
                <a:rPr lang="pl-PL" altLang="pl-PL" sz="2000">
                  <a:solidFill>
                    <a:schemeClr val="bg1"/>
                  </a:solidFill>
                  <a:latin typeface="Poetsen One" pitchFamily="2" charset="0"/>
                </a:rPr>
              </a:br>
              <a:r>
                <a:rPr lang="pl-PL" altLang="pl-PL" sz="2000">
                  <a:solidFill>
                    <a:schemeClr val="bg1"/>
                  </a:solidFill>
                  <a:latin typeface="Poetsen One" pitchFamily="2" charset="0"/>
                </a:rPr>
                <a:t>PIOSENEK</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nodeType="afterGroup">
                            <p:stCondLst>
                              <p:cond delay="1000"/>
                            </p:stCondLst>
                            <p:childTnLst>
                              <p:par>
                                <p:cTn id="17" presetID="53" presetClass="entr" presetSubtype="0" fill="hold" nodeType="afterEffect">
                                  <p:stCondLst>
                                    <p:cond delay="10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nodeType="afterGroup">
                            <p:stCondLst>
                              <p:cond delay="2500"/>
                            </p:stCondLst>
                            <p:childTnLst>
                              <p:par>
                                <p:cTn id="23" presetID="53"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10" presetClass="exit" presetSubtype="0" fill="hold" nodeType="withEffect">
                                  <p:stCondLst>
                                    <p:cond delay="0"/>
                                  </p:stCondLst>
                                  <p:childTnLst>
                                    <p:animEffect transition="out" filter="fade">
                                      <p:cBhvr>
                                        <p:cTn id="36" dur="2000"/>
                                        <p:tgtEl>
                                          <p:spTgt spid="3"/>
                                        </p:tgtEl>
                                      </p:cBhvr>
                                    </p:animEffect>
                                    <p:set>
                                      <p:cBhvr>
                                        <p:cTn id="37" dur="1" fill="hold">
                                          <p:stCondLst>
                                            <p:cond delay="1999"/>
                                          </p:stCondLst>
                                        </p:cTn>
                                        <p:tgtEl>
                                          <p:spTgt spid="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4"/>
                                        </p:tgtEl>
                                      </p:cBhvr>
                                    </p:animEffect>
                                    <p:set>
                                      <p:cBhvr>
                                        <p:cTn id="40" dur="1" fill="hold">
                                          <p:stCondLst>
                                            <p:cond delay="1999"/>
                                          </p:stCondLst>
                                        </p:cTn>
                                        <p:tgtEl>
                                          <p:spTgt spid="4"/>
                                        </p:tgtEl>
                                        <p:attrNameLst>
                                          <p:attrName>style.visibility</p:attrName>
                                        </p:attrNameLst>
                                      </p:cBhvr>
                                      <p:to>
                                        <p:strVal val="hidden"/>
                                      </p:to>
                                    </p:set>
                                  </p:childTnLst>
                                </p:cTn>
                              </p:par>
                            </p:childTnLst>
                          </p:cTn>
                        </p:par>
                        <p:par>
                          <p:cTn id="41" fill="hold" nodeType="afterGroup">
                            <p:stCondLst>
                              <p:cond delay="2000"/>
                            </p:stCondLst>
                            <p:childTnLst>
                              <p:par>
                                <p:cTn id="42" presetID="53"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1658</TotalTime>
  <Words>984</Words>
  <Application>Microsoft Macintosh PowerPoint</Application>
  <PresentationFormat>On-screen Show (4:3)</PresentationFormat>
  <Paragraphs>38</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Motyw pakietu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Wisniewski, Kamil</dc:creator>
  <cp:lastModifiedBy>Mikheil Gurgenidze</cp:lastModifiedBy>
  <cp:revision>66</cp:revision>
  <dcterms:created xsi:type="dcterms:W3CDTF">2016-07-06T07:49:35Z</dcterms:created>
  <dcterms:modified xsi:type="dcterms:W3CDTF">2020-01-22T08:05:36Z</dcterms:modified>
</cp:coreProperties>
</file>