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956" r:id="rId1"/>
  </p:sldMasterIdLst>
  <p:notesMasterIdLst>
    <p:notesMasterId r:id="rId24"/>
  </p:notesMasterIdLst>
  <p:sldIdLst>
    <p:sldId id="256" r:id="rId2"/>
    <p:sldId id="400" r:id="rId3"/>
    <p:sldId id="404" r:id="rId4"/>
    <p:sldId id="405" r:id="rId5"/>
    <p:sldId id="407" r:id="rId6"/>
    <p:sldId id="408" r:id="rId7"/>
    <p:sldId id="409" r:id="rId8"/>
    <p:sldId id="416" r:id="rId9"/>
    <p:sldId id="414" r:id="rId10"/>
    <p:sldId id="415" r:id="rId11"/>
    <p:sldId id="410" r:id="rId12"/>
    <p:sldId id="385" r:id="rId13"/>
    <p:sldId id="386" r:id="rId14"/>
    <p:sldId id="387" r:id="rId15"/>
    <p:sldId id="399" r:id="rId16"/>
    <p:sldId id="389" r:id="rId17"/>
    <p:sldId id="411" r:id="rId18"/>
    <p:sldId id="393" r:id="rId19"/>
    <p:sldId id="412" r:id="rId20"/>
    <p:sldId id="390" r:id="rId21"/>
    <p:sldId id="402" r:id="rId22"/>
    <p:sldId id="403" r:id="rId2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90B"/>
    <a:srgbClr val="D4EAE4"/>
    <a:srgbClr val="007FA3"/>
    <a:srgbClr val="044D66"/>
    <a:srgbClr val="D2DD47"/>
    <a:srgbClr val="074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D1A667-81E3-4C75-B129-C4081F92FAE5}">
  <a:tblStyle styleId="{A4D1A667-81E3-4C75-B129-C4081F92FAE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A5FBC87-EEC2-4231-B5A1-4211A0CEE8D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F0"/>
          </a:solidFill>
        </a:fill>
      </a:tcStyle>
    </a:wholeTbl>
    <a:band1H>
      <a:tcStyle>
        <a:tcBdr/>
        <a:fill>
          <a:solidFill>
            <a:srgbClr val="CAD7E0"/>
          </a:solidFill>
        </a:fill>
      </a:tcStyle>
    </a:band1H>
    <a:band1V>
      <a:tcStyle>
        <a:tcBdr/>
        <a:fill>
          <a:solidFill>
            <a:srgbClr val="CAD7E0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5786ADA-734F-4349-8A9C-1B4F5E2A423F}" styleName="Table_2"/>
  <a:tblStyle styleId="{BBB5835B-FCCB-4490-9E44-2121EB34572C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F8E6"/>
          </a:solidFill>
        </a:fill>
      </a:tcStyle>
    </a:wholeTbl>
    <a:band1H>
      <a:tcStyle>
        <a:tcBdr/>
        <a:fill>
          <a:solidFill>
            <a:srgbClr val="EEF1CA"/>
          </a:solidFill>
        </a:fill>
      </a:tcStyle>
    </a:band1H>
    <a:band1V>
      <a:tcStyle>
        <a:tcBdr/>
        <a:fill>
          <a:solidFill>
            <a:srgbClr val="EEF1C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3" autoAdjust="0"/>
    <p:restoredTop sz="93077"/>
  </p:normalViewPr>
  <p:slideViewPr>
    <p:cSldViewPr snapToGrid="0">
      <p:cViewPr varScale="1">
        <p:scale>
          <a:sx n="59" d="100"/>
          <a:sy n="59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7261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9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</p:spPr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4837" indent="-271091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4364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8110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51855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85601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9347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53092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86838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DB9808F-4180-4375-B27D-AA35541866ED}" type="slidenum">
              <a:rPr lang="en-GB" altLang="en-US" sz="1100">
                <a:solidFill>
                  <a:prstClr val="black"/>
                </a:solidFill>
                <a:latin typeface="Arial" pitchFamily="34" charset="0"/>
              </a:rPr>
              <a:pPr eaLnBrk="1" hangingPunct="1"/>
              <a:t>16</a:t>
            </a:fld>
            <a:endParaRPr lang="en-GB" alt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3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730250"/>
            <a:ext cx="4891088" cy="3668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2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04837" indent="-271091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84364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18110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51855" indent="-216873" defTabSz="899119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85601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19347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53092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686838" indent="-216873" defTabSz="899119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182088A-BEE7-4419-BEA6-EEAB1040424F}" type="slidenum">
              <a:rPr lang="en-GB" altLang="en-US" sz="110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en-GB" alt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957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10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Learners want a simple, mobile experience.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MOBILE: Learning doesn't stop when you walk out of class or step off campus. We design our products to work across a range of devices, and with our suite of mobile apps (e.g.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eText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2.0, Dynamic Study Modules, REVEL), our learners can learn anywhere, anytime, on any device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SIMPLICITY: Learners don’t want to be accessing digital content from multiple places: once they’re comfortable using one technology, that’s what they want to stick to. 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can link from your LMS platform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MyLab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&amp; Mastering and REVEL. Access assignments and rosters, transfer grades with ease, and link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MyLab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&amp; Mastering content from within Blackboard, Brightspace by D2L, Canvas, or Moodle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[NB: REVEL / Blackboard integration only for 2016/2017]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students, single sign-on provides access to all the adaptive and personalized learning resources that make studying more efficient and effective.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19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3" name="Shape 1203"/>
          <p:cNvSpPr txBox="1">
            <a:spLocks noGrp="1"/>
          </p:cNvSpPr>
          <p:nvPr>
            <p:ph type="body" idx="1"/>
          </p:nvPr>
        </p:nvSpPr>
        <p:spPr>
          <a:xfrm>
            <a:off x="666750" y="4718050"/>
            <a:ext cx="5337175" cy="4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D1404"/>
              </a:buClr>
              <a:buSzPts val="275"/>
              <a:buFont typeface="Verdana"/>
              <a:buNone/>
            </a:pPr>
            <a:r>
              <a:rPr lang="en-GB" sz="1100" b="0" i="0" u="none" strike="noStrike" cap="none">
                <a:solidFill>
                  <a:srgbClr val="3D1404"/>
                </a:solidFill>
                <a:latin typeface="Verdana"/>
                <a:ea typeface="Verdana"/>
                <a:cs typeface="Verdana"/>
                <a:sym typeface="Verdana"/>
              </a:rPr>
              <a:t>They allow students to read and interact with their textbook content, with regular opportunities for self-assessment.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rgbClr val="3D1404"/>
              </a:buClr>
              <a:buSzPts val="275"/>
              <a:buFont typeface="Verdana"/>
              <a:buNone/>
            </a:pPr>
            <a:r>
              <a:rPr lang="en-GB" sz="1100" b="0" i="0" u="none" strike="noStrike" cap="none">
                <a:solidFill>
                  <a:srgbClr val="3D1404"/>
                </a:solidFill>
                <a:latin typeface="Verdana"/>
                <a:ea typeface="Verdana"/>
                <a:cs typeface="Verdana"/>
                <a:sym typeface="Verdana"/>
              </a:rPr>
              <a:t>These resources are ideal for lecturers who want to improve student engagement with the course material without the complexity of graded assignments.</a:t>
            </a:r>
            <a:endParaRPr sz="1100" b="0" i="0" u="none" strike="noStrike" cap="none">
              <a:solidFill>
                <a:srgbClr val="3D14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75"/>
              <a:buFont typeface="Verdana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Shape 1204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90838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99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666750" y="4718050"/>
            <a:ext cx="5337175" cy="4468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Shape 1225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14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A8948-9071-4703-ADB8-3957FE429E52}" type="slidenum">
              <a:rPr lang="en-GB" altLang="en-US">
                <a:solidFill>
                  <a:prstClr val="black"/>
                </a:solidFill>
              </a:rPr>
              <a:pPr/>
              <a:t>12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30250"/>
            <a:ext cx="4891088" cy="36687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0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A8948-9071-4703-ADB8-3957FE429E52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30250"/>
            <a:ext cx="4891088" cy="36687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93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3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666750" y="4718050"/>
            <a:ext cx="5337175" cy="4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Pearson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MyLabs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Mastering can all be integrated into the systems featured here. They enable single sign-on for your students so when they have access to your VLE they have access to the systems you have chosen too.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are interested in seeing a demonstration of how a test in one of our labs can be integrated into your course we can set up named individuals with access to one of our most popular products,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MyMathLab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Global.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are interested in seeing a demonstration of how a test in one of our labs can be integrated into your course we can set up named individuals with access to one of our most popular products,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MyMathLab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Global.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2" name="Shape 1012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73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081586" cy="1096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42925" y="1704975"/>
            <a:ext cx="6059487" cy="3171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and Image Option3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39999" y="418050"/>
            <a:ext cx="3681163" cy="11449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39999" y="1695449"/>
            <a:ext cx="3681163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58800" marR="0" lvl="2" indent="-1635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42925" y="5838825"/>
            <a:ext cx="367823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and Image Option5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698875" y="418050"/>
            <a:ext cx="3520632" cy="11449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698875" y="1695449"/>
            <a:ext cx="4986338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58800" marR="0" lvl="2" indent="-1635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and Image Option6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39997" y="418050"/>
            <a:ext cx="6241800" cy="84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39999" y="1400174"/>
            <a:ext cx="5052763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58800" marR="0" lvl="2" indent="-1635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6048375" y="1447799"/>
            <a:ext cx="2562225" cy="452437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33400" y="6124575"/>
            <a:ext cx="808672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5267325" y="6172200"/>
            <a:ext cx="3343274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Font typeface="Arial"/>
              <a:buNone/>
              <a:defRPr sz="600" b="0" i="0" u="none" strike="noStrike" cap="none">
                <a:solidFill>
                  <a:srgbClr val="0030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Option 4">
    <p:bg>
      <p:bgPr>
        <a:solidFill>
          <a:srgbClr val="D2DB0E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8486" y="0"/>
            <a:ext cx="75506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494000" y="2389031"/>
            <a:ext cx="6296399" cy="16447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616075" y="4179105"/>
            <a:ext cx="6015038" cy="366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 P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542925" y="1752600"/>
            <a:ext cx="4857750" cy="44672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90575" y="1943100"/>
            <a:ext cx="4257674" cy="31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17475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2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11125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accent4"/>
              </a:buClr>
              <a:buSzPct val="100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5524500" y="1752600"/>
            <a:ext cx="3095999" cy="157162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5663789" y="3457573"/>
            <a:ext cx="2756310" cy="239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4300" marR="0" lvl="1" indent="-571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11125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accent4"/>
              </a:buClr>
              <a:buSzPct val="100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542925" y="1076325"/>
            <a:ext cx="4381500" cy="40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5"/>
          </p:nvPr>
        </p:nvSpPr>
        <p:spPr>
          <a:xfrm>
            <a:off x="6743700" y="561975"/>
            <a:ext cx="1857373" cy="4667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 Option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286125" y="1409700"/>
            <a:ext cx="532447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286125" y="1872628"/>
            <a:ext cx="5324474" cy="40995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6070349" cy="545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474383" y="1437715"/>
            <a:ext cx="4983816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495112" y="2019300"/>
            <a:ext cx="4867837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dk2"/>
              </a:buClr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22225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2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3"/>
          </p:nvPr>
        </p:nvSpPr>
        <p:spPr>
          <a:xfrm>
            <a:off x="542925" y="1409700"/>
            <a:ext cx="2562225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4"/>
          </p:nvPr>
        </p:nvSpPr>
        <p:spPr>
          <a:xfrm>
            <a:off x="542925" y="3762375"/>
            <a:ext cx="2562225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6743700" y="561975"/>
            <a:ext cx="1857373" cy="4667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 Option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286125" y="1409700"/>
            <a:ext cx="5324474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286125" y="1872628"/>
            <a:ext cx="5324474" cy="40995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6079874" cy="545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474383" y="1447240"/>
            <a:ext cx="4983816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3495112" y="2019300"/>
            <a:ext cx="4867837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dk2"/>
              </a:buClr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22225" algn="l" rtl="0">
              <a:lnSpc>
                <a:spcPct val="130000"/>
              </a:lnSpc>
              <a:spcBef>
                <a:spcPts val="0"/>
              </a:spcBef>
              <a:spcAft>
                <a:spcPts val="567"/>
              </a:spcAft>
              <a:buClr>
                <a:schemeClr val="lt2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542925" y="1409700"/>
            <a:ext cx="2562225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42925" y="3762375"/>
            <a:ext cx="2562225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6743700" y="561975"/>
            <a:ext cx="1857373" cy="4667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Boxed Text x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39108" y="2669156"/>
            <a:ext cx="26028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539108" y="3129775"/>
            <a:ext cx="2602800" cy="214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6359526" cy="9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24618" y="2687950"/>
            <a:ext cx="219110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737418" y="3226998"/>
            <a:ext cx="2245968" cy="1552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3476246" y="2687950"/>
            <a:ext cx="219110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3489046" y="3226998"/>
            <a:ext cx="2245968" cy="1552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023269" y="2669156"/>
            <a:ext cx="26028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023269" y="3129775"/>
            <a:ext cx="2602800" cy="214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5"/>
          </p:nvPr>
        </p:nvSpPr>
        <p:spPr>
          <a:xfrm>
            <a:off x="6208778" y="2687950"/>
            <a:ext cx="2191109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6"/>
          </p:nvPr>
        </p:nvSpPr>
        <p:spPr>
          <a:xfrm>
            <a:off x="6221580" y="3226998"/>
            <a:ext cx="2245968" cy="1552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7"/>
          </p:nvPr>
        </p:nvSpPr>
        <p:spPr>
          <a:xfrm>
            <a:off x="552450" y="16859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Boxed Text with Image x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282308" y="2377300"/>
            <a:ext cx="2584799" cy="171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025508" y="2377300"/>
            <a:ext cx="2584799" cy="171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39108" y="2377300"/>
            <a:ext cx="2584799" cy="171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6359526" cy="9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6275" y="3503223"/>
            <a:ext cx="2362200" cy="440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552450" y="16859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3"/>
          </p:nvPr>
        </p:nvSpPr>
        <p:spPr>
          <a:xfrm>
            <a:off x="539108" y="4067175"/>
            <a:ext cx="2584799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5711" y="2660141"/>
            <a:ext cx="551688" cy="108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935" y="2657741"/>
            <a:ext cx="552878" cy="108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260" y="2645816"/>
            <a:ext cx="552878" cy="108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3419475" y="3503223"/>
            <a:ext cx="2362200" cy="440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5"/>
          </p:nvPr>
        </p:nvSpPr>
        <p:spPr>
          <a:xfrm>
            <a:off x="3282308" y="4067175"/>
            <a:ext cx="2584799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6"/>
          </p:nvPr>
        </p:nvSpPr>
        <p:spPr>
          <a:xfrm>
            <a:off x="6162675" y="3503223"/>
            <a:ext cx="2362200" cy="440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7"/>
          </p:nvPr>
        </p:nvSpPr>
        <p:spPr>
          <a:xfrm>
            <a:off x="6025508" y="4067175"/>
            <a:ext cx="2584799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graphic x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41337" y="417600"/>
            <a:ext cx="7726362" cy="10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836612" y="2514600"/>
            <a:ext cx="1984374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30262" y="4425950"/>
            <a:ext cx="1990724" cy="979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836612" y="3924926"/>
            <a:ext cx="1984374" cy="418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4"/>
          </p:nvPr>
        </p:nvSpPr>
        <p:spPr>
          <a:xfrm>
            <a:off x="3563887" y="3924926"/>
            <a:ext cx="1984374" cy="418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5"/>
          </p:nvPr>
        </p:nvSpPr>
        <p:spPr>
          <a:xfrm>
            <a:off x="6300192" y="3924926"/>
            <a:ext cx="1984374" cy="408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6"/>
          </p:nvPr>
        </p:nvSpPr>
        <p:spPr>
          <a:xfrm>
            <a:off x="3582987" y="4425950"/>
            <a:ext cx="1990724" cy="979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7"/>
          </p:nvPr>
        </p:nvSpPr>
        <p:spPr>
          <a:xfrm>
            <a:off x="6307137" y="4425950"/>
            <a:ext cx="1990724" cy="979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6" name="Shape 176"/>
          <p:cNvCxnSpPr/>
          <p:nvPr/>
        </p:nvCxnSpPr>
        <p:spPr>
          <a:xfrm>
            <a:off x="533400" y="6124575"/>
            <a:ext cx="808672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Shape 177"/>
          <p:cNvSpPr txBox="1">
            <a:spLocks noGrp="1"/>
          </p:cNvSpPr>
          <p:nvPr>
            <p:ph type="body" idx="8"/>
          </p:nvPr>
        </p:nvSpPr>
        <p:spPr>
          <a:xfrm>
            <a:off x="5267325" y="6172200"/>
            <a:ext cx="3343274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Font typeface="Arial"/>
              <a:buNone/>
              <a:defRPr sz="600" b="0" i="0" u="none" strike="noStrike" cap="none">
                <a:solidFill>
                  <a:srgbClr val="0030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9"/>
          </p:nvPr>
        </p:nvSpPr>
        <p:spPr>
          <a:xfrm>
            <a:off x="3537610" y="2514600"/>
            <a:ext cx="1984374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13"/>
          </p:nvPr>
        </p:nvSpPr>
        <p:spPr>
          <a:xfrm>
            <a:off x="6280810" y="2514600"/>
            <a:ext cx="1984374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41335" y="417600"/>
            <a:ext cx="7688263" cy="77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ing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41335" y="417600"/>
            <a:ext cx="7688263" cy="77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52450" y="16859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 Option2">
    <p:bg>
      <p:bgPr>
        <a:solidFill>
          <a:schemeClr val="accent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0930" y="3558921"/>
            <a:ext cx="3380238" cy="21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 Option3">
    <p:bg>
      <p:bgPr>
        <a:solidFill>
          <a:srgbClr val="505759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0930" y="3558921"/>
            <a:ext cx="3380238" cy="21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Boxed Text x3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52450" y="6191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39108" y="1221356"/>
            <a:ext cx="26028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539100" y="1681975"/>
            <a:ext cx="2602800" cy="437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40000" y="417600"/>
            <a:ext cx="6359400" cy="9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724618" y="1240150"/>
            <a:ext cx="21912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3"/>
          </p:nvPr>
        </p:nvSpPr>
        <p:spPr>
          <a:xfrm>
            <a:off x="737418" y="1855398"/>
            <a:ext cx="2246100" cy="15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3290737" y="1221356"/>
            <a:ext cx="26028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3290734" y="1681975"/>
            <a:ext cx="2602800" cy="437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4"/>
          </p:nvPr>
        </p:nvSpPr>
        <p:spPr>
          <a:xfrm>
            <a:off x="3476246" y="1240150"/>
            <a:ext cx="21912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5"/>
          </p:nvPr>
        </p:nvSpPr>
        <p:spPr>
          <a:xfrm>
            <a:off x="3489046" y="1855398"/>
            <a:ext cx="2246100" cy="15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023269" y="1221356"/>
            <a:ext cx="2602799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023273" y="1681975"/>
            <a:ext cx="2602799" cy="437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6"/>
          </p:nvPr>
        </p:nvSpPr>
        <p:spPr>
          <a:xfrm>
            <a:off x="6208778" y="1240150"/>
            <a:ext cx="21912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539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476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7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7"/>
          </p:nvPr>
        </p:nvSpPr>
        <p:spPr>
          <a:xfrm>
            <a:off x="6221580" y="1855398"/>
            <a:ext cx="2246100" cy="15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" marR="0" lvl="2" indent="-952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97764" y="5117978"/>
            <a:ext cx="433200" cy="12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Blue [Time Efficiency]">
  <p:cSld name="Dark Blue [Time Efficiency]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02445" y="0"/>
            <a:ext cx="8339111" cy="131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1" y="1723360"/>
            <a:ext cx="1431349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05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 students</a:t>
            </a:r>
            <a:endParaRPr sz="1050"/>
          </a:p>
        </p:txBody>
      </p:sp>
      <p:sp>
        <p:nvSpPr>
          <p:cNvPr id="157" name="Shape 157"/>
          <p:cNvSpPr/>
          <p:nvPr/>
        </p:nvSpPr>
        <p:spPr>
          <a:xfrm>
            <a:off x="-1" y="2158081"/>
            <a:ext cx="1431348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05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 results</a:t>
            </a:r>
            <a:endParaRPr sz="1050"/>
          </a:p>
        </p:txBody>
      </p:sp>
      <p:sp>
        <p:nvSpPr>
          <p:cNvPr id="158" name="Shape 158"/>
          <p:cNvSpPr/>
          <p:nvPr/>
        </p:nvSpPr>
        <p:spPr>
          <a:xfrm>
            <a:off x="-1" y="2592801"/>
            <a:ext cx="1579553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05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Time efficiency: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95985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6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86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2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AABF"/>
              </a:buClr>
              <a:buFont typeface="Arial"/>
              <a:buNone/>
              <a:defRPr sz="18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44522" y="6265862"/>
            <a:ext cx="3965553" cy="2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3"/>
          </p:nvPr>
        </p:nvSpPr>
        <p:spPr>
          <a:xfrm>
            <a:off x="4581523" y="0"/>
            <a:ext cx="45624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75" y="409107"/>
            <a:ext cx="1144799" cy="8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le Blue Title Only [Blue Strip]">
  <p:cSld name="Pale Blue Title Only [Blue Strip]">
    <p:bg>
      <p:bgPr>
        <a:solidFill>
          <a:schemeClr val="accent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1"/>
            <a:ext cx="9144000" cy="1519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02445" y="1"/>
            <a:ext cx="8339111" cy="131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  <a:defRPr sz="18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783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4455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3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75" y="409958"/>
            <a:ext cx="1144799" cy="8093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AABF"/>
              </a:buClr>
              <a:buFont typeface="Arial"/>
              <a:buNone/>
              <a:defRPr sz="18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AABF"/>
              </a:buClr>
              <a:buFont typeface="Arial"/>
              <a:buNone/>
              <a:defRPr sz="2000" b="0" i="0" u="none" strike="noStrike" cap="non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44522" y="6265862"/>
            <a:ext cx="3965553" cy="2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4581526" y="0"/>
            <a:ext cx="4562474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971675" y="784222"/>
            <a:ext cx="5210174" cy="54222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3999" cy="10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971675" y="784222"/>
            <a:ext cx="5210174" cy="54222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3999" cy="10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5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971675" y="784222"/>
            <a:ext cx="5210174" cy="54222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3999" cy="10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6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971675" y="784222"/>
            <a:ext cx="5210174" cy="54222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430000" y="2973600"/>
            <a:ext cx="4283999" cy="104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and Image Option2">
    <p:bg>
      <p:bgPr>
        <a:solidFill>
          <a:schemeClr val="accent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40000" y="418050"/>
            <a:ext cx="4470149" cy="11449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40000" y="1695449"/>
            <a:ext cx="4511674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58800" marR="0" lvl="2" indent="-1635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876925" y="0"/>
            <a:ext cx="32670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958" r:id="rId27"/>
    <p:sldLayoutId id="2147483959" r:id="rId28"/>
    <p:sldLayoutId id="2147483960" r:id="rId29"/>
    <p:sldLayoutId id="2147483961" r:id="rId30"/>
    <p:sldLayoutId id="2147483962" r:id="rId31"/>
    <p:sldLayoutId id="2147483964" r:id="rId32"/>
    <p:sldLayoutId id="2147483965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J3fY-M1w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arsonmylabandmastering.com/global/educators/results/results-library.php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ZJ3fY-M1ws" TargetMode="External"/><Relationship Id="rId3" Type="http://schemas.openxmlformats.org/officeDocument/2006/relationships/image" Target="../media/image47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hyperlink" Target="https://www.youtube.com/watch?v=-CFTzKG2E-I" TargetMode="External"/><Relationship Id="rId9" Type="http://schemas.openxmlformats.org/officeDocument/2006/relationships/hyperlink" Target="https://www.youtube.com/watch?v=a-ADygSojC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er Education"/>
          <p:cNvSpPr>
            <a:spLocks noGrp="1"/>
          </p:cNvSpPr>
          <p:nvPr>
            <p:ph type="subTitle" sz="quarter" idx="1"/>
          </p:nvPr>
        </p:nvSpPr>
        <p:spPr>
          <a:xfrm>
            <a:off x="892969" y="4224133"/>
            <a:ext cx="7358063" cy="794743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Zviad Dekanoidze</a:t>
            </a:r>
          </a:p>
          <a:p>
            <a:r>
              <a:rPr lang="en-GB" dirty="0">
                <a:latin typeface="Calibri" pitchFamily="34" charset="0"/>
              </a:rPr>
              <a:t>Head of Sales</a:t>
            </a:r>
            <a:endParaRPr dirty="0">
              <a:latin typeface="Calibri" pitchFamily="34" charset="0"/>
            </a:endParaRPr>
          </a:p>
        </p:txBody>
      </p:sp>
      <p:pic>
        <p:nvPicPr>
          <p:cNvPr id="120" name="Higher Education.png" descr="Higher Educ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753" y="1020028"/>
            <a:ext cx="5768495" cy="2585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05142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 txBox="1">
            <a:spLocks noGrp="1"/>
          </p:cNvSpPr>
          <p:nvPr>
            <p:ph type="title"/>
          </p:nvPr>
        </p:nvSpPr>
        <p:spPr>
          <a:xfrm>
            <a:off x="433802" y="0"/>
            <a:ext cx="8339111" cy="9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response so far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1228" name="Shape 1228"/>
          <p:cNvGrpSpPr/>
          <p:nvPr/>
        </p:nvGrpSpPr>
        <p:grpSpPr>
          <a:xfrm>
            <a:off x="175460" y="2348608"/>
            <a:ext cx="8753887" cy="3333700"/>
            <a:chOff x="233946" y="1988477"/>
            <a:chExt cx="11671849" cy="4444933"/>
          </a:xfrm>
        </p:grpSpPr>
        <p:sp>
          <p:nvSpPr>
            <p:cNvPr id="1229" name="Shape 1229"/>
            <p:cNvSpPr/>
            <p:nvPr/>
          </p:nvSpPr>
          <p:spPr>
            <a:xfrm>
              <a:off x="10841402" y="3878866"/>
              <a:ext cx="1064393" cy="2554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B6DBD1"/>
                </a:buClr>
                <a:buSzPts val="4150"/>
              </a:pPr>
              <a:r>
                <a:rPr lang="en-GB" sz="12450" b="1">
                  <a:solidFill>
                    <a:srgbClr val="B6DBD1"/>
                  </a:solidFill>
                </a:rPr>
                <a:t>”</a:t>
              </a:r>
              <a:endParaRPr sz="1050"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233946" y="1988477"/>
              <a:ext cx="1064400" cy="25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B6DBD1"/>
                </a:buClr>
                <a:buSzPts val="4150"/>
              </a:pPr>
              <a:r>
                <a:rPr lang="en-GB" sz="12450" b="1">
                  <a:solidFill>
                    <a:srgbClr val="B6DBD1"/>
                  </a:solidFill>
                </a:rPr>
                <a:t>“</a:t>
              </a:r>
              <a:endParaRPr sz="1050"/>
            </a:p>
          </p:txBody>
        </p:sp>
      </p:grpSp>
      <p:sp>
        <p:nvSpPr>
          <p:cNvPr id="1231" name="Shape 1231"/>
          <p:cNvSpPr/>
          <p:nvPr/>
        </p:nvSpPr>
        <p:spPr>
          <a:xfrm>
            <a:off x="433802" y="3121886"/>
            <a:ext cx="1600875" cy="5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400"/>
            </a:pPr>
            <a:r>
              <a:rPr lang="en-GB" sz="1200" dirty="0">
                <a:solidFill>
                  <a:schemeClr val="accent1"/>
                </a:solidFill>
              </a:rPr>
              <a:t>The print text is good but this is far more interactive and exciting.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232" name="Shape 1232"/>
          <p:cNvSpPr/>
          <p:nvPr/>
        </p:nvSpPr>
        <p:spPr>
          <a:xfrm>
            <a:off x="2514284" y="3121886"/>
            <a:ext cx="1909176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400"/>
            </a:pPr>
            <a:r>
              <a:rPr lang="en-GB" sz="1200">
                <a:solidFill>
                  <a:schemeClr val="accent1"/>
                </a:solidFill>
              </a:rPr>
              <a:t>I think the enhanced</a:t>
            </a:r>
            <a:br>
              <a:rPr lang="en-GB" sz="1200">
                <a:solidFill>
                  <a:schemeClr val="accent1"/>
                </a:solidFill>
              </a:rPr>
            </a:br>
            <a:r>
              <a:rPr lang="en-GB" sz="1200">
                <a:solidFill>
                  <a:schemeClr val="accent1"/>
                </a:solidFill>
              </a:rPr>
              <a:t>eBook is excellent!</a:t>
            </a:r>
            <a:endParaRPr sz="1050"/>
          </a:p>
          <a:p>
            <a:pPr>
              <a:spcBef>
                <a:spcPts val="600"/>
              </a:spcBef>
              <a:buClr>
                <a:schemeClr val="accent1"/>
              </a:buClr>
              <a:buSzPts val="400"/>
            </a:pPr>
            <a:r>
              <a:rPr lang="en-GB" sz="1200">
                <a:solidFill>
                  <a:schemeClr val="accent1"/>
                </a:solidFill>
              </a:rPr>
              <a:t>The layout of the text</a:t>
            </a:r>
            <a:br>
              <a:rPr lang="en-GB" sz="1200">
                <a:solidFill>
                  <a:schemeClr val="accent1"/>
                </a:solidFill>
              </a:rPr>
            </a:br>
            <a:r>
              <a:rPr lang="en-GB" sz="1200">
                <a:solidFill>
                  <a:schemeClr val="accent1"/>
                </a:solidFill>
              </a:rPr>
              <a:t>is clear and the </a:t>
            </a:r>
            <a:br>
              <a:rPr lang="en-GB" sz="1200">
                <a:solidFill>
                  <a:schemeClr val="accent1"/>
                </a:solidFill>
              </a:rPr>
            </a:br>
            <a:r>
              <a:rPr lang="en-GB" sz="1200">
                <a:solidFill>
                  <a:schemeClr val="accent1"/>
                </a:solidFill>
              </a:rPr>
              <a:t>interactive elements </a:t>
            </a:r>
            <a:br>
              <a:rPr lang="en-GB" sz="1200">
                <a:solidFill>
                  <a:schemeClr val="accent1"/>
                </a:solidFill>
              </a:rPr>
            </a:br>
            <a:r>
              <a:rPr lang="en-GB" sz="1200">
                <a:solidFill>
                  <a:schemeClr val="accent1"/>
                </a:solidFill>
              </a:rPr>
              <a:t>are very beneficial.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233" name="Shape 1233"/>
          <p:cNvSpPr/>
          <p:nvPr/>
        </p:nvSpPr>
        <p:spPr>
          <a:xfrm>
            <a:off x="4638283" y="3121886"/>
            <a:ext cx="1600825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400"/>
            </a:pPr>
            <a:r>
              <a:rPr lang="en-GB" sz="1200">
                <a:solidFill>
                  <a:schemeClr val="accent1"/>
                </a:solidFill>
              </a:rPr>
              <a:t>Great source of learning and preparing for your modules!</a:t>
            </a:r>
            <a:endParaRPr sz="1050"/>
          </a:p>
          <a:p>
            <a:pPr>
              <a:spcBef>
                <a:spcPts val="600"/>
              </a:spcBef>
              <a:buClr>
                <a:schemeClr val="accent1"/>
              </a:buClr>
              <a:buSzPts val="400"/>
            </a:pPr>
            <a:r>
              <a:rPr lang="en-GB" sz="1200">
                <a:solidFill>
                  <a:schemeClr val="accent1"/>
                </a:solidFill>
              </a:rPr>
              <a:t>Easy to test yourself and see where you are!</a:t>
            </a:r>
            <a:endParaRPr sz="1050"/>
          </a:p>
        </p:txBody>
      </p:sp>
      <p:sp>
        <p:nvSpPr>
          <p:cNvPr id="1234" name="Shape 1234"/>
          <p:cNvSpPr/>
          <p:nvPr/>
        </p:nvSpPr>
        <p:spPr>
          <a:xfrm>
            <a:off x="6762283" y="3121887"/>
            <a:ext cx="1687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400"/>
            </a:pPr>
            <a:r>
              <a:rPr lang="en-GB" sz="1200">
                <a:solidFill>
                  <a:schemeClr val="accent1"/>
                </a:solidFill>
              </a:rPr>
              <a:t>It's interactive, it’s easy, it's considerably better.</a:t>
            </a:r>
            <a:endParaRPr sz="1050"/>
          </a:p>
        </p:txBody>
      </p:sp>
      <p:cxnSp>
        <p:nvCxnSpPr>
          <p:cNvPr id="1235" name="Shape 1235"/>
          <p:cNvCxnSpPr/>
          <p:nvPr/>
        </p:nvCxnSpPr>
        <p:spPr>
          <a:xfrm>
            <a:off x="390283" y="2999629"/>
            <a:ext cx="1971000" cy="0"/>
          </a:xfrm>
          <a:prstGeom prst="straightConnector1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6" name="Shape 1236"/>
          <p:cNvCxnSpPr/>
          <p:nvPr/>
        </p:nvCxnSpPr>
        <p:spPr>
          <a:xfrm>
            <a:off x="2514283" y="2999629"/>
            <a:ext cx="1971000" cy="0"/>
          </a:xfrm>
          <a:prstGeom prst="straightConnector1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7" name="Shape 1237"/>
          <p:cNvCxnSpPr/>
          <p:nvPr/>
        </p:nvCxnSpPr>
        <p:spPr>
          <a:xfrm>
            <a:off x="4638283" y="2999629"/>
            <a:ext cx="1971000" cy="0"/>
          </a:xfrm>
          <a:prstGeom prst="straightConnector1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8" name="Shape 1238"/>
          <p:cNvCxnSpPr/>
          <p:nvPr/>
        </p:nvCxnSpPr>
        <p:spPr>
          <a:xfrm>
            <a:off x="6762283" y="2999629"/>
            <a:ext cx="1971000" cy="0"/>
          </a:xfrm>
          <a:prstGeom prst="straightConnector1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39" name="Shape 1239"/>
          <p:cNvGrpSpPr/>
          <p:nvPr/>
        </p:nvGrpSpPr>
        <p:grpSpPr>
          <a:xfrm>
            <a:off x="390283" y="4452307"/>
            <a:ext cx="1971000" cy="313863"/>
            <a:chOff x="520377" y="4737654"/>
            <a:chExt cx="2628000" cy="418484"/>
          </a:xfrm>
        </p:grpSpPr>
        <p:sp>
          <p:nvSpPr>
            <p:cNvPr id="1240" name="Shape 1240"/>
            <p:cNvSpPr/>
            <p:nvPr/>
          </p:nvSpPr>
          <p:spPr>
            <a:xfrm>
              <a:off x="520377" y="4940694"/>
              <a:ext cx="105477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accent1"/>
                </a:buClr>
                <a:buSzPts val="350"/>
              </a:pPr>
              <a:r>
                <a:rPr lang="en-GB" sz="1050" b="1">
                  <a:solidFill>
                    <a:schemeClr val="accent1"/>
                  </a:solidFill>
                </a:rPr>
                <a:t>Law lecturer</a:t>
              </a:r>
              <a:endParaRPr sz="1050" b="1">
                <a:solidFill>
                  <a:schemeClr val="accent1"/>
                </a:solidFill>
              </a:endParaRPr>
            </a:p>
          </p:txBody>
        </p:sp>
        <p:cxnSp>
          <p:nvCxnSpPr>
            <p:cNvPr id="1241" name="Shape 1241"/>
            <p:cNvCxnSpPr/>
            <p:nvPr/>
          </p:nvCxnSpPr>
          <p:spPr>
            <a:xfrm>
              <a:off x="520377" y="4737654"/>
              <a:ext cx="2628000" cy="0"/>
            </a:xfrm>
            <a:prstGeom prst="straightConnector1">
              <a:avLst/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42" name="Shape 1242"/>
          <p:cNvGrpSpPr/>
          <p:nvPr/>
        </p:nvGrpSpPr>
        <p:grpSpPr>
          <a:xfrm>
            <a:off x="2514283" y="4452307"/>
            <a:ext cx="6227273" cy="313863"/>
            <a:chOff x="3352377" y="4793409"/>
            <a:chExt cx="8303030" cy="418484"/>
          </a:xfrm>
        </p:grpSpPr>
        <p:sp>
          <p:nvSpPr>
            <p:cNvPr id="1243" name="Shape 1243"/>
            <p:cNvSpPr/>
            <p:nvPr/>
          </p:nvSpPr>
          <p:spPr>
            <a:xfrm>
              <a:off x="3352377" y="4996449"/>
              <a:ext cx="25455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accent1"/>
                </a:buClr>
                <a:buSzPts val="350"/>
              </a:pPr>
              <a:r>
                <a:rPr lang="en-GB" sz="1050" b="1">
                  <a:solidFill>
                    <a:schemeClr val="accent1"/>
                  </a:solidFill>
                </a:rPr>
                <a:t>Students, Swansea University</a:t>
              </a:r>
              <a:endParaRPr sz="1050"/>
            </a:p>
          </p:txBody>
        </p:sp>
        <p:cxnSp>
          <p:nvCxnSpPr>
            <p:cNvPr id="1244" name="Shape 1244"/>
            <p:cNvCxnSpPr/>
            <p:nvPr/>
          </p:nvCxnSpPr>
          <p:spPr>
            <a:xfrm>
              <a:off x="3352377" y="4793409"/>
              <a:ext cx="8303030" cy="0"/>
            </a:xfrm>
            <a:prstGeom prst="straightConnector1">
              <a:avLst/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702852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MyLab</a:t>
            </a:r>
            <a:r>
              <a:rPr lang="pl-PL" dirty="0"/>
              <a:t> &amp; Mastering</a:t>
            </a:r>
          </a:p>
        </p:txBody>
      </p:sp>
    </p:spTree>
    <p:extLst>
      <p:ext uri="{BB962C8B-B14F-4D97-AF65-F5344CB8AC3E}">
        <p14:creationId xmlns:p14="http://schemas.microsoft.com/office/powerpoint/2010/main" val="288799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D258EED2-0BB1-43F8-B988-A394CCF44F87}"/>
              </a:ext>
            </a:extLst>
          </p:cNvPr>
          <p:cNvSpPr/>
          <p:nvPr/>
        </p:nvSpPr>
        <p:spPr>
          <a:xfrm>
            <a:off x="5164501" y="282133"/>
            <a:ext cx="2854036" cy="2854036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68166" y="6307015"/>
            <a:ext cx="332642" cy="165589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23" y="653887"/>
            <a:ext cx="8408377" cy="4377722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br>
              <a:rPr lang="pl-PL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Suite of online homework, tutorial</a:t>
            </a:r>
            <a:br>
              <a:rPr lang="en-GB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and assessment systems that </a:t>
            </a:r>
            <a:br>
              <a:rPr lang="en-GB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complement classroom activity</a:t>
            </a:r>
            <a:r>
              <a:rPr lang="pl-PL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pl-PL" altLang="en-US" sz="20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GB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GB" alt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Customisable content</a:t>
            </a: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exercises and homework</a:t>
            </a: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 media and interactive </a:t>
            </a:r>
            <a:b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tutorials</a:t>
            </a: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Personalized study plans made </a:t>
            </a:r>
            <a:b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by real-time assessments</a:t>
            </a: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Integrates with most LMS</a:t>
            </a:r>
          </a:p>
          <a:p>
            <a:pPr lvl="1">
              <a:spcBef>
                <a:spcPts val="554"/>
              </a:spcBef>
              <a:spcAft>
                <a:spcPts val="554"/>
              </a:spcAft>
              <a:buFont typeface="Wingdings" panose="05000000000000000000" pitchFamily="2" charset="2"/>
              <a:buChar char="§"/>
            </a:pPr>
            <a:r>
              <a:rPr lang="en-US" sz="166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grade book </a:t>
            </a:r>
          </a:p>
        </p:txBody>
      </p:sp>
      <p:pic>
        <p:nvPicPr>
          <p:cNvPr id="3" name="Picture 2" descr="Laptoprender.4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8" y="2972023"/>
            <a:ext cx="5671662" cy="39941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7D68B2-2848-4457-847D-899848A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1" y="152825"/>
            <a:ext cx="4075773" cy="1144958"/>
          </a:xfrm>
        </p:spPr>
        <p:txBody>
          <a:bodyPr/>
          <a:lstStyle/>
          <a:p>
            <a:r>
              <a:rPr lang="pl-PL" dirty="0" err="1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MyLab</a:t>
            </a:r>
            <a:r>
              <a:rPr lang="pl-PL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Mastering</a:t>
            </a:r>
            <a:endParaRPr lang="en-US" dirty="0">
              <a:solidFill>
                <a:srgbClr val="044D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A42297A-80DE-4095-A650-261CBD17D67C}"/>
              </a:ext>
            </a:extLst>
          </p:cNvPr>
          <p:cNvSpPr txBox="1"/>
          <p:nvPr/>
        </p:nvSpPr>
        <p:spPr>
          <a:xfrm>
            <a:off x="5426815" y="1029187"/>
            <a:ext cx="24376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Sold with </a:t>
            </a:r>
            <a:br>
              <a:rPr lang="pl-PL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printed textbook </a:t>
            </a:r>
            <a:br>
              <a:rPr lang="pl-PL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GB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standalone </a:t>
            </a:r>
            <a:br>
              <a:rPr lang="pl-PL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solidFill>
                  <a:srgbClr val="044D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codes plus e-Text </a:t>
            </a:r>
            <a:endParaRPr lang="en-GB" altLang="en-US" sz="2000" b="1" dirty="0">
              <a:solidFill>
                <a:srgbClr val="044D6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7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5A57F70-F855-437F-B48C-BED0DCE4BAD3}"/>
              </a:ext>
            </a:extLst>
          </p:cNvPr>
          <p:cNvSpPr/>
          <p:nvPr/>
        </p:nvSpPr>
        <p:spPr>
          <a:xfrm>
            <a:off x="0" y="2770909"/>
            <a:ext cx="9144000" cy="3251200"/>
          </a:xfrm>
          <a:prstGeom prst="rect">
            <a:avLst/>
          </a:prstGeom>
          <a:solidFill>
            <a:srgbClr val="D2D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 descr="seewhat..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6" y="2403269"/>
            <a:ext cx="5778456" cy="4069335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68166" y="6307015"/>
            <a:ext cx="332642" cy="165589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>
                <a:solidFill>
                  <a:srgbClr val="FBF5EA"/>
                </a:solidFill>
              </a:rPr>
              <a:t> 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83" y="1044220"/>
            <a:ext cx="8408377" cy="4162462"/>
          </a:xfrm>
        </p:spPr>
        <p:txBody>
          <a:bodyPr/>
          <a:lstStyle/>
          <a:p>
            <a:pPr marL="206375" lvl="1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altLang="en-US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Over 11 million </a:t>
            </a:r>
            <a:r>
              <a:rPr lang="en-GB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student users globally</a:t>
            </a:r>
          </a:p>
          <a:p>
            <a:pPr marL="206375" lvl="1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Proven results</a:t>
            </a:r>
            <a:r>
              <a:rPr lang="en-GB" altLang="en-US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over 500 </a:t>
            </a:r>
            <a:r>
              <a:rPr lang="en-GB" altLang="en-US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case studies, reports and white papers</a:t>
            </a:r>
            <a:endParaRPr lang="en-GB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lvl="1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Good student feedback</a:t>
            </a:r>
          </a:p>
        </p:txBody>
      </p:sp>
      <p:sp>
        <p:nvSpPr>
          <p:cNvPr id="2" name="Action Button: Forward or Next 1">
            <a:hlinkClick r:id="rId3" highlightClick="1"/>
          </p:cNvPr>
          <p:cNvSpPr/>
          <p:nvPr/>
        </p:nvSpPr>
        <p:spPr bwMode="auto">
          <a:xfrm>
            <a:off x="3757492" y="3959529"/>
            <a:ext cx="1000943" cy="1000077"/>
          </a:xfrm>
          <a:prstGeom prst="actionButtonForwardNex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50000"/>
              </a:spcBef>
              <a:spcAft>
                <a:spcPct val="0"/>
              </a:spcAft>
            </a:pPr>
            <a:endParaRPr lang="en-GB" sz="923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FA7DF5-AF40-48DD-ACA1-B9F15A4D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1" y="152825"/>
            <a:ext cx="4075773" cy="1144958"/>
          </a:xfrm>
        </p:spPr>
        <p:txBody>
          <a:bodyPr/>
          <a:lstStyle/>
          <a:p>
            <a:r>
              <a:rPr lang="pl-PL" dirty="0" err="1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MyLab</a:t>
            </a:r>
            <a:r>
              <a:rPr lang="pl-PL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Mastering</a:t>
            </a:r>
            <a:endParaRPr lang="en-US" dirty="0">
              <a:solidFill>
                <a:srgbClr val="044D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7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3" y="4495"/>
            <a:ext cx="5081586" cy="1096874"/>
          </a:xfrm>
        </p:spPr>
        <p:txBody>
          <a:bodyPr/>
          <a:lstStyle/>
          <a:p>
            <a:r>
              <a:rPr lang="en-GB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disciplines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68166" y="6307015"/>
            <a:ext cx="332642" cy="1655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8E63C2-E1A7-403B-80AB-5C315C2CCF29}" type="slidenum">
              <a:rPr lang="en-GB" smtClean="0">
                <a:solidFill>
                  <a:srgbClr val="FBF5EA"/>
                </a:solidFill>
              </a:rPr>
              <a:pPr>
                <a:defRPr/>
              </a:pPr>
              <a:t>14</a:t>
            </a:fld>
            <a:r>
              <a:rPr lang="en-GB" dirty="0">
                <a:solidFill>
                  <a:srgbClr val="FBF5EA"/>
                </a:solidFill>
              </a:rPr>
              <a:t> </a:t>
            </a:r>
          </a:p>
        </p:txBody>
      </p:sp>
      <p:pic>
        <p:nvPicPr>
          <p:cNvPr id="6" name="Content Placeholder 5" descr="WM_MYECONLAB_blu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2" y="1043242"/>
            <a:ext cx="4503309" cy="860024"/>
          </a:xfrm>
          <a:prstGeom prst="rect">
            <a:avLst/>
          </a:prstGeom>
        </p:spPr>
      </p:pic>
      <p:pic>
        <p:nvPicPr>
          <p:cNvPr id="7" name="Picture 2" descr="http://www.pearsoned.co.nz/bridge/myaccountinglab/img/myaccountingl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8" y="3436121"/>
            <a:ext cx="5172589" cy="6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earson.com.au/wpsbridge/myfinancelab/img/myfinancel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2" y="5710010"/>
            <a:ext cx="4606254" cy="7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M_MYOMLAB_BLUE_Cformul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99" y="4040516"/>
            <a:ext cx="1979897" cy="430001"/>
          </a:xfrm>
          <a:prstGeom prst="rect">
            <a:avLst/>
          </a:prstGeom>
        </p:spPr>
      </p:pic>
      <p:pic>
        <p:nvPicPr>
          <p:cNvPr id="10" name="Picture 2" descr="http://www.pearsoned.co.nz/bridge/mymanagementlab/img/mymanagementl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7" y="4586227"/>
            <a:ext cx="3657582" cy="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earson.com.au/wpsbridge/mymislab/img/mymisla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33" y="1729597"/>
            <a:ext cx="2338872" cy="5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earson.com.au/wpsbridge/mymarketinglab/img/mymarketingla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7" y="2185540"/>
            <a:ext cx="2970634" cy="4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M_MYMATHLAB_BLUE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3" y="4965793"/>
            <a:ext cx="2438400" cy="466655"/>
          </a:xfrm>
          <a:prstGeom prst="rect">
            <a:avLst/>
          </a:prstGeom>
        </p:spPr>
      </p:pic>
      <p:pic>
        <p:nvPicPr>
          <p:cNvPr id="16" name="Picture 14" descr="WM_MasteringEngineering_blu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81" y="2732103"/>
            <a:ext cx="4211515" cy="4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2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/>
        </p:nvSpPr>
        <p:spPr>
          <a:xfrm>
            <a:off x="0" y="1671501"/>
            <a:ext cx="9144000" cy="38333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5" name="Shape 1015"/>
          <p:cNvSpPr txBox="1">
            <a:spLocks noGrp="1"/>
          </p:cNvSpPr>
          <p:nvPr>
            <p:ph type="title"/>
          </p:nvPr>
        </p:nvSpPr>
        <p:spPr>
          <a:xfrm>
            <a:off x="190008" y="303741"/>
            <a:ext cx="8339111" cy="98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sz="3200" dirty="0">
                <a:solidFill>
                  <a:srgbClr val="044D66"/>
                </a:solidFill>
              </a:rPr>
              <a:t>They embed seamlessly into a variety of platforms,</a:t>
            </a:r>
            <a:r>
              <a:rPr lang="pl-PL" sz="3200" dirty="0">
                <a:solidFill>
                  <a:srgbClr val="044D66"/>
                </a:solidFill>
              </a:rPr>
              <a:t> </a:t>
            </a:r>
            <a:r>
              <a:rPr lang="en-GB" sz="3200" dirty="0">
                <a:solidFill>
                  <a:srgbClr val="044D66"/>
                </a:solidFill>
              </a:rPr>
              <a:t>allowing for a single sign on message</a:t>
            </a:r>
            <a:endParaRPr sz="3200" dirty="0">
              <a:solidFill>
                <a:srgbClr val="044D66"/>
              </a:solidFill>
            </a:endParaRPr>
          </a:p>
        </p:txBody>
      </p:sp>
      <p:pic>
        <p:nvPicPr>
          <p:cNvPr id="1016" name="Shape 1016" descr="https://lh5.googleusercontent.com/BiI3O6EyajmozHUGvSIXYa0iUAbk3RyE4bh9mwJvSnBQMZbNnu5OsRjY4xRxgt3nBhGZQJfIKSAYcq05S_u_wVINonDhN21k4CIhBhV70UWQj7xBOU3PX2PORSeXHLOw1Fm2NuRH5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27" y="2111566"/>
            <a:ext cx="1478441" cy="142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Shape 1017" descr="https://lh3.googleusercontent.com/3SSNbLvtfLKuAsukTQeFeP9i6d63ffvJ-w91ncuCTk16H63KxHTNNUVQuIRWWxD0IUU-A6UNBtAqOMGo-He2MsCWoAAzygYRktgG6WWX4_LwIqT2mFWHNUJTpNeuJxCo6V6HCKncX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2554" y="1795582"/>
            <a:ext cx="1792604" cy="179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Shape 1018" descr="https://lh5.googleusercontent.com/NcvQDXmsM0cswbYxsxbfVvDLU7mVr1zOkGd1SG8aBLrmo0jZ-gCrK2egubbulEYRIuLXIdV1y5S4tFutkATvMgFSRDSpWVIsS0Gi5L4b38KfCdFyWlUqOgXrTHgaygFXHJ4OJbWDnA"/>
          <p:cNvPicPr preferRelativeResize="0"/>
          <p:nvPr/>
        </p:nvPicPr>
        <p:blipFill rotWithShape="1">
          <a:blip r:embed="rId5">
            <a:alphaModFix/>
          </a:blip>
          <a:srcRect b="14113"/>
          <a:stretch/>
        </p:blipFill>
        <p:spPr>
          <a:xfrm>
            <a:off x="3299848" y="3800489"/>
            <a:ext cx="2084952" cy="11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 descr="https://lh4.googleusercontent.com/WTG9Fs1nuvvd26o8DugVFB3qMvMX399K2eSWT74b3EWhYSL8SiQ7hNLXfn5xmced8svXi6bUM9qo04_AaYhPvkfntwZx6VQwsXsMhsAMAySHi9-Pxk6UzVVVHPTzR_WcfTiq6qPVg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600" y="2153778"/>
            <a:ext cx="1295869" cy="135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/>
          <p:nvPr/>
        </p:nvSpPr>
        <p:spPr>
          <a:xfrm>
            <a:off x="0" y="5351866"/>
            <a:ext cx="9144000" cy="150613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</a:pP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21" name="Shape 1021"/>
          <p:cNvGrpSpPr/>
          <p:nvPr/>
        </p:nvGrpSpPr>
        <p:grpSpPr>
          <a:xfrm>
            <a:off x="121092" y="2480804"/>
            <a:ext cx="2127280" cy="1877733"/>
            <a:chOff x="-2" y="1723360"/>
            <a:chExt cx="2106071" cy="1859012"/>
          </a:xfrm>
        </p:grpSpPr>
        <p:sp>
          <p:nvSpPr>
            <p:cNvPr id="1022" name="Shape 1022"/>
            <p:cNvSpPr/>
            <p:nvPr/>
          </p:nvSpPr>
          <p:spPr>
            <a:xfrm>
              <a:off x="-2" y="1723360"/>
              <a:ext cx="1908465" cy="398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117" y="0"/>
                  </a:lnTo>
                  <a:lnTo>
                    <a:pt x="13469" y="0"/>
                  </a:lnTo>
                  <a:lnTo>
                    <a:pt x="117882" y="0"/>
                  </a:lnTo>
                  <a:cubicBezTo>
                    <a:pt x="119052" y="0"/>
                    <a:pt x="120000" y="4542"/>
                    <a:pt x="120000" y="10145"/>
                  </a:cubicBezTo>
                  <a:lnTo>
                    <a:pt x="120000" y="109854"/>
                  </a:lnTo>
                  <a:cubicBezTo>
                    <a:pt x="120000" y="115457"/>
                    <a:pt x="119052" y="120000"/>
                    <a:pt x="117882" y="120000"/>
                  </a:cubicBezTo>
                  <a:lnTo>
                    <a:pt x="13469" y="120000"/>
                  </a:lnTo>
                  <a:lnTo>
                    <a:pt x="2117" y="120000"/>
                  </a:lnTo>
                  <a:lnTo>
                    <a:pt x="0" y="120000"/>
                  </a:lnTo>
                  <a:lnTo>
                    <a:pt x="0" y="109854"/>
                  </a:lnTo>
                  <a:lnTo>
                    <a:pt x="0" y="101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0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sz="1050" dirty="0"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-1" y="2514561"/>
              <a:ext cx="1908464" cy="3982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117" y="0"/>
                  </a:lnTo>
                  <a:lnTo>
                    <a:pt x="13469" y="0"/>
                  </a:lnTo>
                  <a:lnTo>
                    <a:pt x="117882" y="0"/>
                  </a:lnTo>
                  <a:cubicBezTo>
                    <a:pt x="119052" y="0"/>
                    <a:pt x="120000" y="4542"/>
                    <a:pt x="120000" y="10145"/>
                  </a:cubicBezTo>
                  <a:lnTo>
                    <a:pt x="120000" y="109854"/>
                  </a:lnTo>
                  <a:cubicBezTo>
                    <a:pt x="120000" y="115457"/>
                    <a:pt x="119052" y="120000"/>
                    <a:pt x="117882" y="120000"/>
                  </a:cubicBezTo>
                  <a:lnTo>
                    <a:pt x="13469" y="120000"/>
                  </a:lnTo>
                  <a:lnTo>
                    <a:pt x="2117" y="120000"/>
                  </a:lnTo>
                  <a:lnTo>
                    <a:pt x="0" y="120000"/>
                  </a:lnTo>
                  <a:lnTo>
                    <a:pt x="0" y="109854"/>
                  </a:lnTo>
                  <a:lnTo>
                    <a:pt x="0" y="101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0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sz="1050" dirty="0"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-1" y="3184131"/>
              <a:ext cx="2106070" cy="3982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117" y="0"/>
                  </a:lnTo>
                  <a:lnTo>
                    <a:pt x="13469" y="0"/>
                  </a:lnTo>
                  <a:lnTo>
                    <a:pt x="117882" y="0"/>
                  </a:lnTo>
                  <a:cubicBezTo>
                    <a:pt x="119052" y="0"/>
                    <a:pt x="120000" y="4542"/>
                    <a:pt x="120000" y="10145"/>
                  </a:cubicBezTo>
                  <a:lnTo>
                    <a:pt x="120000" y="109854"/>
                  </a:lnTo>
                  <a:cubicBezTo>
                    <a:pt x="120000" y="115457"/>
                    <a:pt x="119052" y="120000"/>
                    <a:pt x="117882" y="120000"/>
                  </a:cubicBezTo>
                  <a:lnTo>
                    <a:pt x="13469" y="120000"/>
                  </a:lnTo>
                  <a:lnTo>
                    <a:pt x="2117" y="120000"/>
                  </a:lnTo>
                  <a:lnTo>
                    <a:pt x="0" y="120000"/>
                  </a:lnTo>
                  <a:lnTo>
                    <a:pt x="0" y="109854"/>
                  </a:lnTo>
                  <a:lnTo>
                    <a:pt x="0" y="10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0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900" b="1" dirty="0">
                  <a:solidFill>
                    <a:schemeClr val="accent1"/>
                  </a:solidFill>
                </a:rPr>
                <a:t>:</a:t>
              </a:r>
              <a:endParaRPr sz="1050" dirty="0"/>
            </a:p>
          </p:txBody>
        </p:sp>
      </p:grpSp>
      <p:pic>
        <p:nvPicPr>
          <p:cNvPr id="1025" name="Shape 1025" descr="https://lh5.googleusercontent.com/sqCxBYfeBLjmsWIPrW7vHENWUNv-Lmo-42tX0lPbvCbLUbbA0tBvf7_1krB9XEnEpZoZ3TCXxBWOc_F65ShrPzFe3RZU2P0TJOX0O3y6MBRopfBoJ0PFt7XuesH45NouDIV--I_HJ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1469" y="3628736"/>
            <a:ext cx="1261514" cy="1261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7AAFBB-3420-44BC-B312-FAD61ACF14A1}"/>
              </a:ext>
            </a:extLst>
          </p:cNvPr>
          <p:cNvSpPr txBox="1"/>
          <p:nvPr/>
        </p:nvSpPr>
        <p:spPr>
          <a:xfrm>
            <a:off x="282701" y="2500724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44D66"/>
                </a:solidFill>
              </a:rPr>
              <a:t>Engage</a:t>
            </a:r>
            <a:r>
              <a:rPr lang="pl-PL" dirty="0">
                <a:solidFill>
                  <a:srgbClr val="044D66"/>
                </a:solidFill>
              </a:rPr>
              <a:t> </a:t>
            </a:r>
            <a:r>
              <a:rPr lang="pl-PL" dirty="0" err="1">
                <a:solidFill>
                  <a:srgbClr val="044D66"/>
                </a:solidFill>
              </a:rPr>
              <a:t>Students</a:t>
            </a:r>
            <a:endParaRPr lang="pl-PL" dirty="0">
              <a:solidFill>
                <a:srgbClr val="044D66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326AD3D-69DF-4775-A354-C596D33A551B}"/>
              </a:ext>
            </a:extLst>
          </p:cNvPr>
          <p:cNvSpPr txBox="1"/>
          <p:nvPr/>
        </p:nvSpPr>
        <p:spPr>
          <a:xfrm>
            <a:off x="299584" y="330516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44D66"/>
                </a:solidFill>
              </a:rPr>
              <a:t>Improve</a:t>
            </a:r>
            <a:r>
              <a:rPr lang="pl-PL" dirty="0">
                <a:solidFill>
                  <a:srgbClr val="044D66"/>
                </a:solidFill>
              </a:rPr>
              <a:t> </a:t>
            </a:r>
            <a:r>
              <a:rPr lang="pl-PL" dirty="0" err="1">
                <a:solidFill>
                  <a:srgbClr val="044D66"/>
                </a:solidFill>
              </a:rPr>
              <a:t>Results</a:t>
            </a:r>
            <a:endParaRPr lang="pl-PL" dirty="0">
              <a:solidFill>
                <a:srgbClr val="044D66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18C93B1-711A-4994-98F6-7D4E294FC919}"/>
              </a:ext>
            </a:extLst>
          </p:cNvPr>
          <p:cNvSpPr txBox="1"/>
          <p:nvPr/>
        </p:nvSpPr>
        <p:spPr>
          <a:xfrm>
            <a:off x="313538" y="4020472"/>
            <a:ext cx="14766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Time efficiency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37682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3DC1B35-24B5-429B-BFF5-93EA282DDAEF}"/>
              </a:ext>
            </a:extLst>
          </p:cNvPr>
          <p:cNvSpPr/>
          <p:nvPr/>
        </p:nvSpPr>
        <p:spPr>
          <a:xfrm>
            <a:off x="535709" y="914400"/>
            <a:ext cx="3426691" cy="2364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18" y="1073905"/>
            <a:ext cx="2368062" cy="222738"/>
          </a:xfrm>
          <a:prstGeom prst="rect">
            <a:avLst/>
          </a:prstGeom>
        </p:spPr>
      </p:pic>
      <p:pic>
        <p:nvPicPr>
          <p:cNvPr id="7" name="Obraz 6">
            <a:hlinkClick r:id="rId4"/>
            <a:extLst>
              <a:ext uri="{FF2B5EF4-FFF2-40B4-BE49-F238E27FC236}">
                <a16:creationId xmlns:a16="http://schemas.microsoft.com/office/drawing/2014/main" id="{22685976-98EE-4DD5-8465-D6A0FC7A1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68" y="1478868"/>
            <a:ext cx="2834948" cy="160525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5F153C9-0974-4899-9F5A-4819466E901E}"/>
              </a:ext>
            </a:extLst>
          </p:cNvPr>
          <p:cNvSpPr/>
          <p:nvPr/>
        </p:nvSpPr>
        <p:spPr>
          <a:xfrm>
            <a:off x="4790775" y="914399"/>
            <a:ext cx="3426691" cy="2364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818" y="-28330"/>
            <a:ext cx="8229600" cy="830873"/>
          </a:xfrm>
        </p:spPr>
        <p:txBody>
          <a:bodyPr/>
          <a:lstStyle/>
          <a:p>
            <a:r>
              <a:rPr lang="en-GB" altLang="en-US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Experiential Learning: </a:t>
            </a:r>
            <a:r>
              <a:rPr lang="en-GB" altLang="en-US" b="0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simulations</a:t>
            </a:r>
            <a:endParaRPr lang="en-US" altLang="en-US" b="0" dirty="0">
              <a:solidFill>
                <a:srgbClr val="044D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3550009"/>
            <a:ext cx="8432800" cy="2620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585" b="1" kern="1200" dirty="0">
                <a:solidFill>
                  <a:srgbClr val="044D66"/>
                </a:solidFill>
                <a:latin typeface="+mj-lt"/>
                <a:ea typeface="Verdana" pitchFamily="34" charset="0"/>
                <a:cs typeface="Verdana" pitchFamily="34" charset="0"/>
              </a:rPr>
              <a:t>“Learning by Doing”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46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 students put theory into practice by forming their own companies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46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soft-skills - communication, problem solving, critical thinking, and analysis of both verbal and financial data - improving employability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46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better use of contact time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8" y="1546162"/>
            <a:ext cx="2385430" cy="135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785" y="1103728"/>
            <a:ext cx="2192215" cy="222738"/>
          </a:xfrm>
          <a:prstGeom prst="rect">
            <a:avLst/>
          </a:prstGeom>
        </p:spPr>
      </p:pic>
      <p:sp>
        <p:nvSpPr>
          <p:cNvPr id="12" name="Action Button: Forward or Next 1">
            <a:hlinkClick r:id="rId8" highlightClick="1"/>
            <a:extLst>
              <a:ext uri="{FF2B5EF4-FFF2-40B4-BE49-F238E27FC236}">
                <a16:creationId xmlns:a16="http://schemas.microsoft.com/office/drawing/2014/main" id="{44474967-2E6E-4601-80DA-CCE3CF10A9C0}"/>
              </a:ext>
            </a:extLst>
          </p:cNvPr>
          <p:cNvSpPr/>
          <p:nvPr/>
        </p:nvSpPr>
        <p:spPr bwMode="auto">
          <a:xfrm>
            <a:off x="1933158" y="1861111"/>
            <a:ext cx="741322" cy="740681"/>
          </a:xfrm>
          <a:prstGeom prst="actionButtonForwardNex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50000"/>
              </a:spcBef>
              <a:spcAft>
                <a:spcPct val="0"/>
              </a:spcAft>
            </a:pPr>
            <a:endParaRPr lang="en-GB" sz="923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8" name="Obraz 7">
            <a:hlinkClick r:id="rId9"/>
            <a:extLst>
              <a:ext uri="{FF2B5EF4-FFF2-40B4-BE49-F238E27FC236}">
                <a16:creationId xmlns:a16="http://schemas.microsoft.com/office/drawing/2014/main" id="{3A951A11-996F-42E1-94C8-B82B04E4E6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5329" y="1515795"/>
            <a:ext cx="2657582" cy="1496528"/>
          </a:xfrm>
          <a:prstGeom prst="rect">
            <a:avLst/>
          </a:prstGeom>
        </p:spPr>
      </p:pic>
      <p:sp>
        <p:nvSpPr>
          <p:cNvPr id="14" name="Action Button: Forward or Next 1">
            <a:hlinkClick r:id="rId8" highlightClick="1"/>
            <a:extLst>
              <a:ext uri="{FF2B5EF4-FFF2-40B4-BE49-F238E27FC236}">
                <a16:creationId xmlns:a16="http://schemas.microsoft.com/office/drawing/2014/main" id="{9829B4CB-CC49-4892-9047-511D34C93BA7}"/>
              </a:ext>
            </a:extLst>
          </p:cNvPr>
          <p:cNvSpPr/>
          <p:nvPr/>
        </p:nvSpPr>
        <p:spPr bwMode="auto">
          <a:xfrm>
            <a:off x="6206849" y="1927862"/>
            <a:ext cx="616608" cy="616075"/>
          </a:xfrm>
          <a:prstGeom prst="actionButtonForwardNex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50000"/>
              </a:spcBef>
              <a:spcAft>
                <a:spcPct val="0"/>
              </a:spcAft>
            </a:pPr>
            <a:endParaRPr lang="en-GB" sz="923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708" y="2973600"/>
            <a:ext cx="4283999" cy="1043999"/>
          </a:xfrm>
        </p:spPr>
        <p:txBody>
          <a:bodyPr/>
          <a:lstStyle/>
          <a:p>
            <a:r>
              <a:rPr lang="pl-PL" altLang="en-US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pl-PL" altLang="en-US" dirty="0" err="1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Catalytics</a:t>
            </a:r>
            <a:endParaRPr lang="pl-PL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4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15D46C8-2754-49BF-96AB-D78EA7A20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6" t="9322"/>
          <a:stretch/>
        </p:blipFill>
        <p:spPr>
          <a:xfrm>
            <a:off x="0" y="-1"/>
            <a:ext cx="6548582" cy="2674207"/>
          </a:xfrm>
          <a:prstGeom prst="rect">
            <a:avLst/>
          </a:prstGeom>
        </p:spPr>
      </p:pic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611923" y="2079135"/>
            <a:ext cx="4433112" cy="688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lnSpc>
                <a:spcPct val="100000"/>
              </a:lnSpc>
              <a:buSzPct val="25000"/>
            </a:pPr>
            <a:r>
              <a:rPr lang="en-US" sz="2400" kern="12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A bring-your-own-device </a:t>
            </a:r>
            <a:br>
              <a:rPr lang="pl-PL" sz="2400" kern="12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en-US" sz="2400" kern="12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classroom response system</a:t>
            </a: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34" y="2598812"/>
            <a:ext cx="5623590" cy="428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</a:pPr>
            <a:endParaRPr lang="en-US" sz="1800" kern="1200" dirty="0"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Founded by Eric Mazur</a:t>
            </a: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a guru in peer</a:t>
            </a:r>
            <a:br>
              <a:rPr lang="pl-PL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instruction, and enables peer instruction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18 different question types </a:t>
            </a: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including open-ended questions to develop critical thinking skills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Gradebook</a:t>
            </a: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gives lecturers insight into individual and course level performance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Lecturers write their own questions, use Pearson’s bank, or the community bank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Allows lecturers to </a:t>
            </a:r>
            <a:r>
              <a:rPr lang="en-US" sz="16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flip the classroom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1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Avoids the administrative load </a:t>
            </a:r>
            <a:r>
              <a:rPr lang="en-US" sz="1600" kern="1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of using physical clickers</a:t>
            </a:r>
          </a:p>
          <a:p>
            <a:pPr lvl="0">
              <a:lnSpc>
                <a:spcPct val="120000"/>
              </a:lnSpc>
              <a:buClr>
                <a:srgbClr val="000000"/>
              </a:buClr>
              <a:buSzPct val="25000"/>
            </a:pPr>
            <a:endParaRPr lang="en-US" sz="1662" kern="1200" dirty="0">
              <a:latin typeface="Verdana"/>
              <a:ea typeface="Verdana"/>
              <a:cs typeface="Verdana"/>
              <a:sym typeface="Verdana"/>
            </a:endParaRPr>
          </a:p>
          <a:p>
            <a:pPr marL="181712">
              <a:lnSpc>
                <a:spcPct val="120000"/>
              </a:lnSpc>
              <a:buClr>
                <a:srgbClr val="000000"/>
              </a:buClr>
              <a:buSzPct val="100000"/>
            </a:pPr>
            <a:endParaRPr lang="en-US" sz="1662" kern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024">
            <a:off x="5724768" y="3495225"/>
            <a:ext cx="3065021" cy="206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E1E6CD-C959-4492-BCE4-CB1F2DEA0E00}"/>
              </a:ext>
            </a:extLst>
          </p:cNvPr>
          <p:cNvSpPr/>
          <p:nvPr/>
        </p:nvSpPr>
        <p:spPr>
          <a:xfrm>
            <a:off x="6548582" y="9236"/>
            <a:ext cx="2595418" cy="2022764"/>
          </a:xfrm>
          <a:prstGeom prst="rect">
            <a:avLst/>
          </a:prstGeom>
          <a:solidFill>
            <a:srgbClr val="D2D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05F8D57-703D-456E-A09F-597F2E070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7201">
            <a:off x="5195958" y="527890"/>
            <a:ext cx="3732249" cy="2095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412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708" y="2973600"/>
            <a:ext cx="4283999" cy="1043999"/>
          </a:xfrm>
        </p:spPr>
        <p:txBody>
          <a:bodyPr/>
          <a:lstStyle/>
          <a:p>
            <a:r>
              <a:rPr lang="pl-PL" altLang="en-US" dirty="0" err="1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</a:t>
            </a:r>
            <a:r>
              <a:rPr lang="pl-PL" altLang="en-US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Publishing</a:t>
            </a:r>
            <a:endParaRPr lang="pl-PL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 &amp; Professional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Discover</a:t>
            </a:r>
            <a:r>
              <a:rPr lang="pl-PL" dirty="0"/>
              <a:t> Pearson </a:t>
            </a:r>
            <a:br>
              <a:rPr lang="pl-PL" dirty="0"/>
            </a:br>
            <a:r>
              <a:rPr lang="pl-PL" dirty="0"/>
              <a:t>products and services</a:t>
            </a:r>
          </a:p>
          <a:p>
            <a:endParaRPr lang="pl-PL" dirty="0"/>
          </a:p>
          <a:p>
            <a:r>
              <a:rPr lang="en-US" sz="2000" b="1" dirty="0"/>
              <a:t>www.pearsoned.co.uk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2019</a:t>
            </a:r>
            <a:endParaRPr lang="en-US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1D3E79B-9990-490C-B29E-1E6C69E1E6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4" r="27824"/>
          <a:stretch>
            <a:fillRect/>
          </a:stretch>
        </p:blipFill>
        <p:spPr>
          <a:xfrm>
            <a:off x="4581525" y="0"/>
            <a:ext cx="4562475" cy="68580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2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>
                <a:solidFill>
                  <a:schemeClr val="bg2"/>
                </a:solidFill>
              </a:rPr>
              <a:t>Presentation Title Arial Bold 7 pt</a:t>
            </a:r>
            <a:endParaRPr lang="en-US" spc="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8283" y="161925"/>
            <a:ext cx="230031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GB" sz="700" dirty="0"/>
              <a:t>Image by Photographer’s Name (Credit in black </a:t>
            </a:r>
            <a:r>
              <a:rPr lang="pl-PL" sz="700" dirty="0"/>
              <a:t>  </a:t>
            </a:r>
            <a:r>
              <a:rPr lang="en-GB" sz="700" dirty="0"/>
              <a:t>type) or </a:t>
            </a:r>
          </a:p>
          <a:p>
            <a:pPr algn="r">
              <a:lnSpc>
                <a:spcPts val="900"/>
              </a:lnSpc>
            </a:pPr>
            <a:r>
              <a:rPr lang="en-GB" sz="700" dirty="0">
                <a:solidFill>
                  <a:srgbClr val="FFFFFF"/>
                </a:solidFill>
              </a:rPr>
              <a:t>Image by Christof</a:t>
            </a:r>
            <a:r>
              <a:rPr lang="pl-PL" sz="700" dirty="0">
                <a:solidFill>
                  <a:srgbClr val="FFFFFF"/>
                </a:solidFill>
              </a:rPr>
              <a:t> </a:t>
            </a:r>
            <a:r>
              <a:rPr lang="en-GB" sz="700" dirty="0">
                <a:solidFill>
                  <a:srgbClr val="FFFFFF"/>
                </a:solidFill>
              </a:rPr>
              <a:t>Van</a:t>
            </a:r>
            <a:r>
              <a:rPr lang="pl-PL" sz="700" dirty="0">
                <a:solidFill>
                  <a:srgbClr val="FFFFFF"/>
                </a:solidFill>
              </a:rPr>
              <a:t> </a:t>
            </a:r>
            <a:r>
              <a:rPr lang="en-GB" sz="700" dirty="0">
                <a:solidFill>
                  <a:srgbClr val="FFFFFF"/>
                </a:solidFill>
              </a:rPr>
              <a:t>Der</a:t>
            </a:r>
            <a:r>
              <a:rPr lang="pl-PL" sz="700" dirty="0">
                <a:solidFill>
                  <a:srgbClr val="FFFFFF"/>
                </a:solidFill>
              </a:rPr>
              <a:t> </a:t>
            </a:r>
            <a:r>
              <a:rPr lang="en-GB" sz="700" dirty="0">
                <a:solidFill>
                  <a:srgbClr val="FFFFFF"/>
                </a:solidFill>
              </a:rPr>
              <a:t>Walt</a:t>
            </a:r>
          </a:p>
        </p:txBody>
      </p:sp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04" y="2016956"/>
            <a:ext cx="8462927" cy="27490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give you the freedom to design your</a:t>
            </a:r>
            <a:br>
              <a:rPr lang="en-US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course materials based on exactly</a:t>
            </a:r>
            <a:br>
              <a:rPr lang="en-US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and how you want to teach.</a:t>
            </a:r>
            <a:br>
              <a:rPr lang="pl-PL" sz="2000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b="0" dirty="0">
                <a:solidFill>
                  <a:schemeClr val="tx2"/>
                </a:solidFill>
                <a:latin typeface="+mj-lt"/>
              </a:rPr>
            </a:br>
            <a:r>
              <a:rPr lang="en-US" sz="1600" b="0" dirty="0">
                <a:solidFill>
                  <a:schemeClr val="tx2"/>
                </a:solidFill>
                <a:latin typeface="+mj-lt"/>
              </a:rPr>
              <a:t>Here are some examples of </a:t>
            </a:r>
            <a:r>
              <a:rPr lang="en-US" sz="1600" b="0" dirty="0" err="1">
                <a:solidFill>
                  <a:schemeClr val="tx2"/>
                </a:solidFill>
                <a:latin typeface="+mj-lt"/>
              </a:rPr>
              <a:t>customised</a:t>
            </a:r>
            <a:r>
              <a:rPr lang="en-US" sz="1600" b="0" dirty="0">
                <a:solidFill>
                  <a:schemeClr val="tx2"/>
                </a:solidFill>
                <a:latin typeface="+mj-lt"/>
              </a:rPr>
              <a:t> resources:</a:t>
            </a:r>
            <a:br>
              <a:rPr lang="pl-PL" sz="1600" b="0" dirty="0">
                <a:solidFill>
                  <a:schemeClr val="tx2"/>
                </a:solidFill>
                <a:latin typeface="+mj-lt"/>
              </a:rPr>
            </a:br>
            <a:br>
              <a:rPr lang="en-US" sz="1600" b="0" dirty="0">
                <a:solidFill>
                  <a:schemeClr val="tx2"/>
                </a:solidFill>
                <a:latin typeface="+mj-lt"/>
              </a:rPr>
            </a:br>
            <a:r>
              <a:rPr lang="en-US" sz="1600" b="0" dirty="0">
                <a:solidFill>
                  <a:schemeClr val="tx2"/>
                </a:solidFill>
                <a:latin typeface="+mj-lt"/>
              </a:rPr>
              <a:t>• A print textbook or eBook with content specific to</a:t>
            </a:r>
            <a:br>
              <a:rPr lang="en-US" sz="1600" b="0" dirty="0">
                <a:solidFill>
                  <a:schemeClr val="tx2"/>
                </a:solidFill>
                <a:latin typeface="+mj-lt"/>
              </a:rPr>
            </a:b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your</a:t>
            </a:r>
            <a:r>
              <a:rPr lang="pl-PL" sz="16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course</a:t>
            </a:r>
            <a:r>
              <a:rPr lang="pl-PL" sz="16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needs</a:t>
            </a:r>
            <a:br>
              <a:rPr lang="pl-PL" sz="1600" b="0" dirty="0">
                <a:solidFill>
                  <a:schemeClr val="tx2"/>
                </a:solidFill>
                <a:latin typeface="+mj-lt"/>
              </a:rPr>
            </a:br>
            <a:br>
              <a:rPr lang="pl-PL" sz="1600" b="0" dirty="0">
                <a:solidFill>
                  <a:schemeClr val="tx2"/>
                </a:solidFill>
                <a:latin typeface="+mj-lt"/>
              </a:rPr>
            </a:br>
            <a:r>
              <a:rPr lang="en-US" sz="1600" b="0" dirty="0">
                <a:solidFill>
                  <a:schemeClr val="tx2"/>
                </a:solidFill>
                <a:latin typeface="+mj-lt"/>
              </a:rPr>
              <a:t>• A study skills textbook or eBook to support your</a:t>
            </a:r>
            <a:br>
              <a:rPr lang="en-US" sz="1600" b="0" dirty="0">
                <a:solidFill>
                  <a:schemeClr val="tx2"/>
                </a:solidFill>
                <a:latin typeface="+mj-lt"/>
              </a:rPr>
            </a:b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students</a:t>
            </a:r>
            <a:r>
              <a:rPr lang="pl-PL" sz="1600" b="0" dirty="0">
                <a:solidFill>
                  <a:schemeClr val="tx2"/>
                </a:solidFill>
                <a:latin typeface="+mj-lt"/>
              </a:rPr>
              <a:t>’ </a:t>
            </a: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academic</a:t>
            </a:r>
            <a:r>
              <a:rPr lang="pl-PL" sz="16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0" dirty="0" err="1">
                <a:solidFill>
                  <a:schemeClr val="tx2"/>
                </a:solidFill>
                <a:latin typeface="+mj-lt"/>
              </a:rPr>
              <a:t>skills</a:t>
            </a:r>
            <a:br>
              <a:rPr lang="pl-PL" sz="1600" b="0" dirty="0">
                <a:solidFill>
                  <a:schemeClr val="tx2"/>
                </a:solidFill>
                <a:latin typeface="+mj-lt"/>
              </a:rPr>
            </a:br>
            <a:br>
              <a:rPr lang="en-GB" altLang="en-US" sz="1600" b="0" dirty="0">
                <a:solidFill>
                  <a:schemeClr val="tx2"/>
                </a:solidFill>
                <a:latin typeface="+mj-lt"/>
              </a:rPr>
            </a:br>
            <a:endParaRPr lang="en-GB" altLang="en-US" sz="16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0813" y="6305552"/>
            <a:ext cx="331787" cy="1655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685817" indent="-263776" eaLnBrk="0" hangingPunct="0"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55103" indent="-211021" eaLnBrk="0" hangingPunct="0"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477145" indent="-211021" eaLnBrk="0" hangingPunct="0"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899186" indent="-211021" eaLnBrk="0" hangingPunct="0"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321227" indent="-211021" eaLnBrk="0" fontAlgn="base" hangingPunct="0">
              <a:spcBef>
                <a:spcPct val="50000"/>
              </a:spcBef>
              <a:spcAft>
                <a:spcPct val="0"/>
              </a:spcAft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743269" indent="-211021" eaLnBrk="0" fontAlgn="base" hangingPunct="0">
              <a:spcBef>
                <a:spcPct val="50000"/>
              </a:spcBef>
              <a:spcAft>
                <a:spcPct val="0"/>
              </a:spcAft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165310" indent="-211021" eaLnBrk="0" fontAlgn="base" hangingPunct="0">
              <a:spcBef>
                <a:spcPct val="50000"/>
              </a:spcBef>
              <a:spcAft>
                <a:spcPct val="0"/>
              </a:spcAft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587351" indent="-211021" eaLnBrk="0" fontAlgn="base" hangingPunct="0">
              <a:spcBef>
                <a:spcPct val="50000"/>
              </a:spcBef>
              <a:spcAft>
                <a:spcPct val="0"/>
              </a:spcAft>
              <a:defRPr sz="1292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F00A45C-EFF7-48C7-974C-C8A3447BAEA5}" type="slidenum">
              <a:rPr lang="en-US" altLang="en-US" sz="831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 sz="831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ECBB08-FF5E-48B3-80F7-45D2930E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99" y="1413063"/>
            <a:ext cx="4257228" cy="480444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8B6B104-D4D9-4703-A41E-03BA41C40C7F}"/>
              </a:ext>
            </a:extLst>
          </p:cNvPr>
          <p:cNvSpPr txBox="1"/>
          <p:nvPr/>
        </p:nvSpPr>
        <p:spPr>
          <a:xfrm>
            <a:off x="130260" y="212341"/>
            <a:ext cx="79047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4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Personalised Print and Online Resources </a:t>
            </a:r>
            <a:br>
              <a:rPr lang="pl-PL" altLang="en-US" sz="34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en-US" sz="3400" b="1" dirty="0">
                <a:solidFill>
                  <a:srgbClr val="044D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CUSTOM PUBLISHING</a:t>
            </a:r>
            <a:endParaRPr lang="pl-PL" sz="3400" dirty="0">
              <a:solidFill>
                <a:srgbClr val="044D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159" y="1701781"/>
            <a:ext cx="5249431" cy="985884"/>
          </a:xfrm>
        </p:spPr>
        <p:txBody>
          <a:bodyPr/>
          <a:lstStyle/>
          <a:p>
            <a:r>
              <a:rPr lang="en-GB" sz="4800" dirty="0">
                <a:solidFill>
                  <a:srgbClr val="C4D90B"/>
                </a:solidFill>
              </a:rPr>
              <a:t>There’s so much </a:t>
            </a:r>
            <a:br>
              <a:rPr lang="en-GB" sz="4800" dirty="0">
                <a:solidFill>
                  <a:srgbClr val="C4D90B"/>
                </a:solidFill>
              </a:rPr>
            </a:br>
            <a:r>
              <a:rPr lang="en-GB" sz="4800" dirty="0">
                <a:solidFill>
                  <a:srgbClr val="C4D90B"/>
                </a:solidFill>
              </a:rPr>
              <a:t>more to learn</a:t>
            </a:r>
            <a:endParaRPr lang="en-US" sz="4800" dirty="0">
              <a:solidFill>
                <a:srgbClr val="C4D90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43150" y="3496543"/>
            <a:ext cx="4743450" cy="638175"/>
          </a:xfrm>
        </p:spPr>
        <p:txBody>
          <a:bodyPr/>
          <a:lstStyle/>
          <a:p>
            <a:r>
              <a:rPr lang="en-GB" sz="1800" dirty="0">
                <a:solidFill>
                  <a:srgbClr val="044D66"/>
                </a:solidFill>
              </a:rPr>
              <a:t>Find out more about us at </a:t>
            </a:r>
          </a:p>
          <a:p>
            <a:br>
              <a:rPr lang="pl-PL" sz="2000" b="1" dirty="0">
                <a:solidFill>
                  <a:srgbClr val="044D66"/>
                </a:solidFill>
              </a:rPr>
            </a:br>
            <a:r>
              <a:rPr lang="en-US" sz="3200" b="1" dirty="0">
                <a:solidFill>
                  <a:srgbClr val="044D66"/>
                </a:solidFill>
              </a:rPr>
              <a:t>www.pearsoned.co.uk</a:t>
            </a:r>
            <a:endParaRPr lang="hu-HU" sz="3200" b="1" dirty="0">
              <a:solidFill>
                <a:srgbClr val="044D66"/>
              </a:solidFill>
            </a:endParaRPr>
          </a:p>
          <a:p>
            <a:endParaRPr lang="hu-HU" sz="2000" b="1" dirty="0">
              <a:solidFill>
                <a:srgbClr val="044D66"/>
              </a:solidFill>
            </a:endParaRPr>
          </a:p>
          <a:p>
            <a:r>
              <a:rPr lang="hu-HU" sz="1800" dirty="0">
                <a:solidFill>
                  <a:srgbClr val="044D66"/>
                </a:solidFill>
              </a:rPr>
              <a:t>or </a:t>
            </a:r>
            <a:r>
              <a:rPr lang="hu-HU" sz="1800" dirty="0" err="1">
                <a:solidFill>
                  <a:srgbClr val="044D66"/>
                </a:solidFill>
              </a:rPr>
              <a:t>write</a:t>
            </a:r>
            <a:r>
              <a:rPr lang="hu-HU" sz="1800" dirty="0">
                <a:solidFill>
                  <a:srgbClr val="044D66"/>
                </a:solidFill>
              </a:rPr>
              <a:t> </a:t>
            </a:r>
            <a:r>
              <a:rPr lang="hu-HU" sz="1800" dirty="0" err="1">
                <a:solidFill>
                  <a:srgbClr val="044D66"/>
                </a:solidFill>
              </a:rPr>
              <a:t>to</a:t>
            </a:r>
            <a:endParaRPr lang="hu-HU" sz="1800" dirty="0">
              <a:solidFill>
                <a:srgbClr val="044D66"/>
              </a:solidFill>
            </a:endParaRPr>
          </a:p>
          <a:p>
            <a:endParaRPr lang="hu-HU" sz="1800" dirty="0">
              <a:solidFill>
                <a:srgbClr val="044D66"/>
              </a:solidFill>
            </a:endParaRPr>
          </a:p>
          <a:p>
            <a:r>
              <a:rPr lang="en-GB" sz="2000" b="1" dirty="0" err="1">
                <a:solidFill>
                  <a:srgbClr val="044D66"/>
                </a:solidFill>
              </a:rPr>
              <a:t>z.dekanoidze@englishbook.ge</a:t>
            </a:r>
            <a:endParaRPr lang="en-US" sz="2400" b="1" dirty="0">
              <a:solidFill>
                <a:srgbClr val="044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1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DB61222-2524-4C2A-B860-A3ABF8C48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782"/>
          <a:stretch/>
        </p:blipFill>
        <p:spPr>
          <a:xfrm>
            <a:off x="4470243" y="812800"/>
            <a:ext cx="5117101" cy="5897418"/>
          </a:xfrm>
          <a:prstGeom prst="ellipse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CECED65-7390-4A8A-8260-9DA06F8CFDA0}"/>
              </a:ext>
            </a:extLst>
          </p:cNvPr>
          <p:cNvSpPr txBox="1"/>
          <p:nvPr/>
        </p:nvSpPr>
        <p:spPr>
          <a:xfrm>
            <a:off x="203201" y="215972"/>
            <a:ext cx="691727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you, we want to help learners succeed. </a:t>
            </a:r>
            <a:endParaRPr lang="pl-PL" sz="2400" b="1" dirty="0">
              <a:solidFill>
                <a:srgbClr val="044D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44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we do enables learners to achieve more.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/>
          </a:p>
          <a:p>
            <a:endParaRPr lang="pl-PL" sz="1600" dirty="0"/>
          </a:p>
          <a:p>
            <a:r>
              <a:rPr lang="en-US" sz="1600" dirty="0">
                <a:solidFill>
                  <a:srgbClr val="044D66"/>
                </a:solidFill>
              </a:rPr>
              <a:t>From online teaching and learning tools </a:t>
            </a:r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to </a:t>
            </a:r>
            <a:r>
              <a:rPr lang="en-US" sz="1600" dirty="0" err="1">
                <a:solidFill>
                  <a:srgbClr val="044D66"/>
                </a:solidFill>
              </a:rPr>
              <a:t>personalised</a:t>
            </a:r>
            <a:r>
              <a:rPr lang="en-US" sz="1600" dirty="0">
                <a:solidFill>
                  <a:srgbClr val="044D66"/>
                </a:solidFill>
              </a:rPr>
              <a:t> learning, and from online </a:t>
            </a:r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and blended course design to trusted and </a:t>
            </a:r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engaging content, we help you help your </a:t>
            </a:r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students be the best they can possibly be.</a:t>
            </a:r>
          </a:p>
          <a:p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Our resources and services</a:t>
            </a:r>
            <a:r>
              <a:rPr lang="pl-PL" sz="1600" dirty="0">
                <a:solidFill>
                  <a:srgbClr val="044D66"/>
                </a:solidFill>
              </a:rPr>
              <a:t> </a:t>
            </a:r>
            <a:r>
              <a:rPr lang="en-US" sz="1600" dirty="0">
                <a:solidFill>
                  <a:srgbClr val="044D66"/>
                </a:solidFill>
              </a:rPr>
              <a:t>support you </a:t>
            </a:r>
            <a:endParaRPr lang="pl-PL" sz="1600" dirty="0">
              <a:solidFill>
                <a:srgbClr val="044D66"/>
              </a:solidFill>
            </a:endParaRPr>
          </a:p>
          <a:p>
            <a:r>
              <a:rPr lang="en-US" sz="1600" dirty="0">
                <a:solidFill>
                  <a:srgbClr val="044D66"/>
                </a:solidFill>
              </a:rPr>
              <a:t>to do what you do best:</a:t>
            </a:r>
            <a:r>
              <a:rPr lang="pl-PL" sz="1600" dirty="0">
                <a:solidFill>
                  <a:srgbClr val="044D66"/>
                </a:solidFill>
              </a:rPr>
              <a:t> </a:t>
            </a:r>
            <a:br>
              <a:rPr lang="pl-PL" sz="1600" dirty="0">
                <a:solidFill>
                  <a:srgbClr val="044D66"/>
                </a:solidFill>
              </a:rPr>
            </a:br>
            <a:endParaRPr lang="pl-PL" sz="1600" dirty="0">
              <a:solidFill>
                <a:srgbClr val="044D66"/>
              </a:solidFill>
            </a:endParaRPr>
          </a:p>
          <a:p>
            <a:r>
              <a:rPr lang="en-US" sz="2000" b="1" i="1" dirty="0">
                <a:solidFill>
                  <a:srgbClr val="044D66"/>
                </a:solidFill>
              </a:rPr>
              <a:t>facilitate excellence </a:t>
            </a:r>
            <a:endParaRPr lang="pl-PL" sz="2000" b="1" i="1" dirty="0">
              <a:solidFill>
                <a:srgbClr val="044D66"/>
              </a:solidFill>
            </a:endParaRPr>
          </a:p>
          <a:p>
            <a:r>
              <a:rPr lang="en-US" sz="2000" b="1" i="1" dirty="0">
                <a:solidFill>
                  <a:srgbClr val="044D66"/>
                </a:solidFill>
              </a:rPr>
              <a:t>in teaching and learning</a:t>
            </a:r>
            <a:r>
              <a:rPr lang="pl-PL" sz="2000" b="1" i="1" dirty="0">
                <a:solidFill>
                  <a:srgbClr val="044D66"/>
                </a:solidFill>
              </a:rPr>
              <a:t>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43C05D3-C780-4845-88EF-6FA3B27214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2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3E5778D0-8DD2-4C56-BE5D-9E59A2228E56}"/>
              </a:ext>
            </a:extLst>
          </p:cNvPr>
          <p:cNvSpPr/>
          <p:nvPr/>
        </p:nvSpPr>
        <p:spPr>
          <a:xfrm>
            <a:off x="0" y="2035625"/>
            <a:ext cx="5540683" cy="1817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374C9BC-F272-48A2-88C8-4B3A79FD6523}"/>
              </a:ext>
            </a:extLst>
          </p:cNvPr>
          <p:cNvSpPr/>
          <p:nvPr/>
        </p:nvSpPr>
        <p:spPr>
          <a:xfrm>
            <a:off x="3603317" y="4158169"/>
            <a:ext cx="5540683" cy="1817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26" y="-43180"/>
            <a:ext cx="4470149" cy="1144957"/>
          </a:xfrm>
        </p:spPr>
        <p:txBody>
          <a:bodyPr/>
          <a:lstStyle/>
          <a:p>
            <a:r>
              <a:rPr lang="pl-PL" dirty="0" err="1"/>
              <a:t>Trusted</a:t>
            </a:r>
            <a:r>
              <a:rPr lang="pl-PL" dirty="0"/>
              <a:t>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26" y="756071"/>
            <a:ext cx="7477164" cy="493569"/>
          </a:xfrm>
        </p:spPr>
        <p:txBody>
          <a:bodyPr/>
          <a:lstStyle/>
          <a:p>
            <a:r>
              <a:rPr lang="en-US" dirty="0"/>
              <a:t>Pearson has been a</a:t>
            </a:r>
            <a:r>
              <a:rPr lang="pl-PL" dirty="0"/>
              <a:t> </a:t>
            </a:r>
            <a:r>
              <a:rPr lang="en-US" dirty="0"/>
              <a:t>leading content provider</a:t>
            </a:r>
            <a:r>
              <a:rPr lang="pl-PL" dirty="0"/>
              <a:t> </a:t>
            </a:r>
            <a:r>
              <a:rPr lang="en-US" dirty="0"/>
              <a:t>for over 100 years.</a:t>
            </a:r>
            <a:r>
              <a:rPr lang="pl-PL" dirty="0"/>
              <a:t> </a:t>
            </a:r>
          </a:p>
          <a:p>
            <a:br>
              <a:rPr lang="pl-PL" sz="2000" b="1" dirty="0"/>
            </a:br>
            <a:r>
              <a:rPr lang="pl-PL" sz="2000" b="1" dirty="0" err="1"/>
              <a:t>Discipline</a:t>
            </a:r>
            <a:r>
              <a:rPr lang="pl-PL" sz="2000" b="1" dirty="0"/>
              <a:t> </a:t>
            </a:r>
            <a:r>
              <a:rPr lang="pl-PL" sz="2000" b="1" dirty="0" err="1"/>
              <a:t>experts</a:t>
            </a:r>
            <a:r>
              <a:rPr lang="pl-PL" sz="2000" b="1" dirty="0"/>
              <a:t> </a:t>
            </a:r>
            <a:r>
              <a:rPr lang="pl-PL" sz="2000" b="1" dirty="0" err="1"/>
              <a:t>including</a:t>
            </a:r>
            <a:r>
              <a:rPr lang="pl-PL" sz="2000" b="1" dirty="0"/>
              <a:t>: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4</a:t>
            </a:fld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9" name="Picture 7" descr="kotler_p.jpg">
            <a:extLst>
              <a:ext uri="{FF2B5EF4-FFF2-40B4-BE49-F238E27FC236}">
                <a16:creationId xmlns:a16="http://schemas.microsoft.com/office/drawing/2014/main" id="{1381B1AF-5423-498E-BB25-8B561B7A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>
          <a:xfrm>
            <a:off x="2265429" y="2484320"/>
            <a:ext cx="1180870" cy="119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E963A32E-9DD1-4350-B7D6-89B24B54040B}"/>
              </a:ext>
            </a:extLst>
          </p:cNvPr>
          <p:cNvSpPr txBox="1"/>
          <p:nvPr/>
        </p:nvSpPr>
        <p:spPr>
          <a:xfrm>
            <a:off x="2106445" y="2105914"/>
            <a:ext cx="147186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Philip </a:t>
            </a:r>
            <a:r>
              <a:rPr lang="en-US" sz="1600" dirty="0" err="1">
                <a:solidFill>
                  <a:schemeClr val="bg1"/>
                </a:solidFill>
                <a:latin typeface="+mn-lt"/>
                <a:cs typeface="Verdana"/>
              </a:rPr>
              <a:t>Kotler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 </a:t>
            </a:r>
          </a:p>
          <a:p>
            <a:endParaRPr lang="en-US" sz="1292" dirty="0"/>
          </a:p>
        </p:txBody>
      </p:sp>
      <p:pic>
        <p:nvPicPr>
          <p:cNvPr id="11" name="Picture 9" descr="mazur.jpg">
            <a:extLst>
              <a:ext uri="{FF2B5EF4-FFF2-40B4-BE49-F238E27FC236}">
                <a16:creationId xmlns:a16="http://schemas.microsoft.com/office/drawing/2014/main" id="{49F60745-32DF-4DD9-87B8-D8C29A083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78" y="2484320"/>
            <a:ext cx="1212052" cy="121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D6BD9901-27EF-4CBA-8CA8-16608B02CEAD}"/>
              </a:ext>
            </a:extLst>
          </p:cNvPr>
          <p:cNvSpPr txBox="1"/>
          <p:nvPr/>
        </p:nvSpPr>
        <p:spPr>
          <a:xfrm>
            <a:off x="3968861" y="2105932"/>
            <a:ext cx="122924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Eric Mazur</a:t>
            </a:r>
          </a:p>
          <a:p>
            <a:endParaRPr lang="en-US" sz="1292" dirty="0"/>
          </a:p>
        </p:txBody>
      </p:sp>
      <p:pic>
        <p:nvPicPr>
          <p:cNvPr id="13" name="Picture 11" descr="campbell.jpg">
            <a:extLst>
              <a:ext uri="{FF2B5EF4-FFF2-40B4-BE49-F238E27FC236}">
                <a16:creationId xmlns:a16="http://schemas.microsoft.com/office/drawing/2014/main" id="{7C0BD310-7D75-4B5C-BD7B-0E1CFBF7E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9203"/>
          <a:stretch/>
        </p:blipFill>
        <p:spPr>
          <a:xfrm>
            <a:off x="402253" y="2484559"/>
            <a:ext cx="1147806" cy="1189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3C398D3A-4D68-41DF-AA9D-C155F1B2D62A}"/>
              </a:ext>
            </a:extLst>
          </p:cNvPr>
          <p:cNvSpPr txBox="1"/>
          <p:nvPr/>
        </p:nvSpPr>
        <p:spPr>
          <a:xfrm>
            <a:off x="272635" y="2105914"/>
            <a:ext cx="1629746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Neil Campbell</a:t>
            </a:r>
          </a:p>
          <a:p>
            <a:endParaRPr lang="en-US" sz="1108" dirty="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D7C43B8-AC3E-4BE7-80E7-823356B3A56D}"/>
              </a:ext>
            </a:extLst>
          </p:cNvPr>
          <p:cNvSpPr txBox="1"/>
          <p:nvPr/>
        </p:nvSpPr>
        <p:spPr>
          <a:xfrm>
            <a:off x="7253567" y="4188179"/>
            <a:ext cx="1606530" cy="50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Philip Zimbardo</a:t>
            </a:r>
          </a:p>
          <a:p>
            <a:endParaRPr lang="en-US" sz="1108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86C2453-4FF9-4AB3-944C-DC6B41EBE9B0}"/>
              </a:ext>
            </a:extLst>
          </p:cNvPr>
          <p:cNvSpPr txBox="1"/>
          <p:nvPr/>
        </p:nvSpPr>
        <p:spPr>
          <a:xfrm>
            <a:off x="3966612" y="4176002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+mn-lt"/>
              </a:rPr>
              <a:t>Paul Krugman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2" descr="HenryMintzberg230948.jpg">
            <a:extLst>
              <a:ext uri="{FF2B5EF4-FFF2-40B4-BE49-F238E27FC236}">
                <a16:creationId xmlns:a16="http://schemas.microsoft.com/office/drawing/2014/main" id="{2171E4EA-3659-4136-B400-30419366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23" y="4569971"/>
            <a:ext cx="1114544" cy="12614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81E67028-7A11-42B0-A0A5-42A38877D871}"/>
              </a:ext>
            </a:extLst>
          </p:cNvPr>
          <p:cNvSpPr txBox="1"/>
          <p:nvPr/>
        </p:nvSpPr>
        <p:spPr>
          <a:xfrm>
            <a:off x="5514662" y="4176002"/>
            <a:ext cx="1689886" cy="50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cs typeface="Verdana"/>
              </a:rPr>
              <a:t>Henry </a:t>
            </a:r>
            <a:r>
              <a:rPr lang="en-US" sz="1600" dirty="0" err="1">
                <a:solidFill>
                  <a:schemeClr val="bg1"/>
                </a:solidFill>
                <a:latin typeface="+mn-lt"/>
                <a:cs typeface="Verdana"/>
              </a:rPr>
              <a:t>Mintzberg</a:t>
            </a:r>
            <a:endParaRPr lang="en-US" sz="1600" dirty="0">
              <a:solidFill>
                <a:schemeClr val="bg1"/>
              </a:solidFill>
              <a:latin typeface="+mn-lt"/>
              <a:cs typeface="Verdana"/>
            </a:endParaRPr>
          </a:p>
          <a:p>
            <a:endParaRPr lang="en-US" sz="1108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CFD6067-5233-4500-95F8-C027424F6C38}"/>
              </a:ext>
            </a:extLst>
          </p:cNvPr>
          <p:cNvSpPr txBox="1"/>
          <p:nvPr/>
        </p:nvSpPr>
        <p:spPr>
          <a:xfrm>
            <a:off x="346471" y="4139697"/>
            <a:ext cx="3110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are among the many </a:t>
            </a:r>
            <a:r>
              <a:rPr lang="en-US" sz="2000" b="1" dirty="0"/>
              <a:t>experienced educators </a:t>
            </a:r>
            <a:br>
              <a:rPr lang="pl-PL" sz="2000" dirty="0"/>
            </a:br>
            <a:r>
              <a:rPr lang="en-US" sz="2000" dirty="0"/>
              <a:t>who have partnered </a:t>
            </a:r>
            <a:br>
              <a:rPr lang="pl-PL" sz="2000" dirty="0"/>
            </a:br>
            <a:r>
              <a:rPr lang="en-US" sz="2000" dirty="0"/>
              <a:t>with us to publish their bestselling books.</a:t>
            </a:r>
          </a:p>
          <a:p>
            <a:br>
              <a:rPr lang="en-US" b="1" dirty="0"/>
            </a:br>
            <a:endParaRPr lang="pl-PL" b="1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A431D281-E9AA-4418-965D-80841EC1F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595" y="4542265"/>
            <a:ext cx="1047947" cy="1305005"/>
          </a:xfrm>
          <a:prstGeom prst="rect">
            <a:avLst/>
          </a:prstGeom>
          <a:solidFill>
            <a:srgbClr val="FFFFFF">
              <a:shade val="85000"/>
            </a:srgbClr>
          </a:solidFill>
          <a:ln w="539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5D448B8-B211-4AA6-88BE-824622FC08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43" b="25093"/>
          <a:stretch/>
        </p:blipFill>
        <p:spPr>
          <a:xfrm>
            <a:off x="7472609" y="4575386"/>
            <a:ext cx="1222844" cy="1271884"/>
          </a:xfrm>
          <a:prstGeom prst="rect">
            <a:avLst/>
          </a:prstGeom>
          <a:solidFill>
            <a:srgbClr val="FFFFFF">
              <a:shade val="85000"/>
            </a:srgbClr>
          </a:solidFill>
          <a:ln w="539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3A9DCD6-7A68-40CB-8919-A4BC32E79985}"/>
              </a:ext>
            </a:extLst>
          </p:cNvPr>
          <p:cNvSpPr txBox="1"/>
          <p:nvPr/>
        </p:nvSpPr>
        <p:spPr>
          <a:xfrm>
            <a:off x="3731495" y="5975927"/>
            <a:ext cx="19026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Krugman was awarded the </a:t>
            </a:r>
            <a:r>
              <a:rPr lang="en-US" sz="1100" b="1" dirty="0"/>
              <a:t>Nobel Memorial Prize </a:t>
            </a:r>
            <a:br>
              <a:rPr lang="pl-PL" sz="1100" dirty="0"/>
            </a:br>
            <a:r>
              <a:rPr lang="en-US" sz="1100" dirty="0"/>
              <a:t>in Economic</a:t>
            </a:r>
            <a:r>
              <a:rPr lang="pl-PL" sz="1100" dirty="0"/>
              <a:t> </a:t>
            </a:r>
            <a:r>
              <a:rPr lang="en-US" sz="1100" dirty="0"/>
              <a:t>Sciences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86137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Print</a:t>
            </a:r>
            <a:r>
              <a:rPr lang="pl-PL" dirty="0"/>
              <a:t> </a:t>
            </a:r>
            <a:r>
              <a:rPr lang="pl-PL" dirty="0" err="1"/>
              <a:t>textbooks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and </a:t>
            </a:r>
            <a:r>
              <a:rPr lang="pl-PL" dirty="0" err="1"/>
              <a:t>eBooks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12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6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Shape 435">
            <a:extLst>
              <a:ext uri="{FF2B5EF4-FFF2-40B4-BE49-F238E27FC236}">
                <a16:creationId xmlns:a16="http://schemas.microsoft.com/office/drawing/2014/main" id="{223CD7FE-E5F6-4BED-B232-1BBE83EBE941}"/>
              </a:ext>
            </a:extLst>
          </p:cNvPr>
          <p:cNvSpPr/>
          <p:nvPr/>
        </p:nvSpPr>
        <p:spPr>
          <a:xfrm>
            <a:off x="-2" y="2780808"/>
            <a:ext cx="2303677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4000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Shape 436">
            <a:extLst>
              <a:ext uri="{FF2B5EF4-FFF2-40B4-BE49-F238E27FC236}">
                <a16:creationId xmlns:a16="http://schemas.microsoft.com/office/drawing/2014/main" id="{12448003-D109-4595-AFF1-649DFA337C23}"/>
              </a:ext>
            </a:extLst>
          </p:cNvPr>
          <p:cNvSpPr/>
          <p:nvPr/>
        </p:nvSpPr>
        <p:spPr>
          <a:xfrm>
            <a:off x="-2" y="1911367"/>
            <a:ext cx="2106070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40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Shape 437">
            <a:extLst>
              <a:ext uri="{FF2B5EF4-FFF2-40B4-BE49-F238E27FC236}">
                <a16:creationId xmlns:a16="http://schemas.microsoft.com/office/drawing/2014/main" id="{3FD8B0A7-041C-47DF-B718-273E9BEAA8DD}"/>
              </a:ext>
            </a:extLst>
          </p:cNvPr>
          <p:cNvSpPr/>
          <p:nvPr/>
        </p:nvSpPr>
        <p:spPr>
          <a:xfrm>
            <a:off x="-2" y="2346087"/>
            <a:ext cx="2106070" cy="398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117" y="0"/>
                </a:lnTo>
                <a:lnTo>
                  <a:pt x="13469" y="0"/>
                </a:lnTo>
                <a:lnTo>
                  <a:pt x="117882" y="0"/>
                </a:lnTo>
                <a:cubicBezTo>
                  <a:pt x="119052" y="0"/>
                  <a:pt x="120000" y="4542"/>
                  <a:pt x="120000" y="10145"/>
                </a:cubicBezTo>
                <a:lnTo>
                  <a:pt x="120000" y="109854"/>
                </a:lnTo>
                <a:cubicBezTo>
                  <a:pt x="120000" y="115457"/>
                  <a:pt x="119052" y="120000"/>
                  <a:pt x="117882" y="120000"/>
                </a:cubicBezTo>
                <a:lnTo>
                  <a:pt x="13469" y="120000"/>
                </a:lnTo>
                <a:lnTo>
                  <a:pt x="2117" y="120000"/>
                </a:lnTo>
                <a:lnTo>
                  <a:pt x="0" y="120000"/>
                </a:lnTo>
                <a:lnTo>
                  <a:pt x="0" y="109854"/>
                </a:lnTo>
                <a:lnTo>
                  <a:pt x="0" y="10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4000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" name="Shape 438">
            <a:extLst>
              <a:ext uri="{FF2B5EF4-FFF2-40B4-BE49-F238E27FC236}">
                <a16:creationId xmlns:a16="http://schemas.microsoft.com/office/drawing/2014/main" id="{68260E6D-4D58-4CEC-A77E-4866C1FC6DCD}"/>
              </a:ext>
            </a:extLst>
          </p:cNvPr>
          <p:cNvGrpSpPr/>
          <p:nvPr/>
        </p:nvGrpSpPr>
        <p:grpSpPr>
          <a:xfrm>
            <a:off x="576192" y="3926383"/>
            <a:ext cx="1541969" cy="1688523"/>
            <a:chOff x="3701960" y="5020370"/>
            <a:chExt cx="1168644" cy="1279716"/>
          </a:xfrm>
        </p:grpSpPr>
        <p:sp>
          <p:nvSpPr>
            <p:cNvPr id="18" name="Shape 439">
              <a:extLst>
                <a:ext uri="{FF2B5EF4-FFF2-40B4-BE49-F238E27FC236}">
                  <a16:creationId xmlns:a16="http://schemas.microsoft.com/office/drawing/2014/main" id="{42E96CD2-9A7F-46D6-B866-7FA1880C6B1A}"/>
                </a:ext>
              </a:extLst>
            </p:cNvPr>
            <p:cNvSpPr/>
            <p:nvPr/>
          </p:nvSpPr>
          <p:spPr>
            <a:xfrm>
              <a:off x="3714500" y="5020370"/>
              <a:ext cx="509976" cy="651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0"/>
                  </a:lnTo>
                  <a:lnTo>
                    <a:pt x="56978" y="0"/>
                  </a:lnTo>
                  <a:lnTo>
                    <a:pt x="53887" y="164"/>
                  </a:lnTo>
                  <a:lnTo>
                    <a:pt x="50866" y="494"/>
                  </a:lnTo>
                  <a:lnTo>
                    <a:pt x="47915" y="879"/>
                  </a:lnTo>
                  <a:lnTo>
                    <a:pt x="45035" y="1429"/>
                  </a:lnTo>
                  <a:lnTo>
                    <a:pt x="42224" y="1979"/>
                  </a:lnTo>
                  <a:lnTo>
                    <a:pt x="39414" y="2749"/>
                  </a:lnTo>
                  <a:lnTo>
                    <a:pt x="36744" y="3519"/>
                  </a:lnTo>
                  <a:lnTo>
                    <a:pt x="34004" y="4509"/>
                  </a:lnTo>
                  <a:lnTo>
                    <a:pt x="31475" y="5444"/>
                  </a:lnTo>
                  <a:lnTo>
                    <a:pt x="28875" y="6599"/>
                  </a:lnTo>
                  <a:lnTo>
                    <a:pt x="26487" y="7754"/>
                  </a:lnTo>
                  <a:lnTo>
                    <a:pt x="24168" y="8964"/>
                  </a:lnTo>
                  <a:lnTo>
                    <a:pt x="21850" y="10339"/>
                  </a:lnTo>
                  <a:lnTo>
                    <a:pt x="19601" y="11769"/>
                  </a:lnTo>
                  <a:lnTo>
                    <a:pt x="17564" y="13253"/>
                  </a:lnTo>
                  <a:lnTo>
                    <a:pt x="15597" y="14903"/>
                  </a:lnTo>
                  <a:lnTo>
                    <a:pt x="13629" y="16498"/>
                  </a:lnTo>
                  <a:lnTo>
                    <a:pt x="11943" y="18258"/>
                  </a:lnTo>
                  <a:lnTo>
                    <a:pt x="10257" y="20073"/>
                  </a:lnTo>
                  <a:lnTo>
                    <a:pt x="8641" y="21888"/>
                  </a:lnTo>
                  <a:lnTo>
                    <a:pt x="7166" y="23758"/>
                  </a:lnTo>
                  <a:lnTo>
                    <a:pt x="5831" y="25682"/>
                  </a:lnTo>
                  <a:lnTo>
                    <a:pt x="4637" y="27662"/>
                  </a:lnTo>
                  <a:lnTo>
                    <a:pt x="3653" y="29807"/>
                  </a:lnTo>
                  <a:lnTo>
                    <a:pt x="2669" y="31897"/>
                  </a:lnTo>
                  <a:lnTo>
                    <a:pt x="1826" y="34097"/>
                  </a:lnTo>
                  <a:lnTo>
                    <a:pt x="1194" y="36296"/>
                  </a:lnTo>
                  <a:lnTo>
                    <a:pt x="632" y="38496"/>
                  </a:lnTo>
                  <a:lnTo>
                    <a:pt x="210" y="40751"/>
                  </a:lnTo>
                  <a:lnTo>
                    <a:pt x="0" y="43061"/>
                  </a:lnTo>
                  <a:lnTo>
                    <a:pt x="0" y="45371"/>
                  </a:lnTo>
                  <a:lnTo>
                    <a:pt x="0" y="45371"/>
                  </a:lnTo>
                  <a:lnTo>
                    <a:pt x="0" y="47241"/>
                  </a:lnTo>
                  <a:lnTo>
                    <a:pt x="140" y="49055"/>
                  </a:lnTo>
                  <a:lnTo>
                    <a:pt x="351" y="50870"/>
                  </a:lnTo>
                  <a:lnTo>
                    <a:pt x="702" y="52685"/>
                  </a:lnTo>
                  <a:lnTo>
                    <a:pt x="1194" y="54500"/>
                  </a:lnTo>
                  <a:lnTo>
                    <a:pt x="1686" y="56260"/>
                  </a:lnTo>
                  <a:lnTo>
                    <a:pt x="2318" y="58075"/>
                  </a:lnTo>
                  <a:lnTo>
                    <a:pt x="3021" y="59780"/>
                  </a:lnTo>
                  <a:lnTo>
                    <a:pt x="3864" y="61484"/>
                  </a:lnTo>
                  <a:lnTo>
                    <a:pt x="4777" y="63134"/>
                  </a:lnTo>
                  <a:lnTo>
                    <a:pt x="5690" y="64729"/>
                  </a:lnTo>
                  <a:lnTo>
                    <a:pt x="6814" y="66379"/>
                  </a:lnTo>
                  <a:lnTo>
                    <a:pt x="8009" y="67974"/>
                  </a:lnTo>
                  <a:lnTo>
                    <a:pt x="9274" y="69514"/>
                  </a:lnTo>
                  <a:lnTo>
                    <a:pt x="10608" y="71054"/>
                  </a:lnTo>
                  <a:lnTo>
                    <a:pt x="11943" y="72538"/>
                  </a:lnTo>
                  <a:lnTo>
                    <a:pt x="57330" y="118955"/>
                  </a:lnTo>
                  <a:lnTo>
                    <a:pt x="57330" y="118955"/>
                  </a:lnTo>
                  <a:lnTo>
                    <a:pt x="57681" y="119340"/>
                  </a:lnTo>
                  <a:lnTo>
                    <a:pt x="58313" y="119615"/>
                  </a:lnTo>
                  <a:lnTo>
                    <a:pt x="58946" y="119835"/>
                  </a:lnTo>
                  <a:lnTo>
                    <a:pt x="59508" y="119945"/>
                  </a:lnTo>
                  <a:lnTo>
                    <a:pt x="60140" y="120000"/>
                  </a:lnTo>
                  <a:lnTo>
                    <a:pt x="60843" y="119945"/>
                  </a:lnTo>
                  <a:lnTo>
                    <a:pt x="61475" y="119725"/>
                  </a:lnTo>
                  <a:lnTo>
                    <a:pt x="61967" y="119560"/>
                  </a:lnTo>
                  <a:lnTo>
                    <a:pt x="61967" y="119560"/>
                  </a:lnTo>
                  <a:lnTo>
                    <a:pt x="62669" y="118955"/>
                  </a:lnTo>
                  <a:lnTo>
                    <a:pt x="107985" y="72538"/>
                  </a:lnTo>
                  <a:lnTo>
                    <a:pt x="107985" y="72538"/>
                  </a:lnTo>
                  <a:lnTo>
                    <a:pt x="109391" y="71054"/>
                  </a:lnTo>
                  <a:lnTo>
                    <a:pt x="110796" y="69514"/>
                  </a:lnTo>
                  <a:lnTo>
                    <a:pt x="111990" y="67974"/>
                  </a:lnTo>
                  <a:lnTo>
                    <a:pt x="113044" y="66379"/>
                  </a:lnTo>
                  <a:lnTo>
                    <a:pt x="114168" y="64729"/>
                  </a:lnTo>
                  <a:lnTo>
                    <a:pt x="115152" y="63134"/>
                  </a:lnTo>
                  <a:lnTo>
                    <a:pt x="116135" y="61484"/>
                  </a:lnTo>
                  <a:lnTo>
                    <a:pt x="116838" y="59780"/>
                  </a:lnTo>
                  <a:lnTo>
                    <a:pt x="117611" y="58075"/>
                  </a:lnTo>
                  <a:lnTo>
                    <a:pt x="118173" y="56260"/>
                  </a:lnTo>
                  <a:lnTo>
                    <a:pt x="118805" y="54500"/>
                  </a:lnTo>
                  <a:lnTo>
                    <a:pt x="119156" y="52685"/>
                  </a:lnTo>
                  <a:lnTo>
                    <a:pt x="119578" y="50870"/>
                  </a:lnTo>
                  <a:lnTo>
                    <a:pt x="119789" y="49055"/>
                  </a:lnTo>
                  <a:lnTo>
                    <a:pt x="119929" y="47241"/>
                  </a:lnTo>
                  <a:lnTo>
                    <a:pt x="120000" y="45371"/>
                  </a:lnTo>
                  <a:lnTo>
                    <a:pt x="120000" y="45371"/>
                  </a:lnTo>
                  <a:lnTo>
                    <a:pt x="119929" y="43061"/>
                  </a:lnTo>
                  <a:lnTo>
                    <a:pt x="119648" y="40751"/>
                  </a:lnTo>
                  <a:lnTo>
                    <a:pt x="119297" y="38496"/>
                  </a:lnTo>
                  <a:lnTo>
                    <a:pt x="118805" y="36296"/>
                  </a:lnTo>
                  <a:lnTo>
                    <a:pt x="118103" y="34097"/>
                  </a:lnTo>
                  <a:lnTo>
                    <a:pt x="117330" y="31897"/>
                  </a:lnTo>
                  <a:lnTo>
                    <a:pt x="116346" y="29807"/>
                  </a:lnTo>
                  <a:lnTo>
                    <a:pt x="115292" y="27662"/>
                  </a:lnTo>
                  <a:lnTo>
                    <a:pt x="114028" y="25682"/>
                  </a:lnTo>
                  <a:lnTo>
                    <a:pt x="112693" y="23758"/>
                  </a:lnTo>
                  <a:lnTo>
                    <a:pt x="111217" y="21888"/>
                  </a:lnTo>
                  <a:lnTo>
                    <a:pt x="109672" y="20073"/>
                  </a:lnTo>
                  <a:lnTo>
                    <a:pt x="108056" y="18258"/>
                  </a:lnTo>
                  <a:lnTo>
                    <a:pt x="106229" y="16498"/>
                  </a:lnTo>
                  <a:lnTo>
                    <a:pt x="104402" y="14903"/>
                  </a:lnTo>
                  <a:lnTo>
                    <a:pt x="102365" y="13253"/>
                  </a:lnTo>
                  <a:lnTo>
                    <a:pt x="100257" y="11769"/>
                  </a:lnTo>
                  <a:lnTo>
                    <a:pt x="98079" y="10339"/>
                  </a:lnTo>
                  <a:lnTo>
                    <a:pt x="95901" y="8964"/>
                  </a:lnTo>
                  <a:lnTo>
                    <a:pt x="93442" y="7754"/>
                  </a:lnTo>
                  <a:lnTo>
                    <a:pt x="90983" y="6599"/>
                  </a:lnTo>
                  <a:lnTo>
                    <a:pt x="88524" y="5444"/>
                  </a:lnTo>
                  <a:lnTo>
                    <a:pt x="85995" y="4509"/>
                  </a:lnTo>
                  <a:lnTo>
                    <a:pt x="83325" y="3519"/>
                  </a:lnTo>
                  <a:lnTo>
                    <a:pt x="80515" y="2749"/>
                  </a:lnTo>
                  <a:lnTo>
                    <a:pt x="77845" y="1979"/>
                  </a:lnTo>
                  <a:lnTo>
                    <a:pt x="74894" y="1429"/>
                  </a:lnTo>
                  <a:lnTo>
                    <a:pt x="72084" y="879"/>
                  </a:lnTo>
                  <a:lnTo>
                    <a:pt x="69063" y="494"/>
                  </a:lnTo>
                  <a:lnTo>
                    <a:pt x="66112" y="164"/>
                  </a:lnTo>
                  <a:lnTo>
                    <a:pt x="63091" y="0"/>
                  </a:lnTo>
                  <a:lnTo>
                    <a:pt x="60000" y="0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BFC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Shape 440">
              <a:extLst>
                <a:ext uri="{FF2B5EF4-FFF2-40B4-BE49-F238E27FC236}">
                  <a16:creationId xmlns:a16="http://schemas.microsoft.com/office/drawing/2014/main" id="{88980346-AA85-44AB-91DB-0CFB385642CB}"/>
                </a:ext>
              </a:extLst>
            </p:cNvPr>
            <p:cNvSpPr/>
            <p:nvPr/>
          </p:nvSpPr>
          <p:spPr>
            <a:xfrm>
              <a:off x="3851250" y="5118901"/>
              <a:ext cx="236476" cy="2764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424" y="119999"/>
                  </a:moveTo>
                  <a:lnTo>
                    <a:pt x="87575" y="95922"/>
                  </a:lnTo>
                  <a:lnTo>
                    <a:pt x="32121" y="95922"/>
                  </a:lnTo>
                  <a:lnTo>
                    <a:pt x="22727" y="119999"/>
                  </a:lnTo>
                  <a:lnTo>
                    <a:pt x="0" y="119999"/>
                  </a:lnTo>
                  <a:lnTo>
                    <a:pt x="51363" y="0"/>
                  </a:lnTo>
                  <a:lnTo>
                    <a:pt x="68484" y="0"/>
                  </a:lnTo>
                  <a:lnTo>
                    <a:pt x="119999" y="119999"/>
                  </a:lnTo>
                  <a:lnTo>
                    <a:pt x="97424" y="119999"/>
                  </a:lnTo>
                  <a:close/>
                  <a:moveTo>
                    <a:pt x="60606" y="27184"/>
                  </a:moveTo>
                  <a:lnTo>
                    <a:pt x="38484" y="80388"/>
                  </a:lnTo>
                  <a:lnTo>
                    <a:pt x="81666" y="80388"/>
                  </a:lnTo>
                  <a:lnTo>
                    <a:pt x="60606" y="271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Shape 441">
              <a:extLst>
                <a:ext uri="{FF2B5EF4-FFF2-40B4-BE49-F238E27FC236}">
                  <a16:creationId xmlns:a16="http://schemas.microsoft.com/office/drawing/2014/main" id="{B2A4A8F2-BC51-4DD5-BA7D-F4D558CEF906}"/>
                </a:ext>
              </a:extLst>
            </p:cNvPr>
            <p:cNvSpPr/>
            <p:nvPr/>
          </p:nvSpPr>
          <p:spPr>
            <a:xfrm>
              <a:off x="4360628" y="5648583"/>
              <a:ext cx="509976" cy="651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5" y="0"/>
                  </a:moveTo>
                  <a:lnTo>
                    <a:pt x="60035" y="0"/>
                  </a:lnTo>
                  <a:lnTo>
                    <a:pt x="56945" y="109"/>
                  </a:lnTo>
                  <a:lnTo>
                    <a:pt x="53926" y="274"/>
                  </a:lnTo>
                  <a:lnTo>
                    <a:pt x="50836" y="604"/>
                  </a:lnTo>
                  <a:lnTo>
                    <a:pt x="47957" y="989"/>
                  </a:lnTo>
                  <a:lnTo>
                    <a:pt x="45008" y="1429"/>
                  </a:lnTo>
                  <a:lnTo>
                    <a:pt x="42200" y="2088"/>
                  </a:lnTo>
                  <a:lnTo>
                    <a:pt x="39391" y="2803"/>
                  </a:lnTo>
                  <a:lnTo>
                    <a:pt x="36723" y="3628"/>
                  </a:lnTo>
                  <a:lnTo>
                    <a:pt x="34055" y="4507"/>
                  </a:lnTo>
                  <a:lnTo>
                    <a:pt x="31456" y="5551"/>
                  </a:lnTo>
                  <a:lnTo>
                    <a:pt x="28929" y="6596"/>
                  </a:lnTo>
                  <a:lnTo>
                    <a:pt x="26471" y="7750"/>
                  </a:lnTo>
                  <a:lnTo>
                    <a:pt x="24154" y="9070"/>
                  </a:lnTo>
                  <a:lnTo>
                    <a:pt x="21977" y="10389"/>
                  </a:lnTo>
                  <a:lnTo>
                    <a:pt x="19801" y="11818"/>
                  </a:lnTo>
                  <a:lnTo>
                    <a:pt x="17694" y="13357"/>
                  </a:lnTo>
                  <a:lnTo>
                    <a:pt x="15658" y="14896"/>
                  </a:lnTo>
                  <a:lnTo>
                    <a:pt x="13832" y="16546"/>
                  </a:lnTo>
                  <a:lnTo>
                    <a:pt x="12007" y="18250"/>
                  </a:lnTo>
                  <a:lnTo>
                    <a:pt x="10251" y="20064"/>
                  </a:lnTo>
                  <a:lnTo>
                    <a:pt x="8706" y="21878"/>
                  </a:lnTo>
                  <a:lnTo>
                    <a:pt x="7372" y="23747"/>
                  </a:lnTo>
                  <a:lnTo>
                    <a:pt x="5968" y="25781"/>
                  </a:lnTo>
                  <a:lnTo>
                    <a:pt x="4774" y="27759"/>
                  </a:lnTo>
                  <a:lnTo>
                    <a:pt x="3651" y="29793"/>
                  </a:lnTo>
                  <a:lnTo>
                    <a:pt x="2738" y="31882"/>
                  </a:lnTo>
                  <a:lnTo>
                    <a:pt x="1966" y="34081"/>
                  </a:lnTo>
                  <a:lnTo>
                    <a:pt x="1263" y="36280"/>
                  </a:lnTo>
                  <a:lnTo>
                    <a:pt x="772" y="38479"/>
                  </a:lnTo>
                  <a:lnTo>
                    <a:pt x="421" y="40787"/>
                  </a:lnTo>
                  <a:lnTo>
                    <a:pt x="140" y="43041"/>
                  </a:lnTo>
                  <a:lnTo>
                    <a:pt x="0" y="45460"/>
                  </a:lnTo>
                  <a:lnTo>
                    <a:pt x="0" y="45460"/>
                  </a:lnTo>
                  <a:lnTo>
                    <a:pt x="0" y="47274"/>
                  </a:lnTo>
                  <a:lnTo>
                    <a:pt x="280" y="49143"/>
                  </a:lnTo>
                  <a:lnTo>
                    <a:pt x="491" y="50957"/>
                  </a:lnTo>
                  <a:lnTo>
                    <a:pt x="772" y="52771"/>
                  </a:lnTo>
                  <a:lnTo>
                    <a:pt x="1263" y="54530"/>
                  </a:lnTo>
                  <a:lnTo>
                    <a:pt x="1825" y="56344"/>
                  </a:lnTo>
                  <a:lnTo>
                    <a:pt x="2457" y="58048"/>
                  </a:lnTo>
                  <a:lnTo>
                    <a:pt x="3229" y="59752"/>
                  </a:lnTo>
                  <a:lnTo>
                    <a:pt x="3932" y="61456"/>
                  </a:lnTo>
                  <a:lnTo>
                    <a:pt x="4915" y="63215"/>
                  </a:lnTo>
                  <a:lnTo>
                    <a:pt x="5898" y="64809"/>
                  </a:lnTo>
                  <a:lnTo>
                    <a:pt x="6881" y="66459"/>
                  </a:lnTo>
                  <a:lnTo>
                    <a:pt x="8074" y="67943"/>
                  </a:lnTo>
                  <a:lnTo>
                    <a:pt x="9268" y="69592"/>
                  </a:lnTo>
                  <a:lnTo>
                    <a:pt x="10602" y="71131"/>
                  </a:lnTo>
                  <a:lnTo>
                    <a:pt x="12007" y="72560"/>
                  </a:lnTo>
                  <a:lnTo>
                    <a:pt x="57366" y="119010"/>
                  </a:lnTo>
                  <a:lnTo>
                    <a:pt x="57366" y="119010"/>
                  </a:lnTo>
                  <a:lnTo>
                    <a:pt x="57788" y="119285"/>
                  </a:lnTo>
                  <a:lnTo>
                    <a:pt x="58279" y="119615"/>
                  </a:lnTo>
                  <a:lnTo>
                    <a:pt x="58911" y="119780"/>
                  </a:lnTo>
                  <a:lnTo>
                    <a:pt x="59543" y="120000"/>
                  </a:lnTo>
                  <a:lnTo>
                    <a:pt x="60245" y="120000"/>
                  </a:lnTo>
                  <a:lnTo>
                    <a:pt x="60877" y="119890"/>
                  </a:lnTo>
                  <a:lnTo>
                    <a:pt x="61509" y="119780"/>
                  </a:lnTo>
                  <a:lnTo>
                    <a:pt x="61930" y="119505"/>
                  </a:lnTo>
                  <a:lnTo>
                    <a:pt x="61930" y="119505"/>
                  </a:lnTo>
                  <a:lnTo>
                    <a:pt x="62703" y="119010"/>
                  </a:lnTo>
                  <a:lnTo>
                    <a:pt x="108063" y="72560"/>
                  </a:lnTo>
                  <a:lnTo>
                    <a:pt x="108063" y="72560"/>
                  </a:lnTo>
                  <a:lnTo>
                    <a:pt x="109397" y="71131"/>
                  </a:lnTo>
                  <a:lnTo>
                    <a:pt x="110731" y="69592"/>
                  </a:lnTo>
                  <a:lnTo>
                    <a:pt x="111925" y="67943"/>
                  </a:lnTo>
                  <a:lnTo>
                    <a:pt x="113188" y="66459"/>
                  </a:lnTo>
                  <a:lnTo>
                    <a:pt x="114172" y="64809"/>
                  </a:lnTo>
                  <a:lnTo>
                    <a:pt x="115155" y="63215"/>
                  </a:lnTo>
                  <a:lnTo>
                    <a:pt x="116067" y="61456"/>
                  </a:lnTo>
                  <a:lnTo>
                    <a:pt x="116980" y="59752"/>
                  </a:lnTo>
                  <a:lnTo>
                    <a:pt x="117542" y="58048"/>
                  </a:lnTo>
                  <a:lnTo>
                    <a:pt x="118314" y="56344"/>
                  </a:lnTo>
                  <a:lnTo>
                    <a:pt x="118806" y="54530"/>
                  </a:lnTo>
                  <a:lnTo>
                    <a:pt x="119297" y="52771"/>
                  </a:lnTo>
                  <a:lnTo>
                    <a:pt x="119508" y="50957"/>
                  </a:lnTo>
                  <a:lnTo>
                    <a:pt x="119789" y="49143"/>
                  </a:lnTo>
                  <a:lnTo>
                    <a:pt x="120000" y="47274"/>
                  </a:lnTo>
                  <a:lnTo>
                    <a:pt x="120000" y="45460"/>
                  </a:lnTo>
                  <a:lnTo>
                    <a:pt x="120000" y="45460"/>
                  </a:lnTo>
                  <a:lnTo>
                    <a:pt x="119859" y="43041"/>
                  </a:lnTo>
                  <a:lnTo>
                    <a:pt x="119789" y="40787"/>
                  </a:lnTo>
                  <a:lnTo>
                    <a:pt x="119297" y="38479"/>
                  </a:lnTo>
                  <a:lnTo>
                    <a:pt x="118806" y="36280"/>
                  </a:lnTo>
                  <a:lnTo>
                    <a:pt x="118174" y="34081"/>
                  </a:lnTo>
                  <a:lnTo>
                    <a:pt x="117331" y="31882"/>
                  </a:lnTo>
                  <a:lnTo>
                    <a:pt x="116348" y="29793"/>
                  </a:lnTo>
                  <a:lnTo>
                    <a:pt x="115225" y="27759"/>
                  </a:lnTo>
                  <a:lnTo>
                    <a:pt x="114031" y="25781"/>
                  </a:lnTo>
                  <a:lnTo>
                    <a:pt x="112837" y="23747"/>
                  </a:lnTo>
                  <a:lnTo>
                    <a:pt x="111363" y="21878"/>
                  </a:lnTo>
                  <a:lnTo>
                    <a:pt x="109748" y="20064"/>
                  </a:lnTo>
                  <a:lnTo>
                    <a:pt x="108063" y="18250"/>
                  </a:lnTo>
                  <a:lnTo>
                    <a:pt x="106237" y="16546"/>
                  </a:lnTo>
                  <a:lnTo>
                    <a:pt x="104411" y="14896"/>
                  </a:lnTo>
                  <a:lnTo>
                    <a:pt x="102445" y="13357"/>
                  </a:lnTo>
                  <a:lnTo>
                    <a:pt x="100269" y="11818"/>
                  </a:lnTo>
                  <a:lnTo>
                    <a:pt x="98162" y="10389"/>
                  </a:lnTo>
                  <a:lnTo>
                    <a:pt x="95845" y="9070"/>
                  </a:lnTo>
                  <a:lnTo>
                    <a:pt x="93528" y="7750"/>
                  </a:lnTo>
                  <a:lnTo>
                    <a:pt x="91070" y="6596"/>
                  </a:lnTo>
                  <a:lnTo>
                    <a:pt x="88543" y="5551"/>
                  </a:lnTo>
                  <a:lnTo>
                    <a:pt x="86015" y="4507"/>
                  </a:lnTo>
                  <a:lnTo>
                    <a:pt x="83276" y="3628"/>
                  </a:lnTo>
                  <a:lnTo>
                    <a:pt x="80608" y="2803"/>
                  </a:lnTo>
                  <a:lnTo>
                    <a:pt x="77799" y="2088"/>
                  </a:lnTo>
                  <a:lnTo>
                    <a:pt x="74991" y="1429"/>
                  </a:lnTo>
                  <a:lnTo>
                    <a:pt x="72112" y="989"/>
                  </a:lnTo>
                  <a:lnTo>
                    <a:pt x="69163" y="604"/>
                  </a:lnTo>
                  <a:lnTo>
                    <a:pt x="66143" y="274"/>
                  </a:lnTo>
                  <a:lnTo>
                    <a:pt x="63054" y="109"/>
                  </a:lnTo>
                  <a:lnTo>
                    <a:pt x="60035" y="0"/>
                  </a:lnTo>
                  <a:lnTo>
                    <a:pt x="60035" y="0"/>
                  </a:lnTo>
                  <a:close/>
                </a:path>
              </a:pathLst>
            </a:custGeom>
            <a:solidFill>
              <a:srgbClr val="9DA4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Shape 442">
              <a:extLst>
                <a:ext uri="{FF2B5EF4-FFF2-40B4-BE49-F238E27FC236}">
                  <a16:creationId xmlns:a16="http://schemas.microsoft.com/office/drawing/2014/main" id="{E5750A5A-21FF-4D9D-A35D-90A09E6D10E3}"/>
                </a:ext>
              </a:extLst>
            </p:cNvPr>
            <p:cNvSpPr/>
            <p:nvPr/>
          </p:nvSpPr>
          <p:spPr>
            <a:xfrm>
              <a:off x="4527237" y="5747712"/>
              <a:ext cx="195272" cy="2764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65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66073" y="0"/>
                  </a:lnTo>
                  <a:lnTo>
                    <a:pt x="66073" y="0"/>
                  </a:lnTo>
                  <a:lnTo>
                    <a:pt x="71779" y="0"/>
                  </a:lnTo>
                  <a:lnTo>
                    <a:pt x="77300" y="389"/>
                  </a:lnTo>
                  <a:lnTo>
                    <a:pt x="82638" y="1297"/>
                  </a:lnTo>
                  <a:lnTo>
                    <a:pt x="87423" y="2205"/>
                  </a:lnTo>
                  <a:lnTo>
                    <a:pt x="92024" y="3632"/>
                  </a:lnTo>
                  <a:lnTo>
                    <a:pt x="96073" y="4929"/>
                  </a:lnTo>
                  <a:lnTo>
                    <a:pt x="100306" y="6745"/>
                  </a:lnTo>
                  <a:lnTo>
                    <a:pt x="103803" y="8821"/>
                  </a:lnTo>
                  <a:lnTo>
                    <a:pt x="106932" y="11027"/>
                  </a:lnTo>
                  <a:lnTo>
                    <a:pt x="109509" y="13491"/>
                  </a:lnTo>
                  <a:lnTo>
                    <a:pt x="112085" y="16216"/>
                  </a:lnTo>
                  <a:lnTo>
                    <a:pt x="113926" y="19070"/>
                  </a:lnTo>
                  <a:lnTo>
                    <a:pt x="115582" y="22313"/>
                  </a:lnTo>
                  <a:lnTo>
                    <a:pt x="116503" y="25686"/>
                  </a:lnTo>
                  <a:lnTo>
                    <a:pt x="117239" y="29059"/>
                  </a:lnTo>
                  <a:lnTo>
                    <a:pt x="117607" y="32821"/>
                  </a:lnTo>
                  <a:lnTo>
                    <a:pt x="117607" y="32821"/>
                  </a:lnTo>
                  <a:lnTo>
                    <a:pt x="117607" y="35286"/>
                  </a:lnTo>
                  <a:lnTo>
                    <a:pt x="116871" y="37621"/>
                  </a:lnTo>
                  <a:lnTo>
                    <a:pt x="116503" y="39827"/>
                  </a:lnTo>
                  <a:lnTo>
                    <a:pt x="115582" y="41902"/>
                  </a:lnTo>
                  <a:lnTo>
                    <a:pt x="114662" y="43848"/>
                  </a:lnTo>
                  <a:lnTo>
                    <a:pt x="113374" y="45664"/>
                  </a:lnTo>
                  <a:lnTo>
                    <a:pt x="111717" y="47481"/>
                  </a:lnTo>
                  <a:lnTo>
                    <a:pt x="110429" y="49297"/>
                  </a:lnTo>
                  <a:lnTo>
                    <a:pt x="108588" y="50854"/>
                  </a:lnTo>
                  <a:lnTo>
                    <a:pt x="106932" y="52281"/>
                  </a:lnTo>
                  <a:lnTo>
                    <a:pt x="103067" y="54745"/>
                  </a:lnTo>
                  <a:lnTo>
                    <a:pt x="99018" y="56691"/>
                  </a:lnTo>
                  <a:lnTo>
                    <a:pt x="94417" y="58248"/>
                  </a:lnTo>
                  <a:lnTo>
                    <a:pt x="94417" y="58248"/>
                  </a:lnTo>
                  <a:lnTo>
                    <a:pt x="99386" y="59935"/>
                  </a:lnTo>
                  <a:lnTo>
                    <a:pt x="101779" y="60972"/>
                  </a:lnTo>
                  <a:lnTo>
                    <a:pt x="104171" y="62140"/>
                  </a:lnTo>
                  <a:lnTo>
                    <a:pt x="106380" y="63308"/>
                  </a:lnTo>
                  <a:lnTo>
                    <a:pt x="108588" y="64864"/>
                  </a:lnTo>
                  <a:lnTo>
                    <a:pt x="110429" y="66162"/>
                  </a:lnTo>
                  <a:lnTo>
                    <a:pt x="112453" y="67978"/>
                  </a:lnTo>
                  <a:lnTo>
                    <a:pt x="113926" y="69794"/>
                  </a:lnTo>
                  <a:lnTo>
                    <a:pt x="115582" y="71610"/>
                  </a:lnTo>
                  <a:lnTo>
                    <a:pt x="116871" y="73686"/>
                  </a:lnTo>
                  <a:lnTo>
                    <a:pt x="118159" y="75891"/>
                  </a:lnTo>
                  <a:lnTo>
                    <a:pt x="118711" y="78356"/>
                  </a:lnTo>
                  <a:lnTo>
                    <a:pt x="119815" y="80821"/>
                  </a:lnTo>
                  <a:lnTo>
                    <a:pt x="120000" y="83286"/>
                  </a:lnTo>
                  <a:lnTo>
                    <a:pt x="120000" y="86270"/>
                  </a:lnTo>
                  <a:lnTo>
                    <a:pt x="120000" y="86270"/>
                  </a:lnTo>
                  <a:lnTo>
                    <a:pt x="120000" y="90032"/>
                  </a:lnTo>
                  <a:lnTo>
                    <a:pt x="119079" y="93924"/>
                  </a:lnTo>
                  <a:lnTo>
                    <a:pt x="118159" y="97556"/>
                  </a:lnTo>
                  <a:lnTo>
                    <a:pt x="116319" y="100670"/>
                  </a:lnTo>
                  <a:lnTo>
                    <a:pt x="114294" y="103783"/>
                  </a:lnTo>
                  <a:lnTo>
                    <a:pt x="111717" y="106508"/>
                  </a:lnTo>
                  <a:lnTo>
                    <a:pt x="108957" y="109232"/>
                  </a:lnTo>
                  <a:lnTo>
                    <a:pt x="105644" y="111437"/>
                  </a:lnTo>
                  <a:lnTo>
                    <a:pt x="102147" y="113513"/>
                  </a:lnTo>
                  <a:lnTo>
                    <a:pt x="98282" y="115070"/>
                  </a:lnTo>
                  <a:lnTo>
                    <a:pt x="93865" y="116627"/>
                  </a:lnTo>
                  <a:lnTo>
                    <a:pt x="89447" y="117794"/>
                  </a:lnTo>
                  <a:lnTo>
                    <a:pt x="84662" y="118832"/>
                  </a:lnTo>
                  <a:lnTo>
                    <a:pt x="79509" y="119610"/>
                  </a:lnTo>
                  <a:lnTo>
                    <a:pt x="74355" y="120000"/>
                  </a:lnTo>
                  <a:lnTo>
                    <a:pt x="68650" y="120000"/>
                  </a:lnTo>
                  <a:lnTo>
                    <a:pt x="68650" y="120000"/>
                  </a:lnTo>
                  <a:close/>
                  <a:moveTo>
                    <a:pt x="63865" y="16216"/>
                  </a:moveTo>
                  <a:lnTo>
                    <a:pt x="25398" y="16216"/>
                  </a:lnTo>
                  <a:lnTo>
                    <a:pt x="25398" y="50594"/>
                  </a:lnTo>
                  <a:lnTo>
                    <a:pt x="63865" y="50594"/>
                  </a:lnTo>
                  <a:lnTo>
                    <a:pt x="63865" y="50594"/>
                  </a:lnTo>
                  <a:lnTo>
                    <a:pt x="66993" y="50594"/>
                  </a:lnTo>
                  <a:lnTo>
                    <a:pt x="69938" y="50464"/>
                  </a:lnTo>
                  <a:lnTo>
                    <a:pt x="72699" y="49945"/>
                  </a:lnTo>
                  <a:lnTo>
                    <a:pt x="75276" y="49556"/>
                  </a:lnTo>
                  <a:lnTo>
                    <a:pt x="77484" y="49037"/>
                  </a:lnTo>
                  <a:lnTo>
                    <a:pt x="79877" y="48129"/>
                  </a:lnTo>
                  <a:lnTo>
                    <a:pt x="82085" y="47221"/>
                  </a:lnTo>
                  <a:lnTo>
                    <a:pt x="83926" y="46313"/>
                  </a:lnTo>
                  <a:lnTo>
                    <a:pt x="85950" y="45016"/>
                  </a:lnTo>
                  <a:lnTo>
                    <a:pt x="87239" y="43848"/>
                  </a:lnTo>
                  <a:lnTo>
                    <a:pt x="88343" y="42551"/>
                  </a:lnTo>
                  <a:lnTo>
                    <a:pt x="89631" y="40994"/>
                  </a:lnTo>
                  <a:lnTo>
                    <a:pt x="90736" y="39178"/>
                  </a:lnTo>
                  <a:lnTo>
                    <a:pt x="91288" y="37362"/>
                  </a:lnTo>
                  <a:lnTo>
                    <a:pt x="91656" y="35545"/>
                  </a:lnTo>
                  <a:lnTo>
                    <a:pt x="91656" y="33470"/>
                  </a:lnTo>
                  <a:lnTo>
                    <a:pt x="91656" y="33470"/>
                  </a:lnTo>
                  <a:lnTo>
                    <a:pt x="91656" y="31524"/>
                  </a:lnTo>
                  <a:lnTo>
                    <a:pt x="91288" y="29448"/>
                  </a:lnTo>
                  <a:lnTo>
                    <a:pt x="90736" y="27632"/>
                  </a:lnTo>
                  <a:lnTo>
                    <a:pt x="89631" y="26075"/>
                  </a:lnTo>
                  <a:lnTo>
                    <a:pt x="88343" y="24518"/>
                  </a:lnTo>
                  <a:lnTo>
                    <a:pt x="87239" y="23221"/>
                  </a:lnTo>
                  <a:lnTo>
                    <a:pt x="85950" y="21794"/>
                  </a:lnTo>
                  <a:lnTo>
                    <a:pt x="83926" y="20756"/>
                  </a:lnTo>
                  <a:lnTo>
                    <a:pt x="82085" y="19848"/>
                  </a:lnTo>
                  <a:lnTo>
                    <a:pt x="79877" y="18940"/>
                  </a:lnTo>
                  <a:lnTo>
                    <a:pt x="77484" y="18032"/>
                  </a:lnTo>
                  <a:lnTo>
                    <a:pt x="75276" y="17254"/>
                  </a:lnTo>
                  <a:lnTo>
                    <a:pt x="72699" y="16864"/>
                  </a:lnTo>
                  <a:lnTo>
                    <a:pt x="69938" y="16605"/>
                  </a:lnTo>
                  <a:lnTo>
                    <a:pt x="66993" y="16475"/>
                  </a:lnTo>
                  <a:lnTo>
                    <a:pt x="63865" y="16216"/>
                  </a:lnTo>
                  <a:lnTo>
                    <a:pt x="63865" y="16216"/>
                  </a:lnTo>
                  <a:close/>
                  <a:moveTo>
                    <a:pt x="66441" y="67070"/>
                  </a:moveTo>
                  <a:lnTo>
                    <a:pt x="25398" y="67070"/>
                  </a:lnTo>
                  <a:lnTo>
                    <a:pt x="25398" y="103524"/>
                  </a:lnTo>
                  <a:lnTo>
                    <a:pt x="66441" y="103524"/>
                  </a:lnTo>
                  <a:lnTo>
                    <a:pt x="66441" y="103524"/>
                  </a:lnTo>
                  <a:lnTo>
                    <a:pt x="69570" y="103524"/>
                  </a:lnTo>
                  <a:lnTo>
                    <a:pt x="72699" y="103394"/>
                  </a:lnTo>
                  <a:lnTo>
                    <a:pt x="75644" y="102875"/>
                  </a:lnTo>
                  <a:lnTo>
                    <a:pt x="78220" y="102227"/>
                  </a:lnTo>
                  <a:lnTo>
                    <a:pt x="80797" y="101578"/>
                  </a:lnTo>
                  <a:lnTo>
                    <a:pt x="83006" y="100670"/>
                  </a:lnTo>
                  <a:lnTo>
                    <a:pt x="85214" y="99502"/>
                  </a:lnTo>
                  <a:lnTo>
                    <a:pt x="87239" y="98335"/>
                  </a:lnTo>
                  <a:lnTo>
                    <a:pt x="88711" y="97297"/>
                  </a:lnTo>
                  <a:lnTo>
                    <a:pt x="90000" y="95740"/>
                  </a:lnTo>
                  <a:lnTo>
                    <a:pt x="91288" y="94313"/>
                  </a:lnTo>
                  <a:lnTo>
                    <a:pt x="92576" y="92497"/>
                  </a:lnTo>
                  <a:lnTo>
                    <a:pt x="93312" y="90940"/>
                  </a:lnTo>
                  <a:lnTo>
                    <a:pt x="93865" y="89124"/>
                  </a:lnTo>
                  <a:lnTo>
                    <a:pt x="94233" y="87308"/>
                  </a:lnTo>
                  <a:lnTo>
                    <a:pt x="94233" y="85362"/>
                  </a:lnTo>
                  <a:lnTo>
                    <a:pt x="94233" y="85362"/>
                  </a:lnTo>
                  <a:lnTo>
                    <a:pt x="94233" y="83286"/>
                  </a:lnTo>
                  <a:lnTo>
                    <a:pt x="93865" y="81470"/>
                  </a:lnTo>
                  <a:lnTo>
                    <a:pt x="93312" y="79654"/>
                  </a:lnTo>
                  <a:lnTo>
                    <a:pt x="92576" y="77967"/>
                  </a:lnTo>
                  <a:lnTo>
                    <a:pt x="91288" y="76281"/>
                  </a:lnTo>
                  <a:lnTo>
                    <a:pt x="90000" y="74724"/>
                  </a:lnTo>
                  <a:lnTo>
                    <a:pt x="88711" y="73427"/>
                  </a:lnTo>
                  <a:lnTo>
                    <a:pt x="87239" y="72259"/>
                  </a:lnTo>
                  <a:lnTo>
                    <a:pt x="85214" y="71091"/>
                  </a:lnTo>
                  <a:lnTo>
                    <a:pt x="83006" y="70054"/>
                  </a:lnTo>
                  <a:lnTo>
                    <a:pt x="80797" y="69145"/>
                  </a:lnTo>
                  <a:lnTo>
                    <a:pt x="78220" y="68497"/>
                  </a:lnTo>
                  <a:lnTo>
                    <a:pt x="75644" y="67718"/>
                  </a:lnTo>
                  <a:lnTo>
                    <a:pt x="72699" y="67329"/>
                  </a:lnTo>
                  <a:lnTo>
                    <a:pt x="69570" y="67070"/>
                  </a:lnTo>
                  <a:lnTo>
                    <a:pt x="66441" y="67070"/>
                  </a:lnTo>
                  <a:lnTo>
                    <a:pt x="66441" y="67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Shape 443">
              <a:extLst>
                <a:ext uri="{FF2B5EF4-FFF2-40B4-BE49-F238E27FC236}">
                  <a16:creationId xmlns:a16="http://schemas.microsoft.com/office/drawing/2014/main" id="{5BFF4A29-636B-4C7D-A71A-F2FE2608680A}"/>
                </a:ext>
              </a:extLst>
            </p:cNvPr>
            <p:cNvSpPr/>
            <p:nvPr/>
          </p:nvSpPr>
          <p:spPr>
            <a:xfrm>
              <a:off x="3701960" y="5693968"/>
              <a:ext cx="870064" cy="606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68" y="0"/>
                  </a:moveTo>
                  <a:lnTo>
                    <a:pt x="34468" y="0"/>
                  </a:lnTo>
                  <a:lnTo>
                    <a:pt x="33685" y="413"/>
                  </a:lnTo>
                  <a:lnTo>
                    <a:pt x="31667" y="1771"/>
                  </a:lnTo>
                  <a:lnTo>
                    <a:pt x="28620" y="3897"/>
                  </a:lnTo>
                  <a:lnTo>
                    <a:pt x="24831" y="6791"/>
                  </a:lnTo>
                  <a:lnTo>
                    <a:pt x="22690" y="8503"/>
                  </a:lnTo>
                  <a:lnTo>
                    <a:pt x="20549" y="10393"/>
                  </a:lnTo>
                  <a:lnTo>
                    <a:pt x="18242" y="12401"/>
                  </a:lnTo>
                  <a:lnTo>
                    <a:pt x="16019" y="14586"/>
                  </a:lnTo>
                  <a:lnTo>
                    <a:pt x="13795" y="16948"/>
                  </a:lnTo>
                  <a:lnTo>
                    <a:pt x="11571" y="19311"/>
                  </a:lnTo>
                  <a:lnTo>
                    <a:pt x="9512" y="21850"/>
                  </a:lnTo>
                  <a:lnTo>
                    <a:pt x="7536" y="24507"/>
                  </a:lnTo>
                  <a:lnTo>
                    <a:pt x="6588" y="25925"/>
                  </a:lnTo>
                  <a:lnTo>
                    <a:pt x="5724" y="27283"/>
                  </a:lnTo>
                  <a:lnTo>
                    <a:pt x="4859" y="28700"/>
                  </a:lnTo>
                  <a:lnTo>
                    <a:pt x="4076" y="30177"/>
                  </a:lnTo>
                  <a:lnTo>
                    <a:pt x="3376" y="31712"/>
                  </a:lnTo>
                  <a:lnTo>
                    <a:pt x="2717" y="33129"/>
                  </a:lnTo>
                  <a:lnTo>
                    <a:pt x="2100" y="34665"/>
                  </a:lnTo>
                  <a:lnTo>
                    <a:pt x="1564" y="36200"/>
                  </a:lnTo>
                  <a:lnTo>
                    <a:pt x="1070" y="37736"/>
                  </a:lnTo>
                  <a:lnTo>
                    <a:pt x="741" y="39271"/>
                  </a:lnTo>
                  <a:lnTo>
                    <a:pt x="452" y="40807"/>
                  </a:lnTo>
                  <a:lnTo>
                    <a:pt x="205" y="42460"/>
                  </a:lnTo>
                  <a:lnTo>
                    <a:pt x="82" y="43996"/>
                  </a:lnTo>
                  <a:lnTo>
                    <a:pt x="0" y="45649"/>
                  </a:lnTo>
                  <a:lnTo>
                    <a:pt x="82" y="47303"/>
                  </a:lnTo>
                  <a:lnTo>
                    <a:pt x="288" y="48897"/>
                  </a:lnTo>
                  <a:lnTo>
                    <a:pt x="576" y="50551"/>
                  </a:lnTo>
                  <a:lnTo>
                    <a:pt x="947" y="52204"/>
                  </a:lnTo>
                  <a:lnTo>
                    <a:pt x="1441" y="53858"/>
                  </a:lnTo>
                  <a:lnTo>
                    <a:pt x="2100" y="55452"/>
                  </a:lnTo>
                  <a:lnTo>
                    <a:pt x="2882" y="57224"/>
                  </a:lnTo>
                  <a:lnTo>
                    <a:pt x="3706" y="58877"/>
                  </a:lnTo>
                  <a:lnTo>
                    <a:pt x="4735" y="60531"/>
                  </a:lnTo>
                  <a:lnTo>
                    <a:pt x="5888" y="62244"/>
                  </a:lnTo>
                  <a:lnTo>
                    <a:pt x="7165" y="63897"/>
                  </a:lnTo>
                  <a:lnTo>
                    <a:pt x="8606" y="65610"/>
                  </a:lnTo>
                  <a:lnTo>
                    <a:pt x="10253" y="67263"/>
                  </a:lnTo>
                  <a:lnTo>
                    <a:pt x="11942" y="68917"/>
                  </a:lnTo>
                  <a:lnTo>
                    <a:pt x="13877" y="70629"/>
                  </a:lnTo>
                  <a:lnTo>
                    <a:pt x="15936" y="72283"/>
                  </a:lnTo>
                  <a:lnTo>
                    <a:pt x="18160" y="73937"/>
                  </a:lnTo>
                  <a:lnTo>
                    <a:pt x="20590" y="75590"/>
                  </a:lnTo>
                  <a:lnTo>
                    <a:pt x="20590" y="75590"/>
                  </a:lnTo>
                  <a:lnTo>
                    <a:pt x="25531" y="78838"/>
                  </a:lnTo>
                  <a:lnTo>
                    <a:pt x="30473" y="81909"/>
                  </a:lnTo>
                  <a:lnTo>
                    <a:pt x="35332" y="84803"/>
                  </a:lnTo>
                  <a:lnTo>
                    <a:pt x="40109" y="87696"/>
                  </a:lnTo>
                  <a:lnTo>
                    <a:pt x="44845" y="90354"/>
                  </a:lnTo>
                  <a:lnTo>
                    <a:pt x="49498" y="92775"/>
                  </a:lnTo>
                  <a:lnTo>
                    <a:pt x="54070" y="95137"/>
                  </a:lnTo>
                  <a:lnTo>
                    <a:pt x="58558" y="97440"/>
                  </a:lnTo>
                  <a:lnTo>
                    <a:pt x="62923" y="99566"/>
                  </a:lnTo>
                  <a:lnTo>
                    <a:pt x="67206" y="101515"/>
                  </a:lnTo>
                  <a:lnTo>
                    <a:pt x="71365" y="103346"/>
                  </a:lnTo>
                  <a:lnTo>
                    <a:pt x="75442" y="105118"/>
                  </a:lnTo>
                  <a:lnTo>
                    <a:pt x="83102" y="108307"/>
                  </a:lnTo>
                  <a:lnTo>
                    <a:pt x="90267" y="111023"/>
                  </a:lnTo>
                  <a:lnTo>
                    <a:pt x="96774" y="113326"/>
                  </a:lnTo>
                  <a:lnTo>
                    <a:pt x="102539" y="115275"/>
                  </a:lnTo>
                  <a:lnTo>
                    <a:pt x="107604" y="116811"/>
                  </a:lnTo>
                  <a:lnTo>
                    <a:pt x="111928" y="118051"/>
                  </a:lnTo>
                  <a:lnTo>
                    <a:pt x="115346" y="118937"/>
                  </a:lnTo>
                  <a:lnTo>
                    <a:pt x="117858" y="119586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" name="Shape 445">
            <a:extLst>
              <a:ext uri="{FF2B5EF4-FFF2-40B4-BE49-F238E27FC236}">
                <a16:creationId xmlns:a16="http://schemas.microsoft.com/office/drawing/2014/main" id="{E0578D6E-4FF1-4BEB-B0D1-823B099BE7D3}"/>
              </a:ext>
            </a:extLst>
          </p:cNvPr>
          <p:cNvGrpSpPr/>
          <p:nvPr/>
        </p:nvGrpSpPr>
        <p:grpSpPr>
          <a:xfrm>
            <a:off x="2489514" y="2360751"/>
            <a:ext cx="3452109" cy="4649957"/>
            <a:chOff x="4564768" y="2208043"/>
            <a:chExt cx="3452109" cy="4649957"/>
          </a:xfrm>
        </p:grpSpPr>
        <p:grpSp>
          <p:nvGrpSpPr>
            <p:cNvPr id="25" name="Shape 446">
              <a:extLst>
                <a:ext uri="{FF2B5EF4-FFF2-40B4-BE49-F238E27FC236}">
                  <a16:creationId xmlns:a16="http://schemas.microsoft.com/office/drawing/2014/main" id="{4907DBB0-5FAE-4FB9-864B-00FC63B8B227}"/>
                </a:ext>
              </a:extLst>
            </p:cNvPr>
            <p:cNvGrpSpPr/>
            <p:nvPr/>
          </p:nvGrpSpPr>
          <p:grpSpPr>
            <a:xfrm>
              <a:off x="4564768" y="2208043"/>
              <a:ext cx="3452109" cy="4649957"/>
              <a:chOff x="8203298" y="2208043"/>
              <a:chExt cx="3452109" cy="4649957"/>
            </a:xfrm>
          </p:grpSpPr>
          <p:sp>
            <p:nvSpPr>
              <p:cNvPr id="28" name="Shape 447">
                <a:extLst>
                  <a:ext uri="{FF2B5EF4-FFF2-40B4-BE49-F238E27FC236}">
                    <a16:creationId xmlns:a16="http://schemas.microsoft.com/office/drawing/2014/main" id="{553B332A-4E94-4086-B3E1-1F547A417A92}"/>
                  </a:ext>
                </a:extLst>
              </p:cNvPr>
              <p:cNvSpPr/>
              <p:nvPr/>
            </p:nvSpPr>
            <p:spPr>
              <a:xfrm>
                <a:off x="8203298" y="3357124"/>
                <a:ext cx="3452109" cy="35008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91" y="0"/>
                    </a:moveTo>
                    <a:lnTo>
                      <a:pt x="83166" y="0"/>
                    </a:lnTo>
                    <a:lnTo>
                      <a:pt x="2108" y="0"/>
                    </a:lnTo>
                    <a:lnTo>
                      <a:pt x="2108" y="0"/>
                    </a:lnTo>
                    <a:lnTo>
                      <a:pt x="1891" y="38"/>
                    </a:lnTo>
                    <a:lnTo>
                      <a:pt x="1675" y="58"/>
                    </a:lnTo>
                    <a:lnTo>
                      <a:pt x="1497" y="116"/>
                    </a:lnTo>
                    <a:lnTo>
                      <a:pt x="1280" y="174"/>
                    </a:lnTo>
                    <a:lnTo>
                      <a:pt x="1103" y="272"/>
                    </a:lnTo>
                    <a:lnTo>
                      <a:pt x="945" y="369"/>
                    </a:lnTo>
                    <a:lnTo>
                      <a:pt x="768" y="485"/>
                    </a:lnTo>
                    <a:lnTo>
                      <a:pt x="610" y="641"/>
                    </a:lnTo>
                    <a:lnTo>
                      <a:pt x="492" y="777"/>
                    </a:lnTo>
                    <a:lnTo>
                      <a:pt x="374" y="932"/>
                    </a:lnTo>
                    <a:lnTo>
                      <a:pt x="256" y="1107"/>
                    </a:lnTo>
                    <a:lnTo>
                      <a:pt x="157" y="1302"/>
                    </a:lnTo>
                    <a:lnTo>
                      <a:pt x="98" y="1477"/>
                    </a:lnTo>
                    <a:lnTo>
                      <a:pt x="39" y="1690"/>
                    </a:lnTo>
                    <a:lnTo>
                      <a:pt x="0" y="1904"/>
                    </a:lnTo>
                    <a:lnTo>
                      <a:pt x="0" y="2118"/>
                    </a:lnTo>
                    <a:lnTo>
                      <a:pt x="0" y="119999"/>
                    </a:lnTo>
                    <a:lnTo>
                      <a:pt x="2818" y="119999"/>
                    </a:lnTo>
                    <a:lnTo>
                      <a:pt x="2818" y="7230"/>
                    </a:lnTo>
                    <a:lnTo>
                      <a:pt x="17835" y="7230"/>
                    </a:lnTo>
                    <a:lnTo>
                      <a:pt x="45977" y="7230"/>
                    </a:lnTo>
                    <a:lnTo>
                      <a:pt x="45977" y="7230"/>
                    </a:lnTo>
                    <a:lnTo>
                      <a:pt x="83166" y="7230"/>
                    </a:lnTo>
                    <a:lnTo>
                      <a:pt x="83166" y="7230"/>
                    </a:lnTo>
                    <a:lnTo>
                      <a:pt x="117181" y="7230"/>
                    </a:lnTo>
                    <a:lnTo>
                      <a:pt x="117181" y="119999"/>
                    </a:lnTo>
                    <a:lnTo>
                      <a:pt x="120000" y="119999"/>
                    </a:lnTo>
                    <a:lnTo>
                      <a:pt x="120000" y="2118"/>
                    </a:lnTo>
                    <a:lnTo>
                      <a:pt x="120000" y="2118"/>
                    </a:lnTo>
                    <a:lnTo>
                      <a:pt x="120000" y="1904"/>
                    </a:lnTo>
                    <a:lnTo>
                      <a:pt x="119960" y="1690"/>
                    </a:lnTo>
                    <a:lnTo>
                      <a:pt x="119901" y="1477"/>
                    </a:lnTo>
                    <a:lnTo>
                      <a:pt x="119842" y="1302"/>
                    </a:lnTo>
                    <a:lnTo>
                      <a:pt x="119763" y="1107"/>
                    </a:lnTo>
                    <a:lnTo>
                      <a:pt x="119625" y="932"/>
                    </a:lnTo>
                    <a:lnTo>
                      <a:pt x="119507" y="777"/>
                    </a:lnTo>
                    <a:lnTo>
                      <a:pt x="119389" y="641"/>
                    </a:lnTo>
                    <a:lnTo>
                      <a:pt x="119231" y="485"/>
                    </a:lnTo>
                    <a:lnTo>
                      <a:pt x="119073" y="369"/>
                    </a:lnTo>
                    <a:lnTo>
                      <a:pt x="118896" y="272"/>
                    </a:lnTo>
                    <a:lnTo>
                      <a:pt x="118719" y="174"/>
                    </a:lnTo>
                    <a:lnTo>
                      <a:pt x="118541" y="116"/>
                    </a:lnTo>
                    <a:lnTo>
                      <a:pt x="118324" y="58"/>
                    </a:lnTo>
                    <a:lnTo>
                      <a:pt x="118108" y="38"/>
                    </a:lnTo>
                    <a:lnTo>
                      <a:pt x="117891" y="0"/>
                    </a:lnTo>
                    <a:lnTo>
                      <a:pt x="117891" y="0"/>
                    </a:lnTo>
                    <a:close/>
                  </a:path>
                </a:pathLst>
              </a:custGeom>
              <a:solidFill>
                <a:srgbClr val="9DA40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" name="Shape 448">
                <a:extLst>
                  <a:ext uri="{FF2B5EF4-FFF2-40B4-BE49-F238E27FC236}">
                    <a16:creationId xmlns:a16="http://schemas.microsoft.com/office/drawing/2014/main" id="{146D6418-D6B1-40AF-9C98-09A5BC371D02}"/>
                  </a:ext>
                </a:extLst>
              </p:cNvPr>
              <p:cNvSpPr/>
              <p:nvPr/>
            </p:nvSpPr>
            <p:spPr>
              <a:xfrm>
                <a:off x="8283985" y="2412204"/>
                <a:ext cx="3290734" cy="44457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286" y="0"/>
                    </a:moveTo>
                    <a:lnTo>
                      <a:pt x="45286" y="0"/>
                    </a:lnTo>
                    <a:lnTo>
                      <a:pt x="15757" y="0"/>
                    </a:lnTo>
                    <a:lnTo>
                      <a:pt x="0" y="41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452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30" name="Shape 449">
                <a:extLst>
                  <a:ext uri="{FF2B5EF4-FFF2-40B4-BE49-F238E27FC236}">
                    <a16:creationId xmlns:a16="http://schemas.microsoft.com/office/drawing/2014/main" id="{10248CA6-8AE4-43F8-AB52-31C87E0C729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-1" t="481" r="460" b="1"/>
              <a:stretch/>
            </p:blipFill>
            <p:spPr>
              <a:xfrm>
                <a:off x="8283985" y="2412203"/>
                <a:ext cx="3290734" cy="27345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Shape 450">
                <a:extLst>
                  <a:ext uri="{FF2B5EF4-FFF2-40B4-BE49-F238E27FC236}">
                    <a16:creationId xmlns:a16="http://schemas.microsoft.com/office/drawing/2014/main" id="{7D8B6164-AA27-4B14-AA9F-1069C0F7B908}"/>
                  </a:ext>
                </a:extLst>
              </p:cNvPr>
              <p:cNvSpPr/>
              <p:nvPr/>
            </p:nvSpPr>
            <p:spPr>
              <a:xfrm>
                <a:off x="8203298" y="2208043"/>
                <a:ext cx="3452109" cy="35008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91" y="0"/>
                    </a:moveTo>
                    <a:lnTo>
                      <a:pt x="83166" y="0"/>
                    </a:lnTo>
                    <a:lnTo>
                      <a:pt x="2108" y="0"/>
                    </a:lnTo>
                    <a:lnTo>
                      <a:pt x="2108" y="0"/>
                    </a:lnTo>
                    <a:lnTo>
                      <a:pt x="1891" y="38"/>
                    </a:lnTo>
                    <a:lnTo>
                      <a:pt x="1675" y="58"/>
                    </a:lnTo>
                    <a:lnTo>
                      <a:pt x="1497" y="116"/>
                    </a:lnTo>
                    <a:lnTo>
                      <a:pt x="1280" y="174"/>
                    </a:lnTo>
                    <a:lnTo>
                      <a:pt x="1103" y="272"/>
                    </a:lnTo>
                    <a:lnTo>
                      <a:pt x="945" y="369"/>
                    </a:lnTo>
                    <a:lnTo>
                      <a:pt x="768" y="485"/>
                    </a:lnTo>
                    <a:lnTo>
                      <a:pt x="610" y="641"/>
                    </a:lnTo>
                    <a:lnTo>
                      <a:pt x="492" y="777"/>
                    </a:lnTo>
                    <a:lnTo>
                      <a:pt x="374" y="932"/>
                    </a:lnTo>
                    <a:lnTo>
                      <a:pt x="256" y="1107"/>
                    </a:lnTo>
                    <a:lnTo>
                      <a:pt x="157" y="1302"/>
                    </a:lnTo>
                    <a:lnTo>
                      <a:pt x="98" y="1477"/>
                    </a:lnTo>
                    <a:lnTo>
                      <a:pt x="39" y="1690"/>
                    </a:lnTo>
                    <a:lnTo>
                      <a:pt x="0" y="1904"/>
                    </a:lnTo>
                    <a:lnTo>
                      <a:pt x="0" y="2118"/>
                    </a:lnTo>
                    <a:lnTo>
                      <a:pt x="0" y="119999"/>
                    </a:lnTo>
                    <a:lnTo>
                      <a:pt x="2818" y="119999"/>
                    </a:lnTo>
                    <a:lnTo>
                      <a:pt x="2818" y="7230"/>
                    </a:lnTo>
                    <a:lnTo>
                      <a:pt x="17835" y="7230"/>
                    </a:lnTo>
                    <a:lnTo>
                      <a:pt x="45977" y="7230"/>
                    </a:lnTo>
                    <a:lnTo>
                      <a:pt x="45977" y="7230"/>
                    </a:lnTo>
                    <a:lnTo>
                      <a:pt x="83166" y="7230"/>
                    </a:lnTo>
                    <a:lnTo>
                      <a:pt x="83166" y="7230"/>
                    </a:lnTo>
                    <a:lnTo>
                      <a:pt x="117181" y="7230"/>
                    </a:lnTo>
                    <a:lnTo>
                      <a:pt x="117181" y="119999"/>
                    </a:lnTo>
                    <a:lnTo>
                      <a:pt x="120000" y="119999"/>
                    </a:lnTo>
                    <a:lnTo>
                      <a:pt x="120000" y="2118"/>
                    </a:lnTo>
                    <a:lnTo>
                      <a:pt x="120000" y="2118"/>
                    </a:lnTo>
                    <a:lnTo>
                      <a:pt x="120000" y="1904"/>
                    </a:lnTo>
                    <a:lnTo>
                      <a:pt x="119960" y="1690"/>
                    </a:lnTo>
                    <a:lnTo>
                      <a:pt x="119901" y="1477"/>
                    </a:lnTo>
                    <a:lnTo>
                      <a:pt x="119842" y="1302"/>
                    </a:lnTo>
                    <a:lnTo>
                      <a:pt x="119763" y="1107"/>
                    </a:lnTo>
                    <a:lnTo>
                      <a:pt x="119625" y="932"/>
                    </a:lnTo>
                    <a:lnTo>
                      <a:pt x="119507" y="777"/>
                    </a:lnTo>
                    <a:lnTo>
                      <a:pt x="119389" y="641"/>
                    </a:lnTo>
                    <a:lnTo>
                      <a:pt x="119231" y="485"/>
                    </a:lnTo>
                    <a:lnTo>
                      <a:pt x="119073" y="369"/>
                    </a:lnTo>
                    <a:lnTo>
                      <a:pt x="118896" y="272"/>
                    </a:lnTo>
                    <a:lnTo>
                      <a:pt x="118719" y="174"/>
                    </a:lnTo>
                    <a:lnTo>
                      <a:pt x="118541" y="116"/>
                    </a:lnTo>
                    <a:lnTo>
                      <a:pt x="118324" y="58"/>
                    </a:lnTo>
                    <a:lnTo>
                      <a:pt x="118108" y="38"/>
                    </a:lnTo>
                    <a:lnTo>
                      <a:pt x="117891" y="0"/>
                    </a:lnTo>
                    <a:lnTo>
                      <a:pt x="117891" y="0"/>
                    </a:lnTo>
                    <a:close/>
                  </a:path>
                </a:pathLst>
              </a:custGeom>
              <a:solidFill>
                <a:srgbClr val="9DA40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" name="Shape 451">
                <a:extLst>
                  <a:ext uri="{FF2B5EF4-FFF2-40B4-BE49-F238E27FC236}">
                    <a16:creationId xmlns:a16="http://schemas.microsoft.com/office/drawing/2014/main" id="{3F99E7F9-2FAD-4447-9EAF-B210F44746BA}"/>
                  </a:ext>
                </a:extLst>
              </p:cNvPr>
              <p:cNvSpPr/>
              <p:nvPr/>
            </p:nvSpPr>
            <p:spPr>
              <a:xfrm>
                <a:off x="8311035" y="2265881"/>
                <a:ext cx="88457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387" y="0"/>
                    </a:moveTo>
                    <a:lnTo>
                      <a:pt x="60387" y="0"/>
                    </a:lnTo>
                    <a:lnTo>
                      <a:pt x="72000" y="1538"/>
                    </a:lnTo>
                    <a:lnTo>
                      <a:pt x="84387" y="5384"/>
                    </a:lnTo>
                    <a:lnTo>
                      <a:pt x="93677" y="10000"/>
                    </a:lnTo>
                    <a:lnTo>
                      <a:pt x="102193" y="16923"/>
                    </a:lnTo>
                    <a:lnTo>
                      <a:pt x="110709" y="26923"/>
                    </a:lnTo>
                    <a:lnTo>
                      <a:pt x="115354" y="36153"/>
                    </a:lnTo>
                    <a:lnTo>
                      <a:pt x="119225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9225" y="71538"/>
                    </a:lnTo>
                    <a:lnTo>
                      <a:pt x="115354" y="82307"/>
                    </a:lnTo>
                    <a:lnTo>
                      <a:pt x="110709" y="93076"/>
                    </a:lnTo>
                    <a:lnTo>
                      <a:pt x="102193" y="101538"/>
                    </a:lnTo>
                    <a:lnTo>
                      <a:pt x="93677" y="109230"/>
                    </a:lnTo>
                    <a:lnTo>
                      <a:pt x="84387" y="114615"/>
                    </a:lnTo>
                    <a:lnTo>
                      <a:pt x="72000" y="118461"/>
                    </a:lnTo>
                    <a:lnTo>
                      <a:pt x="60387" y="120000"/>
                    </a:lnTo>
                    <a:lnTo>
                      <a:pt x="60387" y="120000"/>
                    </a:lnTo>
                    <a:lnTo>
                      <a:pt x="48000" y="118461"/>
                    </a:lnTo>
                    <a:lnTo>
                      <a:pt x="37161" y="114615"/>
                    </a:lnTo>
                    <a:lnTo>
                      <a:pt x="26322" y="109230"/>
                    </a:lnTo>
                    <a:lnTo>
                      <a:pt x="17806" y="101538"/>
                    </a:lnTo>
                    <a:lnTo>
                      <a:pt x="10838" y="93076"/>
                    </a:lnTo>
                    <a:lnTo>
                      <a:pt x="4645" y="82307"/>
                    </a:lnTo>
                    <a:lnTo>
                      <a:pt x="1548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1548" y="47692"/>
                    </a:lnTo>
                    <a:lnTo>
                      <a:pt x="4645" y="36153"/>
                    </a:lnTo>
                    <a:lnTo>
                      <a:pt x="10838" y="26923"/>
                    </a:lnTo>
                    <a:lnTo>
                      <a:pt x="17806" y="16923"/>
                    </a:lnTo>
                    <a:lnTo>
                      <a:pt x="26322" y="10000"/>
                    </a:lnTo>
                    <a:lnTo>
                      <a:pt x="37161" y="5384"/>
                    </a:lnTo>
                    <a:lnTo>
                      <a:pt x="48000" y="1538"/>
                    </a:lnTo>
                    <a:lnTo>
                      <a:pt x="60387" y="0"/>
                    </a:lnTo>
                    <a:lnTo>
                      <a:pt x="60387" y="0"/>
                    </a:lnTo>
                    <a:close/>
                  </a:path>
                </a:pathLst>
              </a:custGeom>
              <a:solidFill>
                <a:srgbClr val="696D0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Shape 452">
                <a:extLst>
                  <a:ext uri="{FF2B5EF4-FFF2-40B4-BE49-F238E27FC236}">
                    <a16:creationId xmlns:a16="http://schemas.microsoft.com/office/drawing/2014/main" id="{32B9D7BA-4E61-414A-A59D-B17A2AA69B86}"/>
                  </a:ext>
                </a:extLst>
              </p:cNvPr>
              <p:cNvSpPr/>
              <p:nvPr/>
            </p:nvSpPr>
            <p:spPr>
              <a:xfrm>
                <a:off x="8433514" y="2265881"/>
                <a:ext cx="87323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612" y="0"/>
                    </a:moveTo>
                    <a:lnTo>
                      <a:pt x="59612" y="0"/>
                    </a:lnTo>
                    <a:lnTo>
                      <a:pt x="72000" y="1538"/>
                    </a:lnTo>
                    <a:lnTo>
                      <a:pt x="82838" y="5384"/>
                    </a:lnTo>
                    <a:lnTo>
                      <a:pt x="93677" y="10000"/>
                    </a:lnTo>
                    <a:lnTo>
                      <a:pt x="101419" y="16923"/>
                    </a:lnTo>
                    <a:lnTo>
                      <a:pt x="109161" y="26923"/>
                    </a:lnTo>
                    <a:lnTo>
                      <a:pt x="115354" y="36153"/>
                    </a:lnTo>
                    <a:lnTo>
                      <a:pt x="118451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8451" y="71538"/>
                    </a:lnTo>
                    <a:lnTo>
                      <a:pt x="115354" y="82307"/>
                    </a:lnTo>
                    <a:lnTo>
                      <a:pt x="109161" y="93076"/>
                    </a:lnTo>
                    <a:lnTo>
                      <a:pt x="101419" y="101538"/>
                    </a:lnTo>
                    <a:lnTo>
                      <a:pt x="93677" y="109230"/>
                    </a:lnTo>
                    <a:lnTo>
                      <a:pt x="82838" y="114615"/>
                    </a:lnTo>
                    <a:lnTo>
                      <a:pt x="72000" y="118461"/>
                    </a:lnTo>
                    <a:lnTo>
                      <a:pt x="59612" y="120000"/>
                    </a:lnTo>
                    <a:lnTo>
                      <a:pt x="59612" y="120000"/>
                    </a:lnTo>
                    <a:lnTo>
                      <a:pt x="46451" y="118461"/>
                    </a:lnTo>
                    <a:lnTo>
                      <a:pt x="35612" y="114615"/>
                    </a:lnTo>
                    <a:lnTo>
                      <a:pt x="26322" y="109230"/>
                    </a:lnTo>
                    <a:lnTo>
                      <a:pt x="16258" y="101538"/>
                    </a:lnTo>
                    <a:lnTo>
                      <a:pt x="9290" y="93076"/>
                    </a:lnTo>
                    <a:lnTo>
                      <a:pt x="4645" y="82307"/>
                    </a:lnTo>
                    <a:lnTo>
                      <a:pt x="774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774" y="47692"/>
                    </a:lnTo>
                    <a:lnTo>
                      <a:pt x="4645" y="36153"/>
                    </a:lnTo>
                    <a:lnTo>
                      <a:pt x="9290" y="26923"/>
                    </a:lnTo>
                    <a:lnTo>
                      <a:pt x="16258" y="16923"/>
                    </a:lnTo>
                    <a:lnTo>
                      <a:pt x="26322" y="10000"/>
                    </a:lnTo>
                    <a:lnTo>
                      <a:pt x="35612" y="5384"/>
                    </a:lnTo>
                    <a:lnTo>
                      <a:pt x="46451" y="1538"/>
                    </a:lnTo>
                    <a:lnTo>
                      <a:pt x="59612" y="0"/>
                    </a:lnTo>
                    <a:lnTo>
                      <a:pt x="59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Shape 453">
                <a:extLst>
                  <a:ext uri="{FF2B5EF4-FFF2-40B4-BE49-F238E27FC236}">
                    <a16:creationId xmlns:a16="http://schemas.microsoft.com/office/drawing/2014/main" id="{55884674-5C05-40D4-A7CE-73A78465E168}"/>
                  </a:ext>
                </a:extLst>
              </p:cNvPr>
              <p:cNvSpPr/>
              <p:nvPr/>
            </p:nvSpPr>
            <p:spPr>
              <a:xfrm>
                <a:off x="8554860" y="2265881"/>
                <a:ext cx="87323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612" y="0"/>
                    </a:moveTo>
                    <a:lnTo>
                      <a:pt x="59612" y="0"/>
                    </a:lnTo>
                    <a:lnTo>
                      <a:pt x="72000" y="1538"/>
                    </a:lnTo>
                    <a:lnTo>
                      <a:pt x="83612" y="5384"/>
                    </a:lnTo>
                    <a:lnTo>
                      <a:pt x="93677" y="10000"/>
                    </a:lnTo>
                    <a:lnTo>
                      <a:pt x="102193" y="16923"/>
                    </a:lnTo>
                    <a:lnTo>
                      <a:pt x="109935" y="26923"/>
                    </a:lnTo>
                    <a:lnTo>
                      <a:pt x="115354" y="36153"/>
                    </a:lnTo>
                    <a:lnTo>
                      <a:pt x="118451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8451" y="71538"/>
                    </a:lnTo>
                    <a:lnTo>
                      <a:pt x="115354" y="82307"/>
                    </a:lnTo>
                    <a:lnTo>
                      <a:pt x="109935" y="93076"/>
                    </a:lnTo>
                    <a:lnTo>
                      <a:pt x="102193" y="101538"/>
                    </a:lnTo>
                    <a:lnTo>
                      <a:pt x="93677" y="109230"/>
                    </a:lnTo>
                    <a:lnTo>
                      <a:pt x="83612" y="114615"/>
                    </a:lnTo>
                    <a:lnTo>
                      <a:pt x="72000" y="118461"/>
                    </a:lnTo>
                    <a:lnTo>
                      <a:pt x="59612" y="120000"/>
                    </a:lnTo>
                    <a:lnTo>
                      <a:pt x="59612" y="120000"/>
                    </a:lnTo>
                    <a:lnTo>
                      <a:pt x="48000" y="118461"/>
                    </a:lnTo>
                    <a:lnTo>
                      <a:pt x="37161" y="114615"/>
                    </a:lnTo>
                    <a:lnTo>
                      <a:pt x="26322" y="109230"/>
                    </a:lnTo>
                    <a:lnTo>
                      <a:pt x="17806" y="101538"/>
                    </a:lnTo>
                    <a:lnTo>
                      <a:pt x="10838" y="93076"/>
                    </a:lnTo>
                    <a:lnTo>
                      <a:pt x="4645" y="82307"/>
                    </a:lnTo>
                    <a:lnTo>
                      <a:pt x="774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774" y="47692"/>
                    </a:lnTo>
                    <a:lnTo>
                      <a:pt x="4645" y="36153"/>
                    </a:lnTo>
                    <a:lnTo>
                      <a:pt x="10838" y="26923"/>
                    </a:lnTo>
                    <a:lnTo>
                      <a:pt x="17806" y="16923"/>
                    </a:lnTo>
                    <a:lnTo>
                      <a:pt x="26322" y="10000"/>
                    </a:lnTo>
                    <a:lnTo>
                      <a:pt x="37161" y="5384"/>
                    </a:lnTo>
                    <a:lnTo>
                      <a:pt x="48000" y="1538"/>
                    </a:lnTo>
                    <a:lnTo>
                      <a:pt x="59612" y="0"/>
                    </a:lnTo>
                    <a:lnTo>
                      <a:pt x="59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6" name="Shape 454">
              <a:extLst>
                <a:ext uri="{FF2B5EF4-FFF2-40B4-BE49-F238E27FC236}">
                  <a16:creationId xmlns:a16="http://schemas.microsoft.com/office/drawing/2014/main" id="{B780CD99-69F2-434C-A9E2-157DC1A0150B}"/>
                </a:ext>
              </a:extLst>
            </p:cNvPr>
            <p:cNvSpPr/>
            <p:nvPr/>
          </p:nvSpPr>
          <p:spPr>
            <a:xfrm>
              <a:off x="4688689" y="4652920"/>
              <a:ext cx="3063481" cy="4938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0" name="Shape 455">
            <a:extLst>
              <a:ext uri="{FF2B5EF4-FFF2-40B4-BE49-F238E27FC236}">
                <a16:creationId xmlns:a16="http://schemas.microsoft.com/office/drawing/2014/main" id="{7BF20D2D-A7BA-429E-8601-E1775FF2F90A}"/>
              </a:ext>
            </a:extLst>
          </p:cNvPr>
          <p:cNvGrpSpPr/>
          <p:nvPr/>
        </p:nvGrpSpPr>
        <p:grpSpPr>
          <a:xfrm>
            <a:off x="4880443" y="3314387"/>
            <a:ext cx="3452109" cy="3663193"/>
            <a:chOff x="8143617" y="3202818"/>
            <a:chExt cx="3452109" cy="3663193"/>
          </a:xfrm>
        </p:grpSpPr>
        <p:grpSp>
          <p:nvGrpSpPr>
            <p:cNvPr id="41" name="Shape 456">
              <a:extLst>
                <a:ext uri="{FF2B5EF4-FFF2-40B4-BE49-F238E27FC236}">
                  <a16:creationId xmlns:a16="http://schemas.microsoft.com/office/drawing/2014/main" id="{062BF68B-0A61-4688-A8ED-BBB2669E9F2F}"/>
                </a:ext>
              </a:extLst>
            </p:cNvPr>
            <p:cNvGrpSpPr/>
            <p:nvPr/>
          </p:nvGrpSpPr>
          <p:grpSpPr>
            <a:xfrm>
              <a:off x="8143617" y="3202818"/>
              <a:ext cx="3452109" cy="3663193"/>
              <a:chOff x="8203298" y="2208043"/>
              <a:chExt cx="3452109" cy="3663193"/>
            </a:xfrm>
          </p:grpSpPr>
          <p:sp>
            <p:nvSpPr>
              <p:cNvPr id="43" name="Shape 457">
                <a:extLst>
                  <a:ext uri="{FF2B5EF4-FFF2-40B4-BE49-F238E27FC236}">
                    <a16:creationId xmlns:a16="http://schemas.microsoft.com/office/drawing/2014/main" id="{8822190F-301C-499A-9380-11EA77FD8BB4}"/>
                  </a:ext>
                </a:extLst>
              </p:cNvPr>
              <p:cNvSpPr/>
              <p:nvPr/>
            </p:nvSpPr>
            <p:spPr>
              <a:xfrm>
                <a:off x="8203298" y="2362349"/>
                <a:ext cx="3452109" cy="35008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91" y="0"/>
                    </a:moveTo>
                    <a:lnTo>
                      <a:pt x="83166" y="0"/>
                    </a:lnTo>
                    <a:lnTo>
                      <a:pt x="2108" y="0"/>
                    </a:lnTo>
                    <a:lnTo>
                      <a:pt x="2108" y="0"/>
                    </a:lnTo>
                    <a:lnTo>
                      <a:pt x="1891" y="38"/>
                    </a:lnTo>
                    <a:lnTo>
                      <a:pt x="1675" y="58"/>
                    </a:lnTo>
                    <a:lnTo>
                      <a:pt x="1497" y="116"/>
                    </a:lnTo>
                    <a:lnTo>
                      <a:pt x="1280" y="174"/>
                    </a:lnTo>
                    <a:lnTo>
                      <a:pt x="1103" y="272"/>
                    </a:lnTo>
                    <a:lnTo>
                      <a:pt x="945" y="369"/>
                    </a:lnTo>
                    <a:lnTo>
                      <a:pt x="768" y="485"/>
                    </a:lnTo>
                    <a:lnTo>
                      <a:pt x="610" y="641"/>
                    </a:lnTo>
                    <a:lnTo>
                      <a:pt x="492" y="777"/>
                    </a:lnTo>
                    <a:lnTo>
                      <a:pt x="374" y="932"/>
                    </a:lnTo>
                    <a:lnTo>
                      <a:pt x="256" y="1107"/>
                    </a:lnTo>
                    <a:lnTo>
                      <a:pt x="157" y="1302"/>
                    </a:lnTo>
                    <a:lnTo>
                      <a:pt x="98" y="1477"/>
                    </a:lnTo>
                    <a:lnTo>
                      <a:pt x="39" y="1690"/>
                    </a:lnTo>
                    <a:lnTo>
                      <a:pt x="0" y="1904"/>
                    </a:lnTo>
                    <a:lnTo>
                      <a:pt x="0" y="2118"/>
                    </a:lnTo>
                    <a:lnTo>
                      <a:pt x="0" y="119999"/>
                    </a:lnTo>
                    <a:lnTo>
                      <a:pt x="2818" y="119999"/>
                    </a:lnTo>
                    <a:lnTo>
                      <a:pt x="2818" y="7230"/>
                    </a:lnTo>
                    <a:lnTo>
                      <a:pt x="17835" y="7230"/>
                    </a:lnTo>
                    <a:lnTo>
                      <a:pt x="45977" y="7230"/>
                    </a:lnTo>
                    <a:lnTo>
                      <a:pt x="45977" y="7230"/>
                    </a:lnTo>
                    <a:lnTo>
                      <a:pt x="83166" y="7230"/>
                    </a:lnTo>
                    <a:lnTo>
                      <a:pt x="83166" y="7230"/>
                    </a:lnTo>
                    <a:lnTo>
                      <a:pt x="117181" y="7230"/>
                    </a:lnTo>
                    <a:lnTo>
                      <a:pt x="117181" y="119999"/>
                    </a:lnTo>
                    <a:lnTo>
                      <a:pt x="120000" y="119999"/>
                    </a:lnTo>
                    <a:lnTo>
                      <a:pt x="120000" y="2118"/>
                    </a:lnTo>
                    <a:lnTo>
                      <a:pt x="120000" y="2118"/>
                    </a:lnTo>
                    <a:lnTo>
                      <a:pt x="120000" y="1904"/>
                    </a:lnTo>
                    <a:lnTo>
                      <a:pt x="119960" y="1690"/>
                    </a:lnTo>
                    <a:lnTo>
                      <a:pt x="119901" y="1477"/>
                    </a:lnTo>
                    <a:lnTo>
                      <a:pt x="119842" y="1302"/>
                    </a:lnTo>
                    <a:lnTo>
                      <a:pt x="119763" y="1107"/>
                    </a:lnTo>
                    <a:lnTo>
                      <a:pt x="119625" y="932"/>
                    </a:lnTo>
                    <a:lnTo>
                      <a:pt x="119507" y="777"/>
                    </a:lnTo>
                    <a:lnTo>
                      <a:pt x="119389" y="641"/>
                    </a:lnTo>
                    <a:lnTo>
                      <a:pt x="119231" y="485"/>
                    </a:lnTo>
                    <a:lnTo>
                      <a:pt x="119073" y="369"/>
                    </a:lnTo>
                    <a:lnTo>
                      <a:pt x="118896" y="272"/>
                    </a:lnTo>
                    <a:lnTo>
                      <a:pt x="118719" y="174"/>
                    </a:lnTo>
                    <a:lnTo>
                      <a:pt x="118541" y="116"/>
                    </a:lnTo>
                    <a:lnTo>
                      <a:pt x="118324" y="58"/>
                    </a:lnTo>
                    <a:lnTo>
                      <a:pt x="118108" y="38"/>
                    </a:lnTo>
                    <a:lnTo>
                      <a:pt x="117891" y="0"/>
                    </a:lnTo>
                    <a:lnTo>
                      <a:pt x="117891" y="0"/>
                    </a:lnTo>
                    <a:close/>
                  </a:path>
                </a:pathLst>
              </a:custGeom>
              <a:solidFill>
                <a:srgbClr val="9DA40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Shape 458">
                <a:extLst>
                  <a:ext uri="{FF2B5EF4-FFF2-40B4-BE49-F238E27FC236}">
                    <a16:creationId xmlns:a16="http://schemas.microsoft.com/office/drawing/2014/main" id="{1EF98B12-AEF5-489A-A3B3-347554DFA7D4}"/>
                  </a:ext>
                </a:extLst>
              </p:cNvPr>
              <p:cNvSpPr/>
              <p:nvPr/>
            </p:nvSpPr>
            <p:spPr>
              <a:xfrm>
                <a:off x="8283985" y="2412204"/>
                <a:ext cx="3290734" cy="34590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286" y="0"/>
                    </a:moveTo>
                    <a:lnTo>
                      <a:pt x="45286" y="0"/>
                    </a:lnTo>
                    <a:lnTo>
                      <a:pt x="15757" y="0"/>
                    </a:lnTo>
                    <a:lnTo>
                      <a:pt x="0" y="41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4528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Shape 459">
                <a:extLst>
                  <a:ext uri="{FF2B5EF4-FFF2-40B4-BE49-F238E27FC236}">
                    <a16:creationId xmlns:a16="http://schemas.microsoft.com/office/drawing/2014/main" id="{4261053D-AF10-49E2-B39C-8F3E0BC3BC03}"/>
                  </a:ext>
                </a:extLst>
              </p:cNvPr>
              <p:cNvSpPr/>
              <p:nvPr/>
            </p:nvSpPr>
            <p:spPr>
              <a:xfrm>
                <a:off x="8203298" y="2208043"/>
                <a:ext cx="3452109" cy="35008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891" y="0"/>
                    </a:moveTo>
                    <a:lnTo>
                      <a:pt x="83166" y="0"/>
                    </a:lnTo>
                    <a:lnTo>
                      <a:pt x="2108" y="0"/>
                    </a:lnTo>
                    <a:lnTo>
                      <a:pt x="2108" y="0"/>
                    </a:lnTo>
                    <a:lnTo>
                      <a:pt x="1891" y="38"/>
                    </a:lnTo>
                    <a:lnTo>
                      <a:pt x="1675" y="58"/>
                    </a:lnTo>
                    <a:lnTo>
                      <a:pt x="1497" y="116"/>
                    </a:lnTo>
                    <a:lnTo>
                      <a:pt x="1280" y="174"/>
                    </a:lnTo>
                    <a:lnTo>
                      <a:pt x="1103" y="272"/>
                    </a:lnTo>
                    <a:lnTo>
                      <a:pt x="945" y="369"/>
                    </a:lnTo>
                    <a:lnTo>
                      <a:pt x="768" y="485"/>
                    </a:lnTo>
                    <a:lnTo>
                      <a:pt x="610" y="641"/>
                    </a:lnTo>
                    <a:lnTo>
                      <a:pt x="492" y="777"/>
                    </a:lnTo>
                    <a:lnTo>
                      <a:pt x="374" y="932"/>
                    </a:lnTo>
                    <a:lnTo>
                      <a:pt x="256" y="1107"/>
                    </a:lnTo>
                    <a:lnTo>
                      <a:pt x="157" y="1302"/>
                    </a:lnTo>
                    <a:lnTo>
                      <a:pt x="98" y="1477"/>
                    </a:lnTo>
                    <a:lnTo>
                      <a:pt x="39" y="1690"/>
                    </a:lnTo>
                    <a:lnTo>
                      <a:pt x="0" y="1904"/>
                    </a:lnTo>
                    <a:lnTo>
                      <a:pt x="0" y="2118"/>
                    </a:lnTo>
                    <a:lnTo>
                      <a:pt x="0" y="119999"/>
                    </a:lnTo>
                    <a:lnTo>
                      <a:pt x="2818" y="119999"/>
                    </a:lnTo>
                    <a:lnTo>
                      <a:pt x="2818" y="7230"/>
                    </a:lnTo>
                    <a:lnTo>
                      <a:pt x="17835" y="7230"/>
                    </a:lnTo>
                    <a:lnTo>
                      <a:pt x="45977" y="7230"/>
                    </a:lnTo>
                    <a:lnTo>
                      <a:pt x="45977" y="7230"/>
                    </a:lnTo>
                    <a:lnTo>
                      <a:pt x="83166" y="7230"/>
                    </a:lnTo>
                    <a:lnTo>
                      <a:pt x="83166" y="7230"/>
                    </a:lnTo>
                    <a:lnTo>
                      <a:pt x="117181" y="7230"/>
                    </a:lnTo>
                    <a:lnTo>
                      <a:pt x="117181" y="119999"/>
                    </a:lnTo>
                    <a:lnTo>
                      <a:pt x="120000" y="119999"/>
                    </a:lnTo>
                    <a:lnTo>
                      <a:pt x="120000" y="2118"/>
                    </a:lnTo>
                    <a:lnTo>
                      <a:pt x="120000" y="2118"/>
                    </a:lnTo>
                    <a:lnTo>
                      <a:pt x="120000" y="1904"/>
                    </a:lnTo>
                    <a:lnTo>
                      <a:pt x="119960" y="1690"/>
                    </a:lnTo>
                    <a:lnTo>
                      <a:pt x="119901" y="1477"/>
                    </a:lnTo>
                    <a:lnTo>
                      <a:pt x="119842" y="1302"/>
                    </a:lnTo>
                    <a:lnTo>
                      <a:pt x="119763" y="1107"/>
                    </a:lnTo>
                    <a:lnTo>
                      <a:pt x="119625" y="932"/>
                    </a:lnTo>
                    <a:lnTo>
                      <a:pt x="119507" y="777"/>
                    </a:lnTo>
                    <a:lnTo>
                      <a:pt x="119389" y="641"/>
                    </a:lnTo>
                    <a:lnTo>
                      <a:pt x="119231" y="485"/>
                    </a:lnTo>
                    <a:lnTo>
                      <a:pt x="119073" y="369"/>
                    </a:lnTo>
                    <a:lnTo>
                      <a:pt x="118896" y="272"/>
                    </a:lnTo>
                    <a:lnTo>
                      <a:pt x="118719" y="174"/>
                    </a:lnTo>
                    <a:lnTo>
                      <a:pt x="118541" y="116"/>
                    </a:lnTo>
                    <a:lnTo>
                      <a:pt x="118324" y="58"/>
                    </a:lnTo>
                    <a:lnTo>
                      <a:pt x="118108" y="38"/>
                    </a:lnTo>
                    <a:lnTo>
                      <a:pt x="117891" y="0"/>
                    </a:lnTo>
                    <a:lnTo>
                      <a:pt x="117891" y="0"/>
                    </a:lnTo>
                    <a:close/>
                  </a:path>
                </a:pathLst>
              </a:custGeom>
              <a:solidFill>
                <a:srgbClr val="9DA40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6" name="Shape 460">
                <a:extLst>
                  <a:ext uri="{FF2B5EF4-FFF2-40B4-BE49-F238E27FC236}">
                    <a16:creationId xmlns:a16="http://schemas.microsoft.com/office/drawing/2014/main" id="{4C3847D3-4F26-4D0C-AF5B-E54BA3CDFF0D}"/>
                  </a:ext>
                </a:extLst>
              </p:cNvPr>
              <p:cNvSpPr/>
              <p:nvPr/>
            </p:nvSpPr>
            <p:spPr>
              <a:xfrm>
                <a:off x="8311035" y="2265881"/>
                <a:ext cx="88457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387" y="0"/>
                    </a:moveTo>
                    <a:lnTo>
                      <a:pt x="60387" y="0"/>
                    </a:lnTo>
                    <a:lnTo>
                      <a:pt x="72000" y="1538"/>
                    </a:lnTo>
                    <a:lnTo>
                      <a:pt x="84387" y="5384"/>
                    </a:lnTo>
                    <a:lnTo>
                      <a:pt x="93677" y="10000"/>
                    </a:lnTo>
                    <a:lnTo>
                      <a:pt x="102193" y="16923"/>
                    </a:lnTo>
                    <a:lnTo>
                      <a:pt x="110709" y="26923"/>
                    </a:lnTo>
                    <a:lnTo>
                      <a:pt x="115354" y="36153"/>
                    </a:lnTo>
                    <a:lnTo>
                      <a:pt x="119225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9225" y="71538"/>
                    </a:lnTo>
                    <a:lnTo>
                      <a:pt x="115354" y="82307"/>
                    </a:lnTo>
                    <a:lnTo>
                      <a:pt x="110709" y="93076"/>
                    </a:lnTo>
                    <a:lnTo>
                      <a:pt x="102193" y="101538"/>
                    </a:lnTo>
                    <a:lnTo>
                      <a:pt x="93677" y="109230"/>
                    </a:lnTo>
                    <a:lnTo>
                      <a:pt x="84387" y="114615"/>
                    </a:lnTo>
                    <a:lnTo>
                      <a:pt x="72000" y="118461"/>
                    </a:lnTo>
                    <a:lnTo>
                      <a:pt x="60387" y="120000"/>
                    </a:lnTo>
                    <a:lnTo>
                      <a:pt x="60387" y="120000"/>
                    </a:lnTo>
                    <a:lnTo>
                      <a:pt x="48000" y="118461"/>
                    </a:lnTo>
                    <a:lnTo>
                      <a:pt x="37161" y="114615"/>
                    </a:lnTo>
                    <a:lnTo>
                      <a:pt x="26322" y="109230"/>
                    </a:lnTo>
                    <a:lnTo>
                      <a:pt x="17806" y="101538"/>
                    </a:lnTo>
                    <a:lnTo>
                      <a:pt x="10838" y="93076"/>
                    </a:lnTo>
                    <a:lnTo>
                      <a:pt x="4645" y="82307"/>
                    </a:lnTo>
                    <a:lnTo>
                      <a:pt x="1548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1548" y="47692"/>
                    </a:lnTo>
                    <a:lnTo>
                      <a:pt x="4645" y="36153"/>
                    </a:lnTo>
                    <a:lnTo>
                      <a:pt x="10838" y="26923"/>
                    </a:lnTo>
                    <a:lnTo>
                      <a:pt x="17806" y="16923"/>
                    </a:lnTo>
                    <a:lnTo>
                      <a:pt x="26322" y="10000"/>
                    </a:lnTo>
                    <a:lnTo>
                      <a:pt x="37161" y="5384"/>
                    </a:lnTo>
                    <a:lnTo>
                      <a:pt x="48000" y="1538"/>
                    </a:lnTo>
                    <a:lnTo>
                      <a:pt x="60387" y="0"/>
                    </a:lnTo>
                    <a:lnTo>
                      <a:pt x="60387" y="0"/>
                    </a:lnTo>
                    <a:close/>
                  </a:path>
                </a:pathLst>
              </a:custGeom>
              <a:solidFill>
                <a:srgbClr val="696D0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7" name="Shape 461">
                <a:extLst>
                  <a:ext uri="{FF2B5EF4-FFF2-40B4-BE49-F238E27FC236}">
                    <a16:creationId xmlns:a16="http://schemas.microsoft.com/office/drawing/2014/main" id="{72EAE9D9-CD80-4C1F-9D9E-26A78DA44081}"/>
                  </a:ext>
                </a:extLst>
              </p:cNvPr>
              <p:cNvSpPr/>
              <p:nvPr/>
            </p:nvSpPr>
            <p:spPr>
              <a:xfrm>
                <a:off x="8433514" y="2265881"/>
                <a:ext cx="87323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612" y="0"/>
                    </a:moveTo>
                    <a:lnTo>
                      <a:pt x="59612" y="0"/>
                    </a:lnTo>
                    <a:lnTo>
                      <a:pt x="72000" y="1538"/>
                    </a:lnTo>
                    <a:lnTo>
                      <a:pt x="82838" y="5384"/>
                    </a:lnTo>
                    <a:lnTo>
                      <a:pt x="93677" y="10000"/>
                    </a:lnTo>
                    <a:lnTo>
                      <a:pt x="101419" y="16923"/>
                    </a:lnTo>
                    <a:lnTo>
                      <a:pt x="109161" y="26923"/>
                    </a:lnTo>
                    <a:lnTo>
                      <a:pt x="115354" y="36153"/>
                    </a:lnTo>
                    <a:lnTo>
                      <a:pt x="118451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8451" y="71538"/>
                    </a:lnTo>
                    <a:lnTo>
                      <a:pt x="115354" y="82307"/>
                    </a:lnTo>
                    <a:lnTo>
                      <a:pt x="109161" y="93076"/>
                    </a:lnTo>
                    <a:lnTo>
                      <a:pt x="101419" y="101538"/>
                    </a:lnTo>
                    <a:lnTo>
                      <a:pt x="93677" y="109230"/>
                    </a:lnTo>
                    <a:lnTo>
                      <a:pt x="82838" y="114615"/>
                    </a:lnTo>
                    <a:lnTo>
                      <a:pt x="72000" y="118461"/>
                    </a:lnTo>
                    <a:lnTo>
                      <a:pt x="59612" y="120000"/>
                    </a:lnTo>
                    <a:lnTo>
                      <a:pt x="59612" y="120000"/>
                    </a:lnTo>
                    <a:lnTo>
                      <a:pt x="46451" y="118461"/>
                    </a:lnTo>
                    <a:lnTo>
                      <a:pt x="35612" y="114615"/>
                    </a:lnTo>
                    <a:lnTo>
                      <a:pt x="26322" y="109230"/>
                    </a:lnTo>
                    <a:lnTo>
                      <a:pt x="16258" y="101538"/>
                    </a:lnTo>
                    <a:lnTo>
                      <a:pt x="9290" y="93076"/>
                    </a:lnTo>
                    <a:lnTo>
                      <a:pt x="4645" y="82307"/>
                    </a:lnTo>
                    <a:lnTo>
                      <a:pt x="774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774" y="47692"/>
                    </a:lnTo>
                    <a:lnTo>
                      <a:pt x="4645" y="36153"/>
                    </a:lnTo>
                    <a:lnTo>
                      <a:pt x="9290" y="26923"/>
                    </a:lnTo>
                    <a:lnTo>
                      <a:pt x="16258" y="16923"/>
                    </a:lnTo>
                    <a:lnTo>
                      <a:pt x="26322" y="10000"/>
                    </a:lnTo>
                    <a:lnTo>
                      <a:pt x="35612" y="5384"/>
                    </a:lnTo>
                    <a:lnTo>
                      <a:pt x="46451" y="1538"/>
                    </a:lnTo>
                    <a:lnTo>
                      <a:pt x="59612" y="0"/>
                    </a:lnTo>
                    <a:lnTo>
                      <a:pt x="59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Shape 462">
                <a:extLst>
                  <a:ext uri="{FF2B5EF4-FFF2-40B4-BE49-F238E27FC236}">
                    <a16:creationId xmlns:a16="http://schemas.microsoft.com/office/drawing/2014/main" id="{C4507BAF-2608-4768-80BF-F0AC18F35287}"/>
                  </a:ext>
                </a:extLst>
              </p:cNvPr>
              <p:cNvSpPr/>
              <p:nvPr/>
            </p:nvSpPr>
            <p:spPr>
              <a:xfrm>
                <a:off x="8554860" y="2265881"/>
                <a:ext cx="87323" cy="884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612" y="0"/>
                    </a:moveTo>
                    <a:lnTo>
                      <a:pt x="59612" y="0"/>
                    </a:lnTo>
                    <a:lnTo>
                      <a:pt x="72000" y="1538"/>
                    </a:lnTo>
                    <a:lnTo>
                      <a:pt x="83612" y="5384"/>
                    </a:lnTo>
                    <a:lnTo>
                      <a:pt x="93677" y="10000"/>
                    </a:lnTo>
                    <a:lnTo>
                      <a:pt x="102193" y="16923"/>
                    </a:lnTo>
                    <a:lnTo>
                      <a:pt x="109935" y="26923"/>
                    </a:lnTo>
                    <a:lnTo>
                      <a:pt x="115354" y="36153"/>
                    </a:lnTo>
                    <a:lnTo>
                      <a:pt x="118451" y="47692"/>
                    </a:lnTo>
                    <a:lnTo>
                      <a:pt x="120000" y="60000"/>
                    </a:lnTo>
                    <a:lnTo>
                      <a:pt x="120000" y="60000"/>
                    </a:lnTo>
                    <a:lnTo>
                      <a:pt x="118451" y="71538"/>
                    </a:lnTo>
                    <a:lnTo>
                      <a:pt x="115354" y="82307"/>
                    </a:lnTo>
                    <a:lnTo>
                      <a:pt x="109935" y="93076"/>
                    </a:lnTo>
                    <a:lnTo>
                      <a:pt x="102193" y="101538"/>
                    </a:lnTo>
                    <a:lnTo>
                      <a:pt x="93677" y="109230"/>
                    </a:lnTo>
                    <a:lnTo>
                      <a:pt x="83612" y="114615"/>
                    </a:lnTo>
                    <a:lnTo>
                      <a:pt x="72000" y="118461"/>
                    </a:lnTo>
                    <a:lnTo>
                      <a:pt x="59612" y="120000"/>
                    </a:lnTo>
                    <a:lnTo>
                      <a:pt x="59612" y="120000"/>
                    </a:lnTo>
                    <a:lnTo>
                      <a:pt x="48000" y="118461"/>
                    </a:lnTo>
                    <a:lnTo>
                      <a:pt x="37161" y="114615"/>
                    </a:lnTo>
                    <a:lnTo>
                      <a:pt x="26322" y="109230"/>
                    </a:lnTo>
                    <a:lnTo>
                      <a:pt x="17806" y="101538"/>
                    </a:lnTo>
                    <a:lnTo>
                      <a:pt x="10838" y="93076"/>
                    </a:lnTo>
                    <a:lnTo>
                      <a:pt x="4645" y="82307"/>
                    </a:lnTo>
                    <a:lnTo>
                      <a:pt x="774" y="71538"/>
                    </a:lnTo>
                    <a:lnTo>
                      <a:pt x="0" y="60000"/>
                    </a:lnTo>
                    <a:lnTo>
                      <a:pt x="0" y="60000"/>
                    </a:lnTo>
                    <a:lnTo>
                      <a:pt x="774" y="47692"/>
                    </a:lnTo>
                    <a:lnTo>
                      <a:pt x="4645" y="36153"/>
                    </a:lnTo>
                    <a:lnTo>
                      <a:pt x="10838" y="26923"/>
                    </a:lnTo>
                    <a:lnTo>
                      <a:pt x="17806" y="16923"/>
                    </a:lnTo>
                    <a:lnTo>
                      <a:pt x="26322" y="10000"/>
                    </a:lnTo>
                    <a:lnTo>
                      <a:pt x="37161" y="5384"/>
                    </a:lnTo>
                    <a:lnTo>
                      <a:pt x="48000" y="1538"/>
                    </a:lnTo>
                    <a:lnTo>
                      <a:pt x="59612" y="0"/>
                    </a:lnTo>
                    <a:lnTo>
                      <a:pt x="59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42" name="Shape 463">
              <a:extLst>
                <a:ext uri="{FF2B5EF4-FFF2-40B4-BE49-F238E27FC236}">
                  <a16:creationId xmlns:a16="http://schemas.microsoft.com/office/drawing/2014/main" id="{DA02017A-30C9-46B5-9726-BC5F7838C28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452" r="4521" b="13652"/>
            <a:stretch/>
          </p:blipFill>
          <p:spPr>
            <a:xfrm>
              <a:off x="8417494" y="3577082"/>
              <a:ext cx="2190200" cy="29735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Shape 464">
            <a:extLst>
              <a:ext uri="{FF2B5EF4-FFF2-40B4-BE49-F238E27FC236}">
                <a16:creationId xmlns:a16="http://schemas.microsoft.com/office/drawing/2014/main" id="{994A9D42-77D8-4B7C-8A3C-AE3C00E56FF2}"/>
              </a:ext>
            </a:extLst>
          </p:cNvPr>
          <p:cNvGrpSpPr/>
          <p:nvPr/>
        </p:nvGrpSpPr>
        <p:grpSpPr>
          <a:xfrm>
            <a:off x="7344520" y="2676208"/>
            <a:ext cx="1700212" cy="3430587"/>
            <a:chOff x="12125162" y="3017752"/>
            <a:chExt cx="1700212" cy="3430587"/>
          </a:xfrm>
        </p:grpSpPr>
        <p:sp>
          <p:nvSpPr>
            <p:cNvPr id="50" name="Shape 465">
              <a:extLst>
                <a:ext uri="{FF2B5EF4-FFF2-40B4-BE49-F238E27FC236}">
                  <a16:creationId xmlns:a16="http://schemas.microsoft.com/office/drawing/2014/main" id="{02448856-26DA-48F4-93C8-DA92FA4F2E0E}"/>
                </a:ext>
              </a:extLst>
            </p:cNvPr>
            <p:cNvSpPr/>
            <p:nvPr/>
          </p:nvSpPr>
          <p:spPr>
            <a:xfrm>
              <a:off x="12125162" y="3017752"/>
              <a:ext cx="1700212" cy="3430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78" y="120000"/>
                  </a:moveTo>
                  <a:lnTo>
                    <a:pt x="13221" y="120000"/>
                  </a:lnTo>
                  <a:lnTo>
                    <a:pt x="13221" y="120000"/>
                  </a:lnTo>
                  <a:lnTo>
                    <a:pt x="12549" y="119981"/>
                  </a:lnTo>
                  <a:lnTo>
                    <a:pt x="11839" y="119944"/>
                  </a:lnTo>
                  <a:lnTo>
                    <a:pt x="11167" y="119925"/>
                  </a:lnTo>
                  <a:lnTo>
                    <a:pt x="10532" y="119851"/>
                  </a:lnTo>
                  <a:lnTo>
                    <a:pt x="9897" y="119796"/>
                  </a:lnTo>
                  <a:lnTo>
                    <a:pt x="9262" y="119685"/>
                  </a:lnTo>
                  <a:lnTo>
                    <a:pt x="8664" y="119592"/>
                  </a:lnTo>
                  <a:lnTo>
                    <a:pt x="8067" y="119481"/>
                  </a:lnTo>
                  <a:lnTo>
                    <a:pt x="7469" y="119333"/>
                  </a:lnTo>
                  <a:lnTo>
                    <a:pt x="6909" y="119204"/>
                  </a:lnTo>
                  <a:lnTo>
                    <a:pt x="6386" y="119037"/>
                  </a:lnTo>
                  <a:lnTo>
                    <a:pt x="5788" y="118870"/>
                  </a:lnTo>
                  <a:lnTo>
                    <a:pt x="5266" y="118685"/>
                  </a:lnTo>
                  <a:lnTo>
                    <a:pt x="4817" y="118500"/>
                  </a:lnTo>
                  <a:lnTo>
                    <a:pt x="4332" y="118278"/>
                  </a:lnTo>
                  <a:lnTo>
                    <a:pt x="3846" y="118074"/>
                  </a:lnTo>
                  <a:lnTo>
                    <a:pt x="3436" y="117852"/>
                  </a:lnTo>
                  <a:lnTo>
                    <a:pt x="2987" y="117630"/>
                  </a:lnTo>
                  <a:lnTo>
                    <a:pt x="2614" y="117371"/>
                  </a:lnTo>
                  <a:lnTo>
                    <a:pt x="2240" y="117112"/>
                  </a:lnTo>
                  <a:lnTo>
                    <a:pt x="1904" y="116853"/>
                  </a:lnTo>
                  <a:lnTo>
                    <a:pt x="1568" y="116557"/>
                  </a:lnTo>
                  <a:lnTo>
                    <a:pt x="1269" y="116279"/>
                  </a:lnTo>
                  <a:lnTo>
                    <a:pt x="1045" y="116001"/>
                  </a:lnTo>
                  <a:lnTo>
                    <a:pt x="821" y="115687"/>
                  </a:lnTo>
                  <a:lnTo>
                    <a:pt x="560" y="115391"/>
                  </a:lnTo>
                  <a:lnTo>
                    <a:pt x="410" y="115076"/>
                  </a:lnTo>
                  <a:lnTo>
                    <a:pt x="224" y="114780"/>
                  </a:lnTo>
                  <a:lnTo>
                    <a:pt x="149" y="114447"/>
                  </a:lnTo>
                  <a:lnTo>
                    <a:pt x="37" y="114113"/>
                  </a:lnTo>
                  <a:lnTo>
                    <a:pt x="0" y="113780"/>
                  </a:lnTo>
                  <a:lnTo>
                    <a:pt x="0" y="113447"/>
                  </a:lnTo>
                  <a:lnTo>
                    <a:pt x="0" y="6552"/>
                  </a:lnTo>
                  <a:lnTo>
                    <a:pt x="0" y="6552"/>
                  </a:lnTo>
                  <a:lnTo>
                    <a:pt x="0" y="6219"/>
                  </a:lnTo>
                  <a:lnTo>
                    <a:pt x="37" y="5886"/>
                  </a:lnTo>
                  <a:lnTo>
                    <a:pt x="149" y="5552"/>
                  </a:lnTo>
                  <a:lnTo>
                    <a:pt x="224" y="5219"/>
                  </a:lnTo>
                  <a:lnTo>
                    <a:pt x="410" y="4923"/>
                  </a:lnTo>
                  <a:lnTo>
                    <a:pt x="560" y="4590"/>
                  </a:lnTo>
                  <a:lnTo>
                    <a:pt x="821" y="4294"/>
                  </a:lnTo>
                  <a:lnTo>
                    <a:pt x="1045" y="3998"/>
                  </a:lnTo>
                  <a:lnTo>
                    <a:pt x="1269" y="3701"/>
                  </a:lnTo>
                  <a:lnTo>
                    <a:pt x="1568" y="3405"/>
                  </a:lnTo>
                  <a:lnTo>
                    <a:pt x="1904" y="3146"/>
                  </a:lnTo>
                  <a:lnTo>
                    <a:pt x="2240" y="2887"/>
                  </a:lnTo>
                  <a:lnTo>
                    <a:pt x="2614" y="2628"/>
                  </a:lnTo>
                  <a:lnTo>
                    <a:pt x="2987" y="2369"/>
                  </a:lnTo>
                  <a:lnTo>
                    <a:pt x="3436" y="2147"/>
                  </a:lnTo>
                  <a:lnTo>
                    <a:pt x="3846" y="1906"/>
                  </a:lnTo>
                  <a:lnTo>
                    <a:pt x="4332" y="1702"/>
                  </a:lnTo>
                  <a:lnTo>
                    <a:pt x="4817" y="1480"/>
                  </a:lnTo>
                  <a:lnTo>
                    <a:pt x="5266" y="1295"/>
                  </a:lnTo>
                  <a:lnTo>
                    <a:pt x="5788" y="1110"/>
                  </a:lnTo>
                  <a:lnTo>
                    <a:pt x="6386" y="944"/>
                  </a:lnTo>
                  <a:lnTo>
                    <a:pt x="6909" y="795"/>
                  </a:lnTo>
                  <a:lnTo>
                    <a:pt x="7469" y="629"/>
                  </a:lnTo>
                  <a:lnTo>
                    <a:pt x="8067" y="518"/>
                  </a:lnTo>
                  <a:lnTo>
                    <a:pt x="8664" y="407"/>
                  </a:lnTo>
                  <a:lnTo>
                    <a:pt x="9262" y="314"/>
                  </a:lnTo>
                  <a:lnTo>
                    <a:pt x="9897" y="203"/>
                  </a:lnTo>
                  <a:lnTo>
                    <a:pt x="10532" y="148"/>
                  </a:lnTo>
                  <a:lnTo>
                    <a:pt x="11167" y="74"/>
                  </a:lnTo>
                  <a:lnTo>
                    <a:pt x="11839" y="18"/>
                  </a:lnTo>
                  <a:lnTo>
                    <a:pt x="12549" y="0"/>
                  </a:lnTo>
                  <a:lnTo>
                    <a:pt x="13221" y="0"/>
                  </a:lnTo>
                  <a:lnTo>
                    <a:pt x="106778" y="0"/>
                  </a:lnTo>
                  <a:lnTo>
                    <a:pt x="106778" y="0"/>
                  </a:lnTo>
                  <a:lnTo>
                    <a:pt x="107450" y="0"/>
                  </a:lnTo>
                  <a:lnTo>
                    <a:pt x="108123" y="18"/>
                  </a:lnTo>
                  <a:lnTo>
                    <a:pt x="108795" y="74"/>
                  </a:lnTo>
                  <a:lnTo>
                    <a:pt x="109467" y="148"/>
                  </a:lnTo>
                  <a:lnTo>
                    <a:pt x="110065" y="203"/>
                  </a:lnTo>
                  <a:lnTo>
                    <a:pt x="110737" y="314"/>
                  </a:lnTo>
                  <a:lnTo>
                    <a:pt x="111335" y="407"/>
                  </a:lnTo>
                  <a:lnTo>
                    <a:pt x="111932" y="518"/>
                  </a:lnTo>
                  <a:lnTo>
                    <a:pt x="112530" y="629"/>
                  </a:lnTo>
                  <a:lnTo>
                    <a:pt x="113090" y="795"/>
                  </a:lnTo>
                  <a:lnTo>
                    <a:pt x="113613" y="944"/>
                  </a:lnTo>
                  <a:lnTo>
                    <a:pt x="114136" y="1110"/>
                  </a:lnTo>
                  <a:lnTo>
                    <a:pt x="114659" y="1295"/>
                  </a:lnTo>
                  <a:lnTo>
                    <a:pt x="115182" y="1480"/>
                  </a:lnTo>
                  <a:lnTo>
                    <a:pt x="115667" y="1702"/>
                  </a:lnTo>
                  <a:lnTo>
                    <a:pt x="116153" y="1906"/>
                  </a:lnTo>
                  <a:lnTo>
                    <a:pt x="116563" y="2147"/>
                  </a:lnTo>
                  <a:lnTo>
                    <a:pt x="116974" y="2369"/>
                  </a:lnTo>
                  <a:lnTo>
                    <a:pt x="117385" y="2628"/>
                  </a:lnTo>
                  <a:lnTo>
                    <a:pt x="117721" y="2887"/>
                  </a:lnTo>
                  <a:lnTo>
                    <a:pt x="118095" y="3146"/>
                  </a:lnTo>
                  <a:lnTo>
                    <a:pt x="118394" y="3405"/>
                  </a:lnTo>
                  <a:lnTo>
                    <a:pt x="118730" y="3701"/>
                  </a:lnTo>
                  <a:lnTo>
                    <a:pt x="118954" y="3998"/>
                  </a:lnTo>
                  <a:lnTo>
                    <a:pt x="119178" y="4294"/>
                  </a:lnTo>
                  <a:lnTo>
                    <a:pt x="119365" y="4590"/>
                  </a:lnTo>
                  <a:lnTo>
                    <a:pt x="119589" y="4923"/>
                  </a:lnTo>
                  <a:lnTo>
                    <a:pt x="119701" y="5219"/>
                  </a:lnTo>
                  <a:lnTo>
                    <a:pt x="119850" y="5552"/>
                  </a:lnTo>
                  <a:lnTo>
                    <a:pt x="119962" y="5886"/>
                  </a:lnTo>
                  <a:lnTo>
                    <a:pt x="120000" y="6219"/>
                  </a:lnTo>
                  <a:lnTo>
                    <a:pt x="120000" y="6552"/>
                  </a:lnTo>
                  <a:lnTo>
                    <a:pt x="120000" y="113428"/>
                  </a:lnTo>
                  <a:lnTo>
                    <a:pt x="120000" y="113428"/>
                  </a:lnTo>
                  <a:lnTo>
                    <a:pt x="120000" y="113780"/>
                  </a:lnTo>
                  <a:lnTo>
                    <a:pt x="119962" y="114113"/>
                  </a:lnTo>
                  <a:lnTo>
                    <a:pt x="119850" y="114447"/>
                  </a:lnTo>
                  <a:lnTo>
                    <a:pt x="119701" y="114743"/>
                  </a:lnTo>
                  <a:lnTo>
                    <a:pt x="119589" y="115076"/>
                  </a:lnTo>
                  <a:lnTo>
                    <a:pt x="119439" y="115391"/>
                  </a:lnTo>
                  <a:lnTo>
                    <a:pt x="119178" y="115687"/>
                  </a:lnTo>
                  <a:lnTo>
                    <a:pt x="118954" y="116001"/>
                  </a:lnTo>
                  <a:lnTo>
                    <a:pt x="118730" y="116279"/>
                  </a:lnTo>
                  <a:lnTo>
                    <a:pt x="118431" y="116557"/>
                  </a:lnTo>
                  <a:lnTo>
                    <a:pt x="118095" y="116853"/>
                  </a:lnTo>
                  <a:lnTo>
                    <a:pt x="117759" y="117112"/>
                  </a:lnTo>
                  <a:lnTo>
                    <a:pt x="117385" y="117371"/>
                  </a:lnTo>
                  <a:lnTo>
                    <a:pt x="117012" y="117593"/>
                  </a:lnTo>
                  <a:lnTo>
                    <a:pt x="116563" y="117834"/>
                  </a:lnTo>
                  <a:lnTo>
                    <a:pt x="116153" y="118074"/>
                  </a:lnTo>
                  <a:lnTo>
                    <a:pt x="115667" y="118278"/>
                  </a:lnTo>
                  <a:lnTo>
                    <a:pt x="115182" y="118500"/>
                  </a:lnTo>
                  <a:lnTo>
                    <a:pt x="114659" y="118685"/>
                  </a:lnTo>
                  <a:lnTo>
                    <a:pt x="114211" y="118870"/>
                  </a:lnTo>
                  <a:lnTo>
                    <a:pt x="113613" y="119037"/>
                  </a:lnTo>
                  <a:lnTo>
                    <a:pt x="113090" y="119204"/>
                  </a:lnTo>
                  <a:lnTo>
                    <a:pt x="112530" y="119333"/>
                  </a:lnTo>
                  <a:lnTo>
                    <a:pt x="111932" y="119481"/>
                  </a:lnTo>
                  <a:lnTo>
                    <a:pt x="111335" y="119592"/>
                  </a:lnTo>
                  <a:lnTo>
                    <a:pt x="110737" y="119685"/>
                  </a:lnTo>
                  <a:lnTo>
                    <a:pt x="110102" y="119796"/>
                  </a:lnTo>
                  <a:lnTo>
                    <a:pt x="109467" y="119851"/>
                  </a:lnTo>
                  <a:lnTo>
                    <a:pt x="108795" y="119907"/>
                  </a:lnTo>
                  <a:lnTo>
                    <a:pt x="108123" y="119944"/>
                  </a:lnTo>
                  <a:lnTo>
                    <a:pt x="107450" y="119981"/>
                  </a:lnTo>
                  <a:lnTo>
                    <a:pt x="106778" y="120000"/>
                  </a:lnTo>
                  <a:lnTo>
                    <a:pt x="106778" y="120000"/>
                  </a:lnTo>
                  <a:close/>
                </a:path>
              </a:pathLst>
            </a:custGeom>
            <a:solidFill>
              <a:srgbClr val="696D0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Shape 466">
              <a:extLst>
                <a:ext uri="{FF2B5EF4-FFF2-40B4-BE49-F238E27FC236}">
                  <a16:creationId xmlns:a16="http://schemas.microsoft.com/office/drawing/2014/main" id="{7BAA09DB-969E-433F-8255-6D247C913595}"/>
                </a:ext>
              </a:extLst>
            </p:cNvPr>
            <p:cNvSpPr/>
            <p:nvPr/>
          </p:nvSpPr>
          <p:spPr>
            <a:xfrm>
              <a:off x="12199774" y="3354302"/>
              <a:ext cx="1550987" cy="275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Shape 467">
              <a:extLst>
                <a:ext uri="{FF2B5EF4-FFF2-40B4-BE49-F238E27FC236}">
                  <a16:creationId xmlns:a16="http://schemas.microsoft.com/office/drawing/2014/main" id="{431377AE-5313-4973-89A2-D9E672F71040}"/>
                </a:ext>
              </a:extLst>
            </p:cNvPr>
            <p:cNvSpPr/>
            <p:nvPr/>
          </p:nvSpPr>
          <p:spPr>
            <a:xfrm>
              <a:off x="12855412" y="6159414"/>
              <a:ext cx="239712" cy="2397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132" y="119999"/>
                  </a:moveTo>
                  <a:lnTo>
                    <a:pt x="60132" y="119999"/>
                  </a:lnTo>
                  <a:lnTo>
                    <a:pt x="66490" y="119735"/>
                  </a:lnTo>
                  <a:lnTo>
                    <a:pt x="72317" y="118940"/>
                  </a:lnTo>
                  <a:lnTo>
                    <a:pt x="77880" y="117350"/>
                  </a:lnTo>
                  <a:lnTo>
                    <a:pt x="83708" y="115231"/>
                  </a:lnTo>
                  <a:lnTo>
                    <a:pt x="88741" y="112847"/>
                  </a:lnTo>
                  <a:lnTo>
                    <a:pt x="93774" y="109933"/>
                  </a:lnTo>
                  <a:lnTo>
                    <a:pt x="98543" y="106490"/>
                  </a:lnTo>
                  <a:lnTo>
                    <a:pt x="102516" y="102516"/>
                  </a:lnTo>
                  <a:lnTo>
                    <a:pt x="106490" y="98013"/>
                  </a:lnTo>
                  <a:lnTo>
                    <a:pt x="109933" y="93774"/>
                  </a:lnTo>
                  <a:lnTo>
                    <a:pt x="113112" y="88741"/>
                  </a:lnTo>
                  <a:lnTo>
                    <a:pt x="115496" y="83178"/>
                  </a:lnTo>
                  <a:lnTo>
                    <a:pt x="117350" y="77880"/>
                  </a:lnTo>
                  <a:lnTo>
                    <a:pt x="119205" y="72052"/>
                  </a:lnTo>
                  <a:lnTo>
                    <a:pt x="119999" y="66225"/>
                  </a:lnTo>
                  <a:lnTo>
                    <a:pt x="119999" y="60132"/>
                  </a:lnTo>
                  <a:lnTo>
                    <a:pt x="119999" y="60132"/>
                  </a:lnTo>
                  <a:lnTo>
                    <a:pt x="119999" y="54039"/>
                  </a:lnTo>
                  <a:lnTo>
                    <a:pt x="119205" y="47947"/>
                  </a:lnTo>
                  <a:lnTo>
                    <a:pt x="117350" y="42119"/>
                  </a:lnTo>
                  <a:lnTo>
                    <a:pt x="115496" y="36821"/>
                  </a:lnTo>
                  <a:lnTo>
                    <a:pt x="113112" y="31523"/>
                  </a:lnTo>
                  <a:lnTo>
                    <a:pt x="109933" y="26754"/>
                  </a:lnTo>
                  <a:lnTo>
                    <a:pt x="106490" y="21986"/>
                  </a:lnTo>
                  <a:lnTo>
                    <a:pt x="102516" y="17483"/>
                  </a:lnTo>
                  <a:lnTo>
                    <a:pt x="98543" y="13774"/>
                  </a:lnTo>
                  <a:lnTo>
                    <a:pt x="93774" y="10066"/>
                  </a:lnTo>
                  <a:lnTo>
                    <a:pt x="88741" y="7417"/>
                  </a:lnTo>
                  <a:lnTo>
                    <a:pt x="83708" y="4768"/>
                  </a:lnTo>
                  <a:lnTo>
                    <a:pt x="77880" y="2649"/>
                  </a:lnTo>
                  <a:lnTo>
                    <a:pt x="72317" y="1324"/>
                  </a:lnTo>
                  <a:lnTo>
                    <a:pt x="66490" y="529"/>
                  </a:lnTo>
                  <a:lnTo>
                    <a:pt x="60132" y="0"/>
                  </a:lnTo>
                  <a:lnTo>
                    <a:pt x="60132" y="0"/>
                  </a:lnTo>
                  <a:lnTo>
                    <a:pt x="54039" y="529"/>
                  </a:lnTo>
                  <a:lnTo>
                    <a:pt x="47947" y="1324"/>
                  </a:lnTo>
                  <a:lnTo>
                    <a:pt x="42119" y="2649"/>
                  </a:lnTo>
                  <a:lnTo>
                    <a:pt x="36821" y="4768"/>
                  </a:lnTo>
                  <a:lnTo>
                    <a:pt x="31523" y="7417"/>
                  </a:lnTo>
                  <a:lnTo>
                    <a:pt x="26754" y="10066"/>
                  </a:lnTo>
                  <a:lnTo>
                    <a:pt x="21986" y="13774"/>
                  </a:lnTo>
                  <a:lnTo>
                    <a:pt x="17748" y="17483"/>
                  </a:lnTo>
                  <a:lnTo>
                    <a:pt x="14039" y="21986"/>
                  </a:lnTo>
                  <a:lnTo>
                    <a:pt x="10596" y="26754"/>
                  </a:lnTo>
                  <a:lnTo>
                    <a:pt x="7417" y="31523"/>
                  </a:lnTo>
                  <a:lnTo>
                    <a:pt x="4768" y="36821"/>
                  </a:lnTo>
                  <a:lnTo>
                    <a:pt x="2913" y="42119"/>
                  </a:lnTo>
                  <a:lnTo>
                    <a:pt x="1324" y="47947"/>
                  </a:lnTo>
                  <a:lnTo>
                    <a:pt x="529" y="54039"/>
                  </a:lnTo>
                  <a:lnTo>
                    <a:pt x="0" y="60132"/>
                  </a:lnTo>
                  <a:lnTo>
                    <a:pt x="0" y="60132"/>
                  </a:lnTo>
                  <a:lnTo>
                    <a:pt x="529" y="66225"/>
                  </a:lnTo>
                  <a:lnTo>
                    <a:pt x="1324" y="72052"/>
                  </a:lnTo>
                  <a:lnTo>
                    <a:pt x="2913" y="77880"/>
                  </a:lnTo>
                  <a:lnTo>
                    <a:pt x="4768" y="83178"/>
                  </a:lnTo>
                  <a:lnTo>
                    <a:pt x="7417" y="88741"/>
                  </a:lnTo>
                  <a:lnTo>
                    <a:pt x="10596" y="93774"/>
                  </a:lnTo>
                  <a:lnTo>
                    <a:pt x="14039" y="98013"/>
                  </a:lnTo>
                  <a:lnTo>
                    <a:pt x="17748" y="102516"/>
                  </a:lnTo>
                  <a:lnTo>
                    <a:pt x="21986" y="106225"/>
                  </a:lnTo>
                  <a:lnTo>
                    <a:pt x="26754" y="109933"/>
                  </a:lnTo>
                  <a:lnTo>
                    <a:pt x="31523" y="112847"/>
                  </a:lnTo>
                  <a:lnTo>
                    <a:pt x="36821" y="115231"/>
                  </a:lnTo>
                  <a:lnTo>
                    <a:pt x="42119" y="117350"/>
                  </a:lnTo>
                  <a:lnTo>
                    <a:pt x="47947" y="118940"/>
                  </a:lnTo>
                  <a:lnTo>
                    <a:pt x="54039" y="119735"/>
                  </a:lnTo>
                  <a:lnTo>
                    <a:pt x="60132" y="119999"/>
                  </a:lnTo>
                  <a:lnTo>
                    <a:pt x="60132" y="119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53" name="Shape 468">
              <a:extLst>
                <a:ext uri="{FF2B5EF4-FFF2-40B4-BE49-F238E27FC236}">
                  <a16:creationId xmlns:a16="http://schemas.microsoft.com/office/drawing/2014/main" id="{21D4F295-FDBB-44B8-A338-B6CC2108738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29" t="281" r="1855" b="789"/>
            <a:stretch/>
          </p:blipFill>
          <p:spPr>
            <a:xfrm>
              <a:off x="12199774" y="3354302"/>
              <a:ext cx="1550987" cy="2560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2EABB956-D684-436A-912C-8917099D4486}"/>
              </a:ext>
            </a:extLst>
          </p:cNvPr>
          <p:cNvSpPr/>
          <p:nvPr/>
        </p:nvSpPr>
        <p:spPr>
          <a:xfrm>
            <a:off x="246464" y="216877"/>
            <a:ext cx="8185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4D66"/>
                </a:solidFill>
              </a:rPr>
              <a:t>We design our products to work across a range of devices so</a:t>
            </a:r>
            <a:r>
              <a:rPr lang="pl-PL" sz="2400" b="1" dirty="0">
                <a:solidFill>
                  <a:srgbClr val="044D66"/>
                </a:solidFill>
              </a:rPr>
              <a:t> </a:t>
            </a:r>
            <a:r>
              <a:rPr lang="en-GB" sz="2400" b="1" dirty="0">
                <a:solidFill>
                  <a:srgbClr val="044D66"/>
                </a:solidFill>
              </a:rPr>
              <a:t>our learners can learn anywhere, anytime and on any device</a:t>
            </a:r>
            <a:r>
              <a:rPr lang="pl-PL" sz="2400" b="1" dirty="0">
                <a:solidFill>
                  <a:srgbClr val="044D66"/>
                </a:solidFill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DA05B1-594B-4679-A9F7-5E7516AD97EC}"/>
              </a:ext>
            </a:extLst>
          </p:cNvPr>
          <p:cNvSpPr txBox="1"/>
          <p:nvPr/>
        </p:nvSpPr>
        <p:spPr>
          <a:xfrm>
            <a:off x="129206" y="1940140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44D66"/>
                </a:solidFill>
              </a:rPr>
              <a:t>Learner</a:t>
            </a:r>
            <a:r>
              <a:rPr lang="pl-PL" dirty="0">
                <a:solidFill>
                  <a:srgbClr val="044D66"/>
                </a:solidFill>
              </a:rPr>
              <a:t> Design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1CA5BC8F-5016-4464-B053-68936914AC52}"/>
              </a:ext>
            </a:extLst>
          </p:cNvPr>
          <p:cNvSpPr txBox="1"/>
          <p:nvPr/>
        </p:nvSpPr>
        <p:spPr>
          <a:xfrm>
            <a:off x="129206" y="2392108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44D66"/>
                </a:solidFill>
              </a:rPr>
              <a:t>Learner</a:t>
            </a:r>
            <a:r>
              <a:rPr lang="pl-PL" dirty="0">
                <a:solidFill>
                  <a:srgbClr val="044D66"/>
                </a:solidFill>
              </a:rPr>
              <a:t> Data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60F3B03-0105-4748-A427-EE4917354583}"/>
              </a:ext>
            </a:extLst>
          </p:cNvPr>
          <p:cNvSpPr txBox="1"/>
          <p:nvPr/>
        </p:nvSpPr>
        <p:spPr>
          <a:xfrm>
            <a:off x="129206" y="2827736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Learner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Experience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91" y="282133"/>
            <a:ext cx="3681163" cy="1144958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eBooks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59" y="1158737"/>
            <a:ext cx="3784351" cy="3124201"/>
          </a:xfrm>
        </p:spPr>
        <p:txBody>
          <a:bodyPr/>
          <a:lstStyle/>
          <a:p>
            <a:r>
              <a:rPr lang="en-GB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Depending on the format, </a:t>
            </a:r>
            <a:br>
              <a:rPr lang="pl-PL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e-books from Pearson c</a:t>
            </a:r>
            <a:r>
              <a:rPr lang="pl-PL" altLang="en-US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pl-PL" alt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pl-PL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b="1" i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 engagement with interactive features</a:t>
            </a:r>
            <a:br>
              <a:rPr lang="pl-PL" altLang="en-US" sz="1600" b="1" i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altLang="en-US" sz="1600" b="1" i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Lecturers can add and share notes with the class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Students can make notes and highlights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Easy to search and navigate</a:t>
            </a:r>
          </a:p>
          <a:p>
            <a:pPr lvl="1">
              <a:lnSpc>
                <a:spcPct val="90000"/>
              </a:lnSpc>
              <a:spcBef>
                <a:spcPts val="1994"/>
              </a:spcBef>
            </a:pPr>
            <a:r>
              <a:rPr lang="en-GB" altLang="en-US" sz="1800" b="1" i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Improve accessibility</a:t>
            </a:r>
            <a:br>
              <a:rPr lang="pl-PL" altLang="en-US" sz="1600" b="1" i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GB" altLang="en-US" sz="1600" b="1" i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from most devices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Integrate with most learning management </a:t>
            </a:r>
            <a:b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Online and offline delivery</a:t>
            </a:r>
          </a:p>
          <a:p>
            <a:endParaRPr lang="pl-PL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7</a:t>
            </a:fld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B0D9A27-38DF-4358-8AEF-B4B3CFBE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31" y="-79513"/>
            <a:ext cx="4789539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Enhanced e-books</a:t>
            </a:r>
          </a:p>
        </p:txBody>
      </p:sp>
    </p:spTree>
    <p:extLst>
      <p:ext uri="{BB962C8B-B14F-4D97-AF65-F5344CB8AC3E}">
        <p14:creationId xmlns:p14="http://schemas.microsoft.com/office/powerpoint/2010/main" val="137006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>
            <a:spLocks noGrp="1"/>
          </p:cNvSpPr>
          <p:nvPr>
            <p:ph type="title"/>
          </p:nvPr>
        </p:nvSpPr>
        <p:spPr>
          <a:xfrm>
            <a:off x="291609" y="72014"/>
            <a:ext cx="8339111" cy="9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Enhanced eBooks with embedded interactive resources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1207" name="Shape 1207"/>
          <p:cNvGrpSpPr/>
          <p:nvPr/>
        </p:nvGrpSpPr>
        <p:grpSpPr>
          <a:xfrm>
            <a:off x="6002252" y="2642017"/>
            <a:ext cx="2789623" cy="2704034"/>
            <a:chOff x="9209728" y="3322987"/>
            <a:chExt cx="2099722" cy="2035300"/>
          </a:xfrm>
        </p:grpSpPr>
        <p:grpSp>
          <p:nvGrpSpPr>
            <p:cNvPr id="1208" name="Shape 1208"/>
            <p:cNvGrpSpPr/>
            <p:nvPr/>
          </p:nvGrpSpPr>
          <p:grpSpPr>
            <a:xfrm rot="-531890">
              <a:off x="9345467" y="3410299"/>
              <a:ext cx="1277384" cy="1860677"/>
              <a:chOff x="1378873" y="2894766"/>
              <a:chExt cx="607732" cy="885241"/>
            </a:xfrm>
          </p:grpSpPr>
          <p:sp>
            <p:nvSpPr>
              <p:cNvPr id="1209" name="Shape 1209"/>
              <p:cNvSpPr/>
              <p:nvPr/>
            </p:nvSpPr>
            <p:spPr>
              <a:xfrm>
                <a:off x="1378873" y="2894766"/>
                <a:ext cx="607732" cy="8852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839" y="99958"/>
                    </a:moveTo>
                    <a:lnTo>
                      <a:pt x="11605" y="99958"/>
                    </a:lnTo>
                    <a:lnTo>
                      <a:pt x="11605" y="11416"/>
                    </a:lnTo>
                    <a:lnTo>
                      <a:pt x="106839" y="11416"/>
                    </a:lnTo>
                    <a:lnTo>
                      <a:pt x="106839" y="99958"/>
                    </a:lnTo>
                    <a:close/>
                    <a:moveTo>
                      <a:pt x="114975" y="0"/>
                    </a:moveTo>
                    <a:lnTo>
                      <a:pt x="4905" y="0"/>
                    </a:lnTo>
                    <a:lnTo>
                      <a:pt x="4905" y="0"/>
                    </a:lnTo>
                    <a:lnTo>
                      <a:pt x="3828" y="164"/>
                    </a:lnTo>
                    <a:lnTo>
                      <a:pt x="2991" y="328"/>
                    </a:lnTo>
                    <a:lnTo>
                      <a:pt x="2153" y="574"/>
                    </a:lnTo>
                    <a:lnTo>
                      <a:pt x="1435" y="1067"/>
                    </a:lnTo>
                    <a:lnTo>
                      <a:pt x="837" y="1478"/>
                    </a:lnTo>
                    <a:lnTo>
                      <a:pt x="358" y="2053"/>
                    </a:lnTo>
                    <a:lnTo>
                      <a:pt x="0" y="2710"/>
                    </a:lnTo>
                    <a:lnTo>
                      <a:pt x="0" y="3449"/>
                    </a:lnTo>
                    <a:lnTo>
                      <a:pt x="0" y="114496"/>
                    </a:lnTo>
                    <a:lnTo>
                      <a:pt x="0" y="114496"/>
                    </a:lnTo>
                    <a:lnTo>
                      <a:pt x="0" y="115236"/>
                    </a:lnTo>
                    <a:lnTo>
                      <a:pt x="358" y="115893"/>
                    </a:lnTo>
                    <a:lnTo>
                      <a:pt x="837" y="116386"/>
                    </a:lnTo>
                    <a:lnTo>
                      <a:pt x="1435" y="116878"/>
                    </a:lnTo>
                    <a:lnTo>
                      <a:pt x="2153" y="117371"/>
                    </a:lnTo>
                    <a:lnTo>
                      <a:pt x="2991" y="117618"/>
                    </a:lnTo>
                    <a:lnTo>
                      <a:pt x="3828" y="117782"/>
                    </a:lnTo>
                    <a:lnTo>
                      <a:pt x="4905" y="117864"/>
                    </a:lnTo>
                    <a:lnTo>
                      <a:pt x="4905" y="117864"/>
                    </a:lnTo>
                    <a:lnTo>
                      <a:pt x="9810" y="118275"/>
                    </a:lnTo>
                    <a:lnTo>
                      <a:pt x="15433" y="118521"/>
                    </a:lnTo>
                    <a:lnTo>
                      <a:pt x="22731" y="118932"/>
                    </a:lnTo>
                    <a:lnTo>
                      <a:pt x="31585" y="119342"/>
                    </a:lnTo>
                    <a:lnTo>
                      <a:pt x="41276" y="119671"/>
                    </a:lnTo>
                    <a:lnTo>
                      <a:pt x="52043" y="119917"/>
                    </a:lnTo>
                    <a:lnTo>
                      <a:pt x="63290" y="120000"/>
                    </a:lnTo>
                    <a:lnTo>
                      <a:pt x="63290" y="120000"/>
                    </a:lnTo>
                    <a:lnTo>
                      <a:pt x="74057" y="119917"/>
                    </a:lnTo>
                    <a:lnTo>
                      <a:pt x="83988" y="119671"/>
                    </a:lnTo>
                    <a:lnTo>
                      <a:pt x="92841" y="119342"/>
                    </a:lnTo>
                    <a:lnTo>
                      <a:pt x="100378" y="118932"/>
                    </a:lnTo>
                    <a:lnTo>
                      <a:pt x="106600" y="118521"/>
                    </a:lnTo>
                    <a:lnTo>
                      <a:pt x="111146" y="118275"/>
                    </a:lnTo>
                    <a:lnTo>
                      <a:pt x="114975" y="117864"/>
                    </a:lnTo>
                    <a:lnTo>
                      <a:pt x="114975" y="117864"/>
                    </a:lnTo>
                    <a:lnTo>
                      <a:pt x="115932" y="117782"/>
                    </a:lnTo>
                    <a:lnTo>
                      <a:pt x="116889" y="117618"/>
                    </a:lnTo>
                    <a:lnTo>
                      <a:pt x="117726" y="117371"/>
                    </a:lnTo>
                    <a:lnTo>
                      <a:pt x="118444" y="116878"/>
                    </a:lnTo>
                    <a:lnTo>
                      <a:pt x="119042" y="116386"/>
                    </a:lnTo>
                    <a:lnTo>
                      <a:pt x="119521" y="115893"/>
                    </a:lnTo>
                    <a:lnTo>
                      <a:pt x="119760" y="115236"/>
                    </a:lnTo>
                    <a:lnTo>
                      <a:pt x="120000" y="114496"/>
                    </a:lnTo>
                    <a:lnTo>
                      <a:pt x="120000" y="3449"/>
                    </a:lnTo>
                    <a:lnTo>
                      <a:pt x="120000" y="3449"/>
                    </a:lnTo>
                    <a:lnTo>
                      <a:pt x="119760" y="2710"/>
                    </a:lnTo>
                    <a:lnTo>
                      <a:pt x="119521" y="2053"/>
                    </a:lnTo>
                    <a:lnTo>
                      <a:pt x="119042" y="1478"/>
                    </a:lnTo>
                    <a:lnTo>
                      <a:pt x="118444" y="1067"/>
                    </a:lnTo>
                    <a:lnTo>
                      <a:pt x="117726" y="574"/>
                    </a:lnTo>
                    <a:lnTo>
                      <a:pt x="116889" y="328"/>
                    </a:lnTo>
                    <a:lnTo>
                      <a:pt x="115932" y="164"/>
                    </a:lnTo>
                    <a:lnTo>
                      <a:pt x="114975" y="0"/>
                    </a:lnTo>
                    <a:lnTo>
                      <a:pt x="114975" y="0"/>
                    </a:lnTo>
                    <a:close/>
                  </a:path>
                </a:pathLst>
              </a:custGeom>
              <a:solidFill>
                <a:srgbClr val="D2DB0E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05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543682" y="3663066"/>
                <a:ext cx="278720" cy="763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95" y="33333"/>
                    </a:moveTo>
                    <a:lnTo>
                      <a:pt x="114260" y="34285"/>
                    </a:lnTo>
                    <a:lnTo>
                      <a:pt x="115304" y="36190"/>
                    </a:lnTo>
                    <a:lnTo>
                      <a:pt x="116869" y="38096"/>
                    </a:lnTo>
                    <a:lnTo>
                      <a:pt x="117913" y="40951"/>
                    </a:lnTo>
                    <a:lnTo>
                      <a:pt x="118956" y="45714"/>
                    </a:lnTo>
                    <a:lnTo>
                      <a:pt x="119478" y="49524"/>
                    </a:lnTo>
                    <a:lnTo>
                      <a:pt x="119739" y="55238"/>
                    </a:lnTo>
                    <a:lnTo>
                      <a:pt x="120000" y="60000"/>
                    </a:lnTo>
                    <a:lnTo>
                      <a:pt x="119739" y="65714"/>
                    </a:lnTo>
                    <a:lnTo>
                      <a:pt x="119478" y="70476"/>
                    </a:lnTo>
                    <a:lnTo>
                      <a:pt x="118956" y="75237"/>
                    </a:lnTo>
                    <a:lnTo>
                      <a:pt x="117913" y="79048"/>
                    </a:lnTo>
                    <a:lnTo>
                      <a:pt x="116869" y="82858"/>
                    </a:lnTo>
                    <a:lnTo>
                      <a:pt x="115565" y="85714"/>
                    </a:lnTo>
                    <a:lnTo>
                      <a:pt x="114260" y="86666"/>
                    </a:lnTo>
                    <a:lnTo>
                      <a:pt x="112695" y="87619"/>
                    </a:lnTo>
                    <a:lnTo>
                      <a:pt x="111391" y="86666"/>
                    </a:lnTo>
                    <a:lnTo>
                      <a:pt x="109825" y="85714"/>
                    </a:lnTo>
                    <a:lnTo>
                      <a:pt x="108782" y="82858"/>
                    </a:lnTo>
                    <a:lnTo>
                      <a:pt x="107478" y="79048"/>
                    </a:lnTo>
                    <a:lnTo>
                      <a:pt x="106695" y="75237"/>
                    </a:lnTo>
                    <a:lnTo>
                      <a:pt x="105652" y="70476"/>
                    </a:lnTo>
                    <a:lnTo>
                      <a:pt x="105391" y="65714"/>
                    </a:lnTo>
                    <a:lnTo>
                      <a:pt x="105130" y="60000"/>
                    </a:lnTo>
                    <a:lnTo>
                      <a:pt x="105391" y="55238"/>
                    </a:lnTo>
                    <a:lnTo>
                      <a:pt x="105652" y="49524"/>
                    </a:lnTo>
                    <a:lnTo>
                      <a:pt x="106695" y="45714"/>
                    </a:lnTo>
                    <a:lnTo>
                      <a:pt x="107478" y="40951"/>
                    </a:lnTo>
                    <a:lnTo>
                      <a:pt x="108782" y="38096"/>
                    </a:lnTo>
                    <a:lnTo>
                      <a:pt x="109825" y="36190"/>
                    </a:lnTo>
                    <a:lnTo>
                      <a:pt x="111391" y="34285"/>
                    </a:lnTo>
                    <a:close/>
                    <a:moveTo>
                      <a:pt x="92086" y="33333"/>
                    </a:moveTo>
                    <a:lnTo>
                      <a:pt x="93391" y="34285"/>
                    </a:lnTo>
                    <a:lnTo>
                      <a:pt x="94956" y="36190"/>
                    </a:lnTo>
                    <a:lnTo>
                      <a:pt x="95999" y="38096"/>
                    </a:lnTo>
                    <a:lnTo>
                      <a:pt x="97304" y="40951"/>
                    </a:lnTo>
                    <a:lnTo>
                      <a:pt x="98086" y="45714"/>
                    </a:lnTo>
                    <a:lnTo>
                      <a:pt x="99130" y="49524"/>
                    </a:lnTo>
                    <a:lnTo>
                      <a:pt x="99391" y="55238"/>
                    </a:lnTo>
                    <a:lnTo>
                      <a:pt x="99651" y="60000"/>
                    </a:lnTo>
                    <a:lnTo>
                      <a:pt x="99391" y="65714"/>
                    </a:lnTo>
                    <a:lnTo>
                      <a:pt x="99130" y="70476"/>
                    </a:lnTo>
                    <a:lnTo>
                      <a:pt x="98086" y="75237"/>
                    </a:lnTo>
                    <a:lnTo>
                      <a:pt x="97304" y="79048"/>
                    </a:lnTo>
                    <a:lnTo>
                      <a:pt x="95999" y="82858"/>
                    </a:lnTo>
                    <a:lnTo>
                      <a:pt x="94956" y="85714"/>
                    </a:lnTo>
                    <a:lnTo>
                      <a:pt x="93391" y="86666"/>
                    </a:lnTo>
                    <a:lnTo>
                      <a:pt x="92086" y="87619"/>
                    </a:lnTo>
                    <a:lnTo>
                      <a:pt x="90521" y="86666"/>
                    </a:lnTo>
                    <a:lnTo>
                      <a:pt x="89217" y="85714"/>
                    </a:lnTo>
                    <a:lnTo>
                      <a:pt x="87912" y="82858"/>
                    </a:lnTo>
                    <a:lnTo>
                      <a:pt x="86869" y="79048"/>
                    </a:lnTo>
                    <a:lnTo>
                      <a:pt x="85826" y="75237"/>
                    </a:lnTo>
                    <a:lnTo>
                      <a:pt x="85304" y="70476"/>
                    </a:lnTo>
                    <a:lnTo>
                      <a:pt x="84782" y="65714"/>
                    </a:lnTo>
                    <a:lnTo>
                      <a:pt x="84782" y="60000"/>
                    </a:lnTo>
                    <a:lnTo>
                      <a:pt x="84782" y="55238"/>
                    </a:lnTo>
                    <a:lnTo>
                      <a:pt x="85304" y="49524"/>
                    </a:lnTo>
                    <a:lnTo>
                      <a:pt x="85826" y="45714"/>
                    </a:lnTo>
                    <a:lnTo>
                      <a:pt x="86869" y="40951"/>
                    </a:lnTo>
                    <a:lnTo>
                      <a:pt x="87912" y="38096"/>
                    </a:lnTo>
                    <a:lnTo>
                      <a:pt x="89217" y="36190"/>
                    </a:lnTo>
                    <a:lnTo>
                      <a:pt x="90521" y="34285"/>
                    </a:lnTo>
                    <a:close/>
                    <a:moveTo>
                      <a:pt x="27913" y="33333"/>
                    </a:moveTo>
                    <a:lnTo>
                      <a:pt x="29478" y="34285"/>
                    </a:lnTo>
                    <a:lnTo>
                      <a:pt x="30782" y="36190"/>
                    </a:lnTo>
                    <a:lnTo>
                      <a:pt x="32086" y="38096"/>
                    </a:lnTo>
                    <a:lnTo>
                      <a:pt x="33130" y="40951"/>
                    </a:lnTo>
                    <a:lnTo>
                      <a:pt x="33913" y="45714"/>
                    </a:lnTo>
                    <a:lnTo>
                      <a:pt x="34695" y="49524"/>
                    </a:lnTo>
                    <a:lnTo>
                      <a:pt x="35217" y="55238"/>
                    </a:lnTo>
                    <a:lnTo>
                      <a:pt x="35217" y="60000"/>
                    </a:lnTo>
                    <a:lnTo>
                      <a:pt x="35217" y="65714"/>
                    </a:lnTo>
                    <a:lnTo>
                      <a:pt x="34695" y="70476"/>
                    </a:lnTo>
                    <a:lnTo>
                      <a:pt x="33913" y="75237"/>
                    </a:lnTo>
                    <a:lnTo>
                      <a:pt x="33130" y="79048"/>
                    </a:lnTo>
                    <a:lnTo>
                      <a:pt x="32086" y="82858"/>
                    </a:lnTo>
                    <a:lnTo>
                      <a:pt x="30782" y="85714"/>
                    </a:lnTo>
                    <a:lnTo>
                      <a:pt x="29478" y="86666"/>
                    </a:lnTo>
                    <a:lnTo>
                      <a:pt x="27913" y="87619"/>
                    </a:lnTo>
                    <a:lnTo>
                      <a:pt x="26347" y="86666"/>
                    </a:lnTo>
                    <a:lnTo>
                      <a:pt x="25043" y="85714"/>
                    </a:lnTo>
                    <a:lnTo>
                      <a:pt x="23739" y="82858"/>
                    </a:lnTo>
                    <a:lnTo>
                      <a:pt x="22695" y="79048"/>
                    </a:lnTo>
                    <a:lnTo>
                      <a:pt x="21652" y="75237"/>
                    </a:lnTo>
                    <a:lnTo>
                      <a:pt x="20869" y="70476"/>
                    </a:lnTo>
                    <a:lnTo>
                      <a:pt x="20608" y="65714"/>
                    </a:lnTo>
                    <a:lnTo>
                      <a:pt x="20608" y="60000"/>
                    </a:lnTo>
                    <a:lnTo>
                      <a:pt x="20608" y="55238"/>
                    </a:lnTo>
                    <a:lnTo>
                      <a:pt x="20869" y="49524"/>
                    </a:lnTo>
                    <a:lnTo>
                      <a:pt x="21652" y="45714"/>
                    </a:lnTo>
                    <a:lnTo>
                      <a:pt x="22695" y="40951"/>
                    </a:lnTo>
                    <a:lnTo>
                      <a:pt x="23739" y="38096"/>
                    </a:lnTo>
                    <a:lnTo>
                      <a:pt x="25043" y="36190"/>
                    </a:lnTo>
                    <a:lnTo>
                      <a:pt x="26347" y="34285"/>
                    </a:lnTo>
                    <a:close/>
                    <a:moveTo>
                      <a:pt x="7304" y="33333"/>
                    </a:moveTo>
                    <a:lnTo>
                      <a:pt x="8608" y="34285"/>
                    </a:lnTo>
                    <a:lnTo>
                      <a:pt x="10174" y="36190"/>
                    </a:lnTo>
                    <a:lnTo>
                      <a:pt x="11217" y="38096"/>
                    </a:lnTo>
                    <a:lnTo>
                      <a:pt x="12521" y="40951"/>
                    </a:lnTo>
                    <a:lnTo>
                      <a:pt x="13304" y="45714"/>
                    </a:lnTo>
                    <a:lnTo>
                      <a:pt x="14086" y="49524"/>
                    </a:lnTo>
                    <a:lnTo>
                      <a:pt x="14347" y="55238"/>
                    </a:lnTo>
                    <a:lnTo>
                      <a:pt x="14869" y="60000"/>
                    </a:lnTo>
                    <a:lnTo>
                      <a:pt x="14347" y="65714"/>
                    </a:lnTo>
                    <a:lnTo>
                      <a:pt x="14086" y="70476"/>
                    </a:lnTo>
                    <a:lnTo>
                      <a:pt x="13304" y="75237"/>
                    </a:lnTo>
                    <a:lnTo>
                      <a:pt x="12521" y="79048"/>
                    </a:lnTo>
                    <a:lnTo>
                      <a:pt x="11217" y="82858"/>
                    </a:lnTo>
                    <a:lnTo>
                      <a:pt x="10174" y="85714"/>
                    </a:lnTo>
                    <a:lnTo>
                      <a:pt x="8608" y="86666"/>
                    </a:lnTo>
                    <a:lnTo>
                      <a:pt x="7304" y="87619"/>
                    </a:lnTo>
                    <a:lnTo>
                      <a:pt x="5739" y="86666"/>
                    </a:lnTo>
                    <a:lnTo>
                      <a:pt x="4434" y="85714"/>
                    </a:lnTo>
                    <a:lnTo>
                      <a:pt x="3130" y="82858"/>
                    </a:lnTo>
                    <a:lnTo>
                      <a:pt x="2347" y="79048"/>
                    </a:lnTo>
                    <a:lnTo>
                      <a:pt x="1043" y="75237"/>
                    </a:lnTo>
                    <a:lnTo>
                      <a:pt x="521" y="70476"/>
                    </a:lnTo>
                    <a:lnTo>
                      <a:pt x="260" y="65714"/>
                    </a:lnTo>
                    <a:lnTo>
                      <a:pt x="0" y="60000"/>
                    </a:lnTo>
                    <a:lnTo>
                      <a:pt x="260" y="55238"/>
                    </a:lnTo>
                    <a:lnTo>
                      <a:pt x="521" y="49524"/>
                    </a:lnTo>
                    <a:lnTo>
                      <a:pt x="1043" y="45714"/>
                    </a:lnTo>
                    <a:lnTo>
                      <a:pt x="1825" y="40951"/>
                    </a:lnTo>
                    <a:lnTo>
                      <a:pt x="3130" y="38096"/>
                    </a:lnTo>
                    <a:lnTo>
                      <a:pt x="4434" y="36190"/>
                    </a:lnTo>
                    <a:lnTo>
                      <a:pt x="5739" y="34285"/>
                    </a:lnTo>
                    <a:close/>
                    <a:moveTo>
                      <a:pt x="50608" y="0"/>
                    </a:moveTo>
                    <a:lnTo>
                      <a:pt x="69391" y="0"/>
                    </a:lnTo>
                    <a:lnTo>
                      <a:pt x="70696" y="952"/>
                    </a:lnTo>
                    <a:lnTo>
                      <a:pt x="72000" y="1905"/>
                    </a:lnTo>
                    <a:lnTo>
                      <a:pt x="73304" y="4761"/>
                    </a:lnTo>
                    <a:lnTo>
                      <a:pt x="74348" y="7618"/>
                    </a:lnTo>
                    <a:lnTo>
                      <a:pt x="75130" y="11428"/>
                    </a:lnTo>
                    <a:lnTo>
                      <a:pt x="75652" y="15237"/>
                    </a:lnTo>
                    <a:lnTo>
                      <a:pt x="76174" y="20952"/>
                    </a:lnTo>
                    <a:lnTo>
                      <a:pt x="76174" y="25714"/>
                    </a:lnTo>
                    <a:lnTo>
                      <a:pt x="76174" y="93334"/>
                    </a:lnTo>
                    <a:lnTo>
                      <a:pt x="76174" y="99047"/>
                    </a:lnTo>
                    <a:lnTo>
                      <a:pt x="75652" y="103810"/>
                    </a:lnTo>
                    <a:lnTo>
                      <a:pt x="75130" y="108571"/>
                    </a:lnTo>
                    <a:lnTo>
                      <a:pt x="74348" y="112381"/>
                    </a:lnTo>
                    <a:lnTo>
                      <a:pt x="73304" y="115238"/>
                    </a:lnTo>
                    <a:lnTo>
                      <a:pt x="72000" y="118094"/>
                    </a:lnTo>
                    <a:lnTo>
                      <a:pt x="70696" y="119047"/>
                    </a:lnTo>
                    <a:lnTo>
                      <a:pt x="69391" y="120000"/>
                    </a:lnTo>
                    <a:lnTo>
                      <a:pt x="50608" y="120000"/>
                    </a:lnTo>
                    <a:lnTo>
                      <a:pt x="49304" y="119047"/>
                    </a:lnTo>
                    <a:lnTo>
                      <a:pt x="48000" y="118094"/>
                    </a:lnTo>
                    <a:lnTo>
                      <a:pt x="46956" y="115238"/>
                    </a:lnTo>
                    <a:lnTo>
                      <a:pt x="45652" y="112381"/>
                    </a:lnTo>
                    <a:lnTo>
                      <a:pt x="44869" y="108571"/>
                    </a:lnTo>
                    <a:lnTo>
                      <a:pt x="44348" y="103810"/>
                    </a:lnTo>
                    <a:lnTo>
                      <a:pt x="43565" y="99047"/>
                    </a:lnTo>
                    <a:lnTo>
                      <a:pt x="43565" y="93334"/>
                    </a:lnTo>
                    <a:lnTo>
                      <a:pt x="43565" y="25714"/>
                    </a:lnTo>
                    <a:lnTo>
                      <a:pt x="43565" y="20952"/>
                    </a:lnTo>
                    <a:lnTo>
                      <a:pt x="44348" y="15237"/>
                    </a:lnTo>
                    <a:lnTo>
                      <a:pt x="44869" y="11428"/>
                    </a:lnTo>
                    <a:lnTo>
                      <a:pt x="45652" y="7618"/>
                    </a:lnTo>
                    <a:lnTo>
                      <a:pt x="46956" y="4761"/>
                    </a:lnTo>
                    <a:lnTo>
                      <a:pt x="48000" y="1905"/>
                    </a:lnTo>
                    <a:lnTo>
                      <a:pt x="49304" y="9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05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11" name="Shape 1211"/>
            <p:cNvGrpSpPr/>
            <p:nvPr/>
          </p:nvGrpSpPr>
          <p:grpSpPr>
            <a:xfrm rot="-723657">
              <a:off x="10171441" y="4094032"/>
              <a:ext cx="1030566" cy="1137266"/>
              <a:chOff x="5334000" y="4322763"/>
              <a:chExt cx="628650" cy="693737"/>
            </a:xfrm>
          </p:grpSpPr>
          <p:sp>
            <p:nvSpPr>
              <p:cNvPr id="1212" name="Shape 1212"/>
              <p:cNvSpPr/>
              <p:nvPr/>
            </p:nvSpPr>
            <p:spPr>
              <a:xfrm>
                <a:off x="5399088" y="4395788"/>
                <a:ext cx="550863" cy="617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873" y="120000"/>
                    </a:moveTo>
                    <a:lnTo>
                      <a:pt x="119999" y="98771"/>
                    </a:lnTo>
                    <a:lnTo>
                      <a:pt x="115267" y="50517"/>
                    </a:lnTo>
                    <a:lnTo>
                      <a:pt x="90259" y="14095"/>
                    </a:lnTo>
                    <a:lnTo>
                      <a:pt x="76447" y="17010"/>
                    </a:lnTo>
                    <a:lnTo>
                      <a:pt x="63982" y="18005"/>
                    </a:lnTo>
                    <a:lnTo>
                      <a:pt x="55402" y="24281"/>
                    </a:lnTo>
                    <a:lnTo>
                      <a:pt x="45591" y="23663"/>
                    </a:lnTo>
                    <a:lnTo>
                      <a:pt x="45591" y="23663"/>
                    </a:lnTo>
                    <a:lnTo>
                      <a:pt x="44514" y="24829"/>
                    </a:lnTo>
                    <a:lnTo>
                      <a:pt x="42167" y="27299"/>
                    </a:lnTo>
                    <a:lnTo>
                      <a:pt x="40936" y="28568"/>
                    </a:lnTo>
                    <a:lnTo>
                      <a:pt x="39820" y="29631"/>
                    </a:lnTo>
                    <a:lnTo>
                      <a:pt x="39397" y="30008"/>
                    </a:lnTo>
                    <a:lnTo>
                      <a:pt x="39050" y="30282"/>
                    </a:lnTo>
                    <a:lnTo>
                      <a:pt x="38820" y="30420"/>
                    </a:lnTo>
                    <a:lnTo>
                      <a:pt x="38781" y="30385"/>
                    </a:lnTo>
                    <a:lnTo>
                      <a:pt x="38781" y="30351"/>
                    </a:lnTo>
                    <a:lnTo>
                      <a:pt x="38781" y="30351"/>
                    </a:lnTo>
                    <a:lnTo>
                      <a:pt x="38704" y="30214"/>
                    </a:lnTo>
                    <a:lnTo>
                      <a:pt x="38512" y="29871"/>
                    </a:lnTo>
                    <a:lnTo>
                      <a:pt x="37742" y="28808"/>
                    </a:lnTo>
                    <a:lnTo>
                      <a:pt x="36550" y="27264"/>
                    </a:lnTo>
                    <a:lnTo>
                      <a:pt x="35011" y="25275"/>
                    </a:lnTo>
                    <a:lnTo>
                      <a:pt x="31163" y="20371"/>
                    </a:lnTo>
                    <a:lnTo>
                      <a:pt x="26739" y="14884"/>
                    </a:lnTo>
                    <a:lnTo>
                      <a:pt x="18428" y="4629"/>
                    </a:lnTo>
                    <a:lnTo>
                      <a:pt x="14658" y="0"/>
                    </a:lnTo>
                    <a:lnTo>
                      <a:pt x="6348" y="0"/>
                    </a:lnTo>
                    <a:lnTo>
                      <a:pt x="0" y="6036"/>
                    </a:lnTo>
                    <a:lnTo>
                      <a:pt x="2808" y="15432"/>
                    </a:lnTo>
                    <a:lnTo>
                      <a:pt x="33318" y="52643"/>
                    </a:lnTo>
                    <a:lnTo>
                      <a:pt x="21699" y="61080"/>
                    </a:lnTo>
                    <a:lnTo>
                      <a:pt x="17505" y="69482"/>
                    </a:lnTo>
                    <a:lnTo>
                      <a:pt x="25392" y="81451"/>
                    </a:lnTo>
                    <a:lnTo>
                      <a:pt x="38781" y="97296"/>
                    </a:lnTo>
                    <a:lnTo>
                      <a:pt x="63097" y="106521"/>
                    </a:lnTo>
                    <a:lnTo>
                      <a:pt x="77986" y="111974"/>
                    </a:lnTo>
                    <a:lnTo>
                      <a:pt x="83873" y="120000"/>
                    </a:lnTo>
                    <a:close/>
                  </a:path>
                </a:pathLst>
              </a:custGeom>
              <a:solidFill>
                <a:srgbClr val="D4EAE4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050"/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5334000" y="4322763"/>
                <a:ext cx="628650" cy="6937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441" y="100594"/>
                    </a:moveTo>
                    <a:lnTo>
                      <a:pt x="117441" y="100594"/>
                    </a:lnTo>
                    <a:lnTo>
                      <a:pt x="117272" y="100655"/>
                    </a:lnTo>
                    <a:lnTo>
                      <a:pt x="117037" y="100686"/>
                    </a:lnTo>
                    <a:lnTo>
                      <a:pt x="116632" y="100717"/>
                    </a:lnTo>
                    <a:lnTo>
                      <a:pt x="116632" y="100717"/>
                    </a:lnTo>
                    <a:lnTo>
                      <a:pt x="116397" y="100717"/>
                    </a:lnTo>
                    <a:lnTo>
                      <a:pt x="116127" y="100686"/>
                    </a:lnTo>
                    <a:lnTo>
                      <a:pt x="115858" y="100625"/>
                    </a:lnTo>
                    <a:lnTo>
                      <a:pt x="115622" y="100564"/>
                    </a:lnTo>
                    <a:lnTo>
                      <a:pt x="115185" y="100381"/>
                    </a:lnTo>
                    <a:lnTo>
                      <a:pt x="114713" y="100137"/>
                    </a:lnTo>
                    <a:lnTo>
                      <a:pt x="114511" y="99954"/>
                    </a:lnTo>
                    <a:lnTo>
                      <a:pt x="114343" y="99801"/>
                    </a:lnTo>
                    <a:lnTo>
                      <a:pt x="114175" y="99618"/>
                    </a:lnTo>
                    <a:lnTo>
                      <a:pt x="114006" y="99435"/>
                    </a:lnTo>
                    <a:lnTo>
                      <a:pt x="113838" y="99221"/>
                    </a:lnTo>
                    <a:lnTo>
                      <a:pt x="113703" y="98977"/>
                    </a:lnTo>
                    <a:lnTo>
                      <a:pt x="113602" y="98764"/>
                    </a:lnTo>
                    <a:lnTo>
                      <a:pt x="113501" y="98520"/>
                    </a:lnTo>
                    <a:lnTo>
                      <a:pt x="113501" y="98520"/>
                    </a:lnTo>
                    <a:lnTo>
                      <a:pt x="113299" y="97513"/>
                    </a:lnTo>
                    <a:lnTo>
                      <a:pt x="113131" y="96445"/>
                    </a:lnTo>
                    <a:lnTo>
                      <a:pt x="113030" y="95286"/>
                    </a:lnTo>
                    <a:lnTo>
                      <a:pt x="112929" y="94065"/>
                    </a:lnTo>
                    <a:lnTo>
                      <a:pt x="112895" y="92784"/>
                    </a:lnTo>
                    <a:lnTo>
                      <a:pt x="112861" y="91411"/>
                    </a:lnTo>
                    <a:lnTo>
                      <a:pt x="112861" y="88451"/>
                    </a:lnTo>
                    <a:lnTo>
                      <a:pt x="112861" y="88451"/>
                    </a:lnTo>
                    <a:lnTo>
                      <a:pt x="112861" y="86346"/>
                    </a:lnTo>
                    <a:lnTo>
                      <a:pt x="112794" y="84088"/>
                    </a:lnTo>
                    <a:lnTo>
                      <a:pt x="112760" y="81739"/>
                    </a:lnTo>
                    <a:lnTo>
                      <a:pt x="112626" y="79267"/>
                    </a:lnTo>
                    <a:lnTo>
                      <a:pt x="112558" y="77986"/>
                    </a:lnTo>
                    <a:lnTo>
                      <a:pt x="112457" y="76674"/>
                    </a:lnTo>
                    <a:lnTo>
                      <a:pt x="112323" y="75362"/>
                    </a:lnTo>
                    <a:lnTo>
                      <a:pt x="112188" y="74019"/>
                    </a:lnTo>
                    <a:lnTo>
                      <a:pt x="111986" y="72616"/>
                    </a:lnTo>
                    <a:lnTo>
                      <a:pt x="111784" y="71212"/>
                    </a:lnTo>
                    <a:lnTo>
                      <a:pt x="111481" y="69748"/>
                    </a:lnTo>
                    <a:lnTo>
                      <a:pt x="111212" y="68283"/>
                    </a:lnTo>
                    <a:lnTo>
                      <a:pt x="110875" y="66788"/>
                    </a:lnTo>
                    <a:lnTo>
                      <a:pt x="110471" y="65263"/>
                    </a:lnTo>
                    <a:lnTo>
                      <a:pt x="110067" y="63737"/>
                    </a:lnTo>
                    <a:lnTo>
                      <a:pt x="109629" y="62181"/>
                    </a:lnTo>
                    <a:lnTo>
                      <a:pt x="109090" y="60594"/>
                    </a:lnTo>
                    <a:lnTo>
                      <a:pt x="108518" y="58947"/>
                    </a:lnTo>
                    <a:lnTo>
                      <a:pt x="107878" y="57360"/>
                    </a:lnTo>
                    <a:lnTo>
                      <a:pt x="107171" y="55682"/>
                    </a:lnTo>
                    <a:lnTo>
                      <a:pt x="106464" y="54004"/>
                    </a:lnTo>
                    <a:lnTo>
                      <a:pt x="105656" y="52295"/>
                    </a:lnTo>
                    <a:lnTo>
                      <a:pt x="104781" y="50587"/>
                    </a:lnTo>
                    <a:lnTo>
                      <a:pt x="103804" y="48817"/>
                    </a:lnTo>
                    <a:lnTo>
                      <a:pt x="102794" y="47109"/>
                    </a:lnTo>
                    <a:lnTo>
                      <a:pt x="101717" y="45308"/>
                    </a:lnTo>
                    <a:lnTo>
                      <a:pt x="100572" y="43508"/>
                    </a:lnTo>
                    <a:lnTo>
                      <a:pt x="99326" y="41678"/>
                    </a:lnTo>
                    <a:lnTo>
                      <a:pt x="90404" y="29016"/>
                    </a:lnTo>
                    <a:lnTo>
                      <a:pt x="90404" y="29016"/>
                    </a:lnTo>
                    <a:lnTo>
                      <a:pt x="90134" y="28710"/>
                    </a:lnTo>
                    <a:lnTo>
                      <a:pt x="89865" y="28436"/>
                    </a:lnTo>
                    <a:lnTo>
                      <a:pt x="89528" y="28161"/>
                    </a:lnTo>
                    <a:lnTo>
                      <a:pt x="89225" y="27948"/>
                    </a:lnTo>
                    <a:lnTo>
                      <a:pt x="88855" y="27734"/>
                    </a:lnTo>
                    <a:lnTo>
                      <a:pt x="88484" y="27581"/>
                    </a:lnTo>
                    <a:lnTo>
                      <a:pt x="88114" y="27398"/>
                    </a:lnTo>
                    <a:lnTo>
                      <a:pt x="87710" y="27307"/>
                    </a:lnTo>
                    <a:lnTo>
                      <a:pt x="87710" y="27307"/>
                    </a:lnTo>
                    <a:lnTo>
                      <a:pt x="87272" y="27215"/>
                    </a:lnTo>
                    <a:lnTo>
                      <a:pt x="86868" y="27185"/>
                    </a:lnTo>
                    <a:lnTo>
                      <a:pt x="86464" y="27185"/>
                    </a:lnTo>
                    <a:lnTo>
                      <a:pt x="86026" y="27215"/>
                    </a:lnTo>
                    <a:lnTo>
                      <a:pt x="85622" y="27307"/>
                    </a:lnTo>
                    <a:lnTo>
                      <a:pt x="85185" y="27459"/>
                    </a:lnTo>
                    <a:lnTo>
                      <a:pt x="84814" y="27612"/>
                    </a:lnTo>
                    <a:lnTo>
                      <a:pt x="84478" y="27795"/>
                    </a:lnTo>
                    <a:lnTo>
                      <a:pt x="84478" y="27795"/>
                    </a:lnTo>
                    <a:lnTo>
                      <a:pt x="84107" y="28039"/>
                    </a:lnTo>
                    <a:lnTo>
                      <a:pt x="83804" y="28283"/>
                    </a:lnTo>
                    <a:lnTo>
                      <a:pt x="83535" y="28588"/>
                    </a:lnTo>
                    <a:lnTo>
                      <a:pt x="83265" y="28893"/>
                    </a:lnTo>
                    <a:lnTo>
                      <a:pt x="83030" y="29199"/>
                    </a:lnTo>
                    <a:lnTo>
                      <a:pt x="82828" y="29565"/>
                    </a:lnTo>
                    <a:lnTo>
                      <a:pt x="82693" y="29900"/>
                    </a:lnTo>
                    <a:lnTo>
                      <a:pt x="82558" y="30266"/>
                    </a:lnTo>
                    <a:lnTo>
                      <a:pt x="82558" y="30266"/>
                    </a:lnTo>
                    <a:lnTo>
                      <a:pt x="82491" y="30633"/>
                    </a:lnTo>
                    <a:lnTo>
                      <a:pt x="82457" y="30999"/>
                    </a:lnTo>
                    <a:lnTo>
                      <a:pt x="82457" y="31395"/>
                    </a:lnTo>
                    <a:lnTo>
                      <a:pt x="82491" y="31762"/>
                    </a:lnTo>
                    <a:lnTo>
                      <a:pt x="82558" y="32158"/>
                    </a:lnTo>
                    <a:lnTo>
                      <a:pt x="82693" y="32524"/>
                    </a:lnTo>
                    <a:lnTo>
                      <a:pt x="82861" y="32860"/>
                    </a:lnTo>
                    <a:lnTo>
                      <a:pt x="83097" y="33226"/>
                    </a:lnTo>
                    <a:lnTo>
                      <a:pt x="89326" y="42044"/>
                    </a:lnTo>
                    <a:lnTo>
                      <a:pt x="89326" y="42044"/>
                    </a:lnTo>
                    <a:lnTo>
                      <a:pt x="89494" y="42288"/>
                    </a:lnTo>
                    <a:lnTo>
                      <a:pt x="89629" y="42562"/>
                    </a:lnTo>
                    <a:lnTo>
                      <a:pt x="89797" y="42837"/>
                    </a:lnTo>
                    <a:lnTo>
                      <a:pt x="89865" y="43112"/>
                    </a:lnTo>
                    <a:lnTo>
                      <a:pt x="89898" y="43417"/>
                    </a:lnTo>
                    <a:lnTo>
                      <a:pt x="89898" y="43691"/>
                    </a:lnTo>
                    <a:lnTo>
                      <a:pt x="89898" y="43966"/>
                    </a:lnTo>
                    <a:lnTo>
                      <a:pt x="89831" y="44271"/>
                    </a:lnTo>
                    <a:lnTo>
                      <a:pt x="89764" y="44546"/>
                    </a:lnTo>
                    <a:lnTo>
                      <a:pt x="89595" y="44790"/>
                    </a:lnTo>
                    <a:lnTo>
                      <a:pt x="89461" y="45034"/>
                    </a:lnTo>
                    <a:lnTo>
                      <a:pt x="89292" y="45308"/>
                    </a:lnTo>
                    <a:lnTo>
                      <a:pt x="89124" y="45522"/>
                    </a:lnTo>
                    <a:lnTo>
                      <a:pt x="88888" y="45736"/>
                    </a:lnTo>
                    <a:lnTo>
                      <a:pt x="88653" y="45919"/>
                    </a:lnTo>
                    <a:lnTo>
                      <a:pt x="88383" y="46102"/>
                    </a:lnTo>
                    <a:lnTo>
                      <a:pt x="88383" y="46102"/>
                    </a:lnTo>
                    <a:lnTo>
                      <a:pt x="88181" y="46224"/>
                    </a:lnTo>
                    <a:lnTo>
                      <a:pt x="87946" y="46346"/>
                    </a:lnTo>
                    <a:lnTo>
                      <a:pt x="87744" y="46407"/>
                    </a:lnTo>
                    <a:lnTo>
                      <a:pt x="87474" y="46468"/>
                    </a:lnTo>
                    <a:lnTo>
                      <a:pt x="87037" y="46559"/>
                    </a:lnTo>
                    <a:lnTo>
                      <a:pt x="86632" y="46590"/>
                    </a:lnTo>
                    <a:lnTo>
                      <a:pt x="86632" y="46590"/>
                    </a:lnTo>
                    <a:lnTo>
                      <a:pt x="86228" y="46559"/>
                    </a:lnTo>
                    <a:lnTo>
                      <a:pt x="85824" y="46498"/>
                    </a:lnTo>
                    <a:lnTo>
                      <a:pt x="85488" y="46407"/>
                    </a:lnTo>
                    <a:lnTo>
                      <a:pt x="85117" y="46254"/>
                    </a:lnTo>
                    <a:lnTo>
                      <a:pt x="84781" y="46071"/>
                    </a:lnTo>
                    <a:lnTo>
                      <a:pt x="84478" y="45797"/>
                    </a:lnTo>
                    <a:lnTo>
                      <a:pt x="84175" y="45553"/>
                    </a:lnTo>
                    <a:lnTo>
                      <a:pt x="83905" y="45247"/>
                    </a:lnTo>
                    <a:lnTo>
                      <a:pt x="77710" y="36399"/>
                    </a:lnTo>
                    <a:lnTo>
                      <a:pt x="74612" y="31975"/>
                    </a:lnTo>
                    <a:lnTo>
                      <a:pt x="74612" y="31975"/>
                    </a:lnTo>
                    <a:lnTo>
                      <a:pt x="74343" y="31639"/>
                    </a:lnTo>
                    <a:lnTo>
                      <a:pt x="74006" y="31334"/>
                    </a:lnTo>
                    <a:lnTo>
                      <a:pt x="73670" y="31029"/>
                    </a:lnTo>
                    <a:lnTo>
                      <a:pt x="73333" y="30785"/>
                    </a:lnTo>
                    <a:lnTo>
                      <a:pt x="72895" y="30572"/>
                    </a:lnTo>
                    <a:lnTo>
                      <a:pt x="72525" y="30419"/>
                    </a:lnTo>
                    <a:lnTo>
                      <a:pt x="72053" y="30266"/>
                    </a:lnTo>
                    <a:lnTo>
                      <a:pt x="71616" y="30144"/>
                    </a:lnTo>
                    <a:lnTo>
                      <a:pt x="71616" y="30144"/>
                    </a:lnTo>
                    <a:lnTo>
                      <a:pt x="71178" y="30053"/>
                    </a:lnTo>
                    <a:lnTo>
                      <a:pt x="70707" y="30053"/>
                    </a:lnTo>
                    <a:lnTo>
                      <a:pt x="70269" y="30053"/>
                    </a:lnTo>
                    <a:lnTo>
                      <a:pt x="69797" y="30114"/>
                    </a:lnTo>
                    <a:lnTo>
                      <a:pt x="69360" y="30205"/>
                    </a:lnTo>
                    <a:lnTo>
                      <a:pt x="68956" y="30389"/>
                    </a:lnTo>
                    <a:lnTo>
                      <a:pt x="68518" y="30541"/>
                    </a:lnTo>
                    <a:lnTo>
                      <a:pt x="68114" y="30755"/>
                    </a:lnTo>
                    <a:lnTo>
                      <a:pt x="68114" y="30755"/>
                    </a:lnTo>
                    <a:lnTo>
                      <a:pt x="67744" y="30968"/>
                    </a:lnTo>
                    <a:lnTo>
                      <a:pt x="67373" y="31212"/>
                    </a:lnTo>
                    <a:lnTo>
                      <a:pt x="67070" y="31487"/>
                    </a:lnTo>
                    <a:lnTo>
                      <a:pt x="66801" y="31823"/>
                    </a:lnTo>
                    <a:lnTo>
                      <a:pt x="66531" y="32189"/>
                    </a:lnTo>
                    <a:lnTo>
                      <a:pt x="66363" y="32524"/>
                    </a:lnTo>
                    <a:lnTo>
                      <a:pt x="66195" y="32921"/>
                    </a:lnTo>
                    <a:lnTo>
                      <a:pt x="66094" y="33348"/>
                    </a:lnTo>
                    <a:lnTo>
                      <a:pt x="66094" y="33348"/>
                    </a:lnTo>
                    <a:lnTo>
                      <a:pt x="65993" y="33745"/>
                    </a:lnTo>
                    <a:lnTo>
                      <a:pt x="65993" y="34172"/>
                    </a:lnTo>
                    <a:lnTo>
                      <a:pt x="65993" y="34569"/>
                    </a:lnTo>
                    <a:lnTo>
                      <a:pt x="66060" y="34996"/>
                    </a:lnTo>
                    <a:lnTo>
                      <a:pt x="66161" y="35362"/>
                    </a:lnTo>
                    <a:lnTo>
                      <a:pt x="66329" y="35758"/>
                    </a:lnTo>
                    <a:lnTo>
                      <a:pt x="66498" y="36155"/>
                    </a:lnTo>
                    <a:lnTo>
                      <a:pt x="66767" y="36521"/>
                    </a:lnTo>
                    <a:lnTo>
                      <a:pt x="74478" y="47566"/>
                    </a:lnTo>
                    <a:lnTo>
                      <a:pt x="74478" y="47566"/>
                    </a:lnTo>
                    <a:lnTo>
                      <a:pt x="74646" y="47810"/>
                    </a:lnTo>
                    <a:lnTo>
                      <a:pt x="74781" y="48115"/>
                    </a:lnTo>
                    <a:lnTo>
                      <a:pt x="74915" y="48390"/>
                    </a:lnTo>
                    <a:lnTo>
                      <a:pt x="74983" y="48634"/>
                    </a:lnTo>
                    <a:lnTo>
                      <a:pt x="75016" y="48939"/>
                    </a:lnTo>
                    <a:lnTo>
                      <a:pt x="75016" y="49214"/>
                    </a:lnTo>
                    <a:lnTo>
                      <a:pt x="75016" y="49488"/>
                    </a:lnTo>
                    <a:lnTo>
                      <a:pt x="74949" y="49794"/>
                    </a:lnTo>
                    <a:lnTo>
                      <a:pt x="74882" y="50068"/>
                    </a:lnTo>
                    <a:lnTo>
                      <a:pt x="74747" y="50312"/>
                    </a:lnTo>
                    <a:lnTo>
                      <a:pt x="74612" y="50556"/>
                    </a:lnTo>
                    <a:lnTo>
                      <a:pt x="74444" y="50831"/>
                    </a:lnTo>
                    <a:lnTo>
                      <a:pt x="74242" y="51045"/>
                    </a:lnTo>
                    <a:lnTo>
                      <a:pt x="74006" y="51258"/>
                    </a:lnTo>
                    <a:lnTo>
                      <a:pt x="73771" y="51441"/>
                    </a:lnTo>
                    <a:lnTo>
                      <a:pt x="73535" y="51655"/>
                    </a:lnTo>
                    <a:lnTo>
                      <a:pt x="73535" y="51655"/>
                    </a:lnTo>
                    <a:lnTo>
                      <a:pt x="73333" y="51777"/>
                    </a:lnTo>
                    <a:lnTo>
                      <a:pt x="73063" y="51868"/>
                    </a:lnTo>
                    <a:lnTo>
                      <a:pt x="72861" y="51960"/>
                    </a:lnTo>
                    <a:lnTo>
                      <a:pt x="72626" y="52021"/>
                    </a:lnTo>
                    <a:lnTo>
                      <a:pt x="72188" y="52082"/>
                    </a:lnTo>
                    <a:lnTo>
                      <a:pt x="71750" y="52112"/>
                    </a:lnTo>
                    <a:lnTo>
                      <a:pt x="71750" y="52112"/>
                    </a:lnTo>
                    <a:lnTo>
                      <a:pt x="71346" y="52082"/>
                    </a:lnTo>
                    <a:lnTo>
                      <a:pt x="70942" y="52021"/>
                    </a:lnTo>
                    <a:lnTo>
                      <a:pt x="70606" y="51929"/>
                    </a:lnTo>
                    <a:lnTo>
                      <a:pt x="70269" y="51777"/>
                    </a:lnTo>
                    <a:lnTo>
                      <a:pt x="69932" y="51563"/>
                    </a:lnTo>
                    <a:lnTo>
                      <a:pt x="69595" y="51350"/>
                    </a:lnTo>
                    <a:lnTo>
                      <a:pt x="69326" y="51075"/>
                    </a:lnTo>
                    <a:lnTo>
                      <a:pt x="69057" y="50770"/>
                    </a:lnTo>
                    <a:lnTo>
                      <a:pt x="59730" y="37498"/>
                    </a:lnTo>
                    <a:lnTo>
                      <a:pt x="59730" y="37498"/>
                    </a:lnTo>
                    <a:lnTo>
                      <a:pt x="59461" y="37162"/>
                    </a:lnTo>
                    <a:lnTo>
                      <a:pt x="59158" y="36857"/>
                    </a:lnTo>
                    <a:lnTo>
                      <a:pt x="58821" y="36552"/>
                    </a:lnTo>
                    <a:lnTo>
                      <a:pt x="58451" y="36308"/>
                    </a:lnTo>
                    <a:lnTo>
                      <a:pt x="58114" y="36094"/>
                    </a:lnTo>
                    <a:lnTo>
                      <a:pt x="57676" y="35911"/>
                    </a:lnTo>
                    <a:lnTo>
                      <a:pt x="57272" y="35728"/>
                    </a:lnTo>
                    <a:lnTo>
                      <a:pt x="56868" y="35636"/>
                    </a:lnTo>
                    <a:lnTo>
                      <a:pt x="56397" y="35545"/>
                    </a:lnTo>
                    <a:lnTo>
                      <a:pt x="55993" y="35514"/>
                    </a:lnTo>
                    <a:lnTo>
                      <a:pt x="55521" y="35514"/>
                    </a:lnTo>
                    <a:lnTo>
                      <a:pt x="55084" y="35575"/>
                    </a:lnTo>
                    <a:lnTo>
                      <a:pt x="54646" y="35636"/>
                    </a:lnTo>
                    <a:lnTo>
                      <a:pt x="54208" y="35758"/>
                    </a:lnTo>
                    <a:lnTo>
                      <a:pt x="53804" y="35972"/>
                    </a:lnTo>
                    <a:lnTo>
                      <a:pt x="53367" y="36155"/>
                    </a:lnTo>
                    <a:lnTo>
                      <a:pt x="53367" y="36155"/>
                    </a:lnTo>
                    <a:lnTo>
                      <a:pt x="52996" y="36399"/>
                    </a:lnTo>
                    <a:lnTo>
                      <a:pt x="52659" y="36674"/>
                    </a:lnTo>
                    <a:lnTo>
                      <a:pt x="52323" y="36979"/>
                    </a:lnTo>
                    <a:lnTo>
                      <a:pt x="52020" y="37315"/>
                    </a:lnTo>
                    <a:lnTo>
                      <a:pt x="51784" y="37620"/>
                    </a:lnTo>
                    <a:lnTo>
                      <a:pt x="51616" y="38016"/>
                    </a:lnTo>
                    <a:lnTo>
                      <a:pt x="51447" y="38382"/>
                    </a:lnTo>
                    <a:lnTo>
                      <a:pt x="51313" y="38779"/>
                    </a:lnTo>
                    <a:lnTo>
                      <a:pt x="51245" y="39145"/>
                    </a:lnTo>
                    <a:lnTo>
                      <a:pt x="51212" y="39572"/>
                    </a:lnTo>
                    <a:lnTo>
                      <a:pt x="51212" y="39969"/>
                    </a:lnTo>
                    <a:lnTo>
                      <a:pt x="51279" y="40366"/>
                    </a:lnTo>
                    <a:lnTo>
                      <a:pt x="51346" y="40762"/>
                    </a:lnTo>
                    <a:lnTo>
                      <a:pt x="51481" y="41159"/>
                    </a:lnTo>
                    <a:lnTo>
                      <a:pt x="51649" y="41556"/>
                    </a:lnTo>
                    <a:lnTo>
                      <a:pt x="51885" y="41922"/>
                    </a:lnTo>
                    <a:lnTo>
                      <a:pt x="61346" y="55286"/>
                    </a:lnTo>
                    <a:lnTo>
                      <a:pt x="61346" y="55286"/>
                    </a:lnTo>
                    <a:lnTo>
                      <a:pt x="61548" y="55591"/>
                    </a:lnTo>
                    <a:lnTo>
                      <a:pt x="61683" y="55835"/>
                    </a:lnTo>
                    <a:lnTo>
                      <a:pt x="61784" y="56109"/>
                    </a:lnTo>
                    <a:lnTo>
                      <a:pt x="61851" y="56414"/>
                    </a:lnTo>
                    <a:lnTo>
                      <a:pt x="61919" y="56689"/>
                    </a:lnTo>
                    <a:lnTo>
                      <a:pt x="61919" y="56964"/>
                    </a:lnTo>
                    <a:lnTo>
                      <a:pt x="61885" y="57269"/>
                    </a:lnTo>
                    <a:lnTo>
                      <a:pt x="61851" y="57513"/>
                    </a:lnTo>
                    <a:lnTo>
                      <a:pt x="61750" y="57787"/>
                    </a:lnTo>
                    <a:lnTo>
                      <a:pt x="61649" y="58062"/>
                    </a:lnTo>
                    <a:lnTo>
                      <a:pt x="61515" y="58337"/>
                    </a:lnTo>
                    <a:lnTo>
                      <a:pt x="61346" y="58550"/>
                    </a:lnTo>
                    <a:lnTo>
                      <a:pt x="61144" y="58794"/>
                    </a:lnTo>
                    <a:lnTo>
                      <a:pt x="60909" y="58977"/>
                    </a:lnTo>
                    <a:lnTo>
                      <a:pt x="60673" y="59191"/>
                    </a:lnTo>
                    <a:lnTo>
                      <a:pt x="60404" y="59374"/>
                    </a:lnTo>
                    <a:lnTo>
                      <a:pt x="60404" y="59374"/>
                    </a:lnTo>
                    <a:lnTo>
                      <a:pt x="60202" y="59496"/>
                    </a:lnTo>
                    <a:lnTo>
                      <a:pt x="59966" y="59588"/>
                    </a:lnTo>
                    <a:lnTo>
                      <a:pt x="59764" y="59679"/>
                    </a:lnTo>
                    <a:lnTo>
                      <a:pt x="59528" y="59740"/>
                    </a:lnTo>
                    <a:lnTo>
                      <a:pt x="59090" y="59832"/>
                    </a:lnTo>
                    <a:lnTo>
                      <a:pt x="58653" y="59832"/>
                    </a:lnTo>
                    <a:lnTo>
                      <a:pt x="58653" y="59832"/>
                    </a:lnTo>
                    <a:lnTo>
                      <a:pt x="58249" y="59832"/>
                    </a:lnTo>
                    <a:lnTo>
                      <a:pt x="57878" y="59771"/>
                    </a:lnTo>
                    <a:lnTo>
                      <a:pt x="57474" y="59649"/>
                    </a:lnTo>
                    <a:lnTo>
                      <a:pt x="57138" y="59496"/>
                    </a:lnTo>
                    <a:lnTo>
                      <a:pt x="56835" y="59313"/>
                    </a:lnTo>
                    <a:lnTo>
                      <a:pt x="56498" y="59099"/>
                    </a:lnTo>
                    <a:lnTo>
                      <a:pt x="56195" y="58794"/>
                    </a:lnTo>
                    <a:lnTo>
                      <a:pt x="55959" y="58520"/>
                    </a:lnTo>
                    <a:lnTo>
                      <a:pt x="46599" y="45247"/>
                    </a:lnTo>
                    <a:lnTo>
                      <a:pt x="26734" y="16994"/>
                    </a:lnTo>
                    <a:lnTo>
                      <a:pt x="26734" y="16994"/>
                    </a:lnTo>
                    <a:lnTo>
                      <a:pt x="26464" y="16628"/>
                    </a:lnTo>
                    <a:lnTo>
                      <a:pt x="26161" y="16231"/>
                    </a:lnTo>
                    <a:lnTo>
                      <a:pt x="25757" y="15896"/>
                    </a:lnTo>
                    <a:lnTo>
                      <a:pt x="25353" y="15591"/>
                    </a:lnTo>
                    <a:lnTo>
                      <a:pt x="24915" y="15286"/>
                    </a:lnTo>
                    <a:lnTo>
                      <a:pt x="24444" y="15072"/>
                    </a:lnTo>
                    <a:lnTo>
                      <a:pt x="23939" y="14919"/>
                    </a:lnTo>
                    <a:lnTo>
                      <a:pt x="23367" y="14797"/>
                    </a:lnTo>
                    <a:lnTo>
                      <a:pt x="23367" y="14797"/>
                    </a:lnTo>
                    <a:lnTo>
                      <a:pt x="22828" y="14706"/>
                    </a:lnTo>
                    <a:lnTo>
                      <a:pt x="22255" y="14645"/>
                    </a:lnTo>
                    <a:lnTo>
                      <a:pt x="21717" y="14645"/>
                    </a:lnTo>
                    <a:lnTo>
                      <a:pt x="21178" y="14706"/>
                    </a:lnTo>
                    <a:lnTo>
                      <a:pt x="20673" y="14797"/>
                    </a:lnTo>
                    <a:lnTo>
                      <a:pt x="20134" y="14950"/>
                    </a:lnTo>
                    <a:lnTo>
                      <a:pt x="19663" y="15163"/>
                    </a:lnTo>
                    <a:lnTo>
                      <a:pt x="19158" y="15438"/>
                    </a:lnTo>
                    <a:lnTo>
                      <a:pt x="19057" y="15438"/>
                    </a:lnTo>
                    <a:lnTo>
                      <a:pt x="19057" y="15438"/>
                    </a:lnTo>
                    <a:lnTo>
                      <a:pt x="19023" y="15499"/>
                    </a:lnTo>
                    <a:lnTo>
                      <a:pt x="18989" y="15530"/>
                    </a:lnTo>
                    <a:lnTo>
                      <a:pt x="18922" y="15530"/>
                    </a:lnTo>
                    <a:lnTo>
                      <a:pt x="18922" y="15530"/>
                    </a:lnTo>
                    <a:lnTo>
                      <a:pt x="18484" y="15774"/>
                    </a:lnTo>
                    <a:lnTo>
                      <a:pt x="18047" y="16079"/>
                    </a:lnTo>
                    <a:lnTo>
                      <a:pt x="17676" y="16445"/>
                    </a:lnTo>
                    <a:lnTo>
                      <a:pt x="17340" y="16781"/>
                    </a:lnTo>
                    <a:lnTo>
                      <a:pt x="17037" y="17177"/>
                    </a:lnTo>
                    <a:lnTo>
                      <a:pt x="16801" y="17635"/>
                    </a:lnTo>
                    <a:lnTo>
                      <a:pt x="16599" y="18093"/>
                    </a:lnTo>
                    <a:lnTo>
                      <a:pt x="16498" y="18611"/>
                    </a:lnTo>
                    <a:lnTo>
                      <a:pt x="16498" y="18611"/>
                    </a:lnTo>
                    <a:lnTo>
                      <a:pt x="16363" y="19130"/>
                    </a:lnTo>
                    <a:lnTo>
                      <a:pt x="16296" y="19618"/>
                    </a:lnTo>
                    <a:lnTo>
                      <a:pt x="16296" y="20106"/>
                    </a:lnTo>
                    <a:lnTo>
                      <a:pt x="16363" y="20594"/>
                    </a:lnTo>
                    <a:lnTo>
                      <a:pt x="16498" y="21083"/>
                    </a:lnTo>
                    <a:lnTo>
                      <a:pt x="16666" y="21540"/>
                    </a:lnTo>
                    <a:lnTo>
                      <a:pt x="16868" y="21998"/>
                    </a:lnTo>
                    <a:lnTo>
                      <a:pt x="17171" y="22395"/>
                    </a:lnTo>
                    <a:lnTo>
                      <a:pt x="45151" y="62425"/>
                    </a:lnTo>
                    <a:lnTo>
                      <a:pt x="54882" y="76399"/>
                    </a:lnTo>
                    <a:lnTo>
                      <a:pt x="54882" y="76399"/>
                    </a:lnTo>
                    <a:lnTo>
                      <a:pt x="55050" y="76674"/>
                    </a:lnTo>
                    <a:lnTo>
                      <a:pt x="55218" y="76948"/>
                    </a:lnTo>
                    <a:lnTo>
                      <a:pt x="55319" y="77223"/>
                    </a:lnTo>
                    <a:lnTo>
                      <a:pt x="55387" y="77498"/>
                    </a:lnTo>
                    <a:lnTo>
                      <a:pt x="55420" y="77803"/>
                    </a:lnTo>
                    <a:lnTo>
                      <a:pt x="55454" y="78077"/>
                    </a:lnTo>
                    <a:lnTo>
                      <a:pt x="55420" y="78352"/>
                    </a:lnTo>
                    <a:lnTo>
                      <a:pt x="55353" y="78657"/>
                    </a:lnTo>
                    <a:lnTo>
                      <a:pt x="55286" y="78901"/>
                    </a:lnTo>
                    <a:lnTo>
                      <a:pt x="55185" y="79176"/>
                    </a:lnTo>
                    <a:lnTo>
                      <a:pt x="55050" y="79420"/>
                    </a:lnTo>
                    <a:lnTo>
                      <a:pt x="54882" y="79664"/>
                    </a:lnTo>
                    <a:lnTo>
                      <a:pt x="54680" y="79908"/>
                    </a:lnTo>
                    <a:lnTo>
                      <a:pt x="54444" y="80091"/>
                    </a:lnTo>
                    <a:lnTo>
                      <a:pt x="54208" y="80274"/>
                    </a:lnTo>
                    <a:lnTo>
                      <a:pt x="53939" y="80488"/>
                    </a:lnTo>
                    <a:lnTo>
                      <a:pt x="53939" y="80488"/>
                    </a:lnTo>
                    <a:lnTo>
                      <a:pt x="53737" y="80610"/>
                    </a:lnTo>
                    <a:lnTo>
                      <a:pt x="53535" y="80701"/>
                    </a:lnTo>
                    <a:lnTo>
                      <a:pt x="53265" y="80793"/>
                    </a:lnTo>
                    <a:lnTo>
                      <a:pt x="53063" y="80854"/>
                    </a:lnTo>
                    <a:lnTo>
                      <a:pt x="52626" y="80945"/>
                    </a:lnTo>
                    <a:lnTo>
                      <a:pt x="52154" y="80945"/>
                    </a:lnTo>
                    <a:lnTo>
                      <a:pt x="52154" y="80945"/>
                    </a:lnTo>
                    <a:lnTo>
                      <a:pt x="51784" y="80945"/>
                    </a:lnTo>
                    <a:lnTo>
                      <a:pt x="51414" y="80884"/>
                    </a:lnTo>
                    <a:lnTo>
                      <a:pt x="51010" y="80762"/>
                    </a:lnTo>
                    <a:lnTo>
                      <a:pt x="50673" y="80610"/>
                    </a:lnTo>
                    <a:lnTo>
                      <a:pt x="50336" y="80396"/>
                    </a:lnTo>
                    <a:lnTo>
                      <a:pt x="50000" y="80183"/>
                    </a:lnTo>
                    <a:lnTo>
                      <a:pt x="49730" y="79908"/>
                    </a:lnTo>
                    <a:lnTo>
                      <a:pt x="49494" y="79633"/>
                    </a:lnTo>
                    <a:lnTo>
                      <a:pt x="39595" y="65629"/>
                    </a:lnTo>
                    <a:lnTo>
                      <a:pt x="39595" y="65629"/>
                    </a:lnTo>
                    <a:lnTo>
                      <a:pt x="39427" y="65293"/>
                    </a:lnTo>
                    <a:lnTo>
                      <a:pt x="39259" y="65110"/>
                    </a:lnTo>
                    <a:lnTo>
                      <a:pt x="39124" y="65019"/>
                    </a:lnTo>
                    <a:lnTo>
                      <a:pt x="39057" y="65019"/>
                    </a:lnTo>
                    <a:lnTo>
                      <a:pt x="39057" y="65019"/>
                    </a:lnTo>
                    <a:lnTo>
                      <a:pt x="38855" y="65080"/>
                    </a:lnTo>
                    <a:lnTo>
                      <a:pt x="38552" y="65232"/>
                    </a:lnTo>
                    <a:lnTo>
                      <a:pt x="37676" y="65690"/>
                    </a:lnTo>
                    <a:lnTo>
                      <a:pt x="36700" y="66270"/>
                    </a:lnTo>
                    <a:lnTo>
                      <a:pt x="35824" y="66849"/>
                    </a:lnTo>
                    <a:lnTo>
                      <a:pt x="35824" y="66849"/>
                    </a:lnTo>
                    <a:lnTo>
                      <a:pt x="34882" y="67368"/>
                    </a:lnTo>
                    <a:lnTo>
                      <a:pt x="33939" y="67948"/>
                    </a:lnTo>
                    <a:lnTo>
                      <a:pt x="33939" y="67948"/>
                    </a:lnTo>
                    <a:lnTo>
                      <a:pt x="33434" y="68253"/>
                    </a:lnTo>
                    <a:lnTo>
                      <a:pt x="32996" y="68588"/>
                    </a:lnTo>
                    <a:lnTo>
                      <a:pt x="32592" y="68985"/>
                    </a:lnTo>
                    <a:lnTo>
                      <a:pt x="32222" y="69412"/>
                    </a:lnTo>
                    <a:lnTo>
                      <a:pt x="31919" y="69839"/>
                    </a:lnTo>
                    <a:lnTo>
                      <a:pt x="31649" y="70358"/>
                    </a:lnTo>
                    <a:lnTo>
                      <a:pt x="31414" y="70846"/>
                    </a:lnTo>
                    <a:lnTo>
                      <a:pt x="31212" y="71395"/>
                    </a:lnTo>
                    <a:lnTo>
                      <a:pt x="31212" y="71395"/>
                    </a:lnTo>
                    <a:lnTo>
                      <a:pt x="31077" y="71945"/>
                    </a:lnTo>
                    <a:lnTo>
                      <a:pt x="31043" y="72494"/>
                    </a:lnTo>
                    <a:lnTo>
                      <a:pt x="31043" y="73043"/>
                    </a:lnTo>
                    <a:lnTo>
                      <a:pt x="31111" y="73562"/>
                    </a:lnTo>
                    <a:lnTo>
                      <a:pt x="31245" y="74111"/>
                    </a:lnTo>
                    <a:lnTo>
                      <a:pt x="31481" y="74599"/>
                    </a:lnTo>
                    <a:lnTo>
                      <a:pt x="31717" y="75087"/>
                    </a:lnTo>
                    <a:lnTo>
                      <a:pt x="32020" y="75545"/>
                    </a:lnTo>
                    <a:lnTo>
                      <a:pt x="39057" y="85522"/>
                    </a:lnTo>
                    <a:lnTo>
                      <a:pt x="39057" y="85522"/>
                    </a:lnTo>
                    <a:lnTo>
                      <a:pt x="39932" y="86712"/>
                    </a:lnTo>
                    <a:lnTo>
                      <a:pt x="40808" y="87841"/>
                    </a:lnTo>
                    <a:lnTo>
                      <a:pt x="41717" y="88939"/>
                    </a:lnTo>
                    <a:lnTo>
                      <a:pt x="42626" y="89977"/>
                    </a:lnTo>
                    <a:lnTo>
                      <a:pt x="43535" y="90953"/>
                    </a:lnTo>
                    <a:lnTo>
                      <a:pt x="44444" y="91899"/>
                    </a:lnTo>
                    <a:lnTo>
                      <a:pt x="45387" y="92784"/>
                    </a:lnTo>
                    <a:lnTo>
                      <a:pt x="46329" y="93638"/>
                    </a:lnTo>
                    <a:lnTo>
                      <a:pt x="47272" y="94401"/>
                    </a:lnTo>
                    <a:lnTo>
                      <a:pt x="48215" y="95133"/>
                    </a:lnTo>
                    <a:lnTo>
                      <a:pt x="49191" y="95865"/>
                    </a:lnTo>
                    <a:lnTo>
                      <a:pt x="50134" y="96536"/>
                    </a:lnTo>
                    <a:lnTo>
                      <a:pt x="51077" y="97147"/>
                    </a:lnTo>
                    <a:lnTo>
                      <a:pt x="52053" y="97726"/>
                    </a:lnTo>
                    <a:lnTo>
                      <a:pt x="52996" y="98306"/>
                    </a:lnTo>
                    <a:lnTo>
                      <a:pt x="53973" y="98794"/>
                    </a:lnTo>
                    <a:lnTo>
                      <a:pt x="54949" y="99313"/>
                    </a:lnTo>
                    <a:lnTo>
                      <a:pt x="55892" y="99740"/>
                    </a:lnTo>
                    <a:lnTo>
                      <a:pt x="56835" y="100198"/>
                    </a:lnTo>
                    <a:lnTo>
                      <a:pt x="57777" y="100594"/>
                    </a:lnTo>
                    <a:lnTo>
                      <a:pt x="58720" y="100961"/>
                    </a:lnTo>
                    <a:lnTo>
                      <a:pt x="59663" y="101327"/>
                    </a:lnTo>
                    <a:lnTo>
                      <a:pt x="61515" y="101967"/>
                    </a:lnTo>
                    <a:lnTo>
                      <a:pt x="63333" y="102517"/>
                    </a:lnTo>
                    <a:lnTo>
                      <a:pt x="65050" y="103035"/>
                    </a:lnTo>
                    <a:lnTo>
                      <a:pt x="66767" y="103493"/>
                    </a:lnTo>
                    <a:lnTo>
                      <a:pt x="68383" y="103920"/>
                    </a:lnTo>
                    <a:lnTo>
                      <a:pt x="68383" y="103920"/>
                    </a:lnTo>
                    <a:lnTo>
                      <a:pt x="70101" y="104347"/>
                    </a:lnTo>
                    <a:lnTo>
                      <a:pt x="71683" y="104805"/>
                    </a:lnTo>
                    <a:lnTo>
                      <a:pt x="72457" y="105019"/>
                    </a:lnTo>
                    <a:lnTo>
                      <a:pt x="73232" y="105232"/>
                    </a:lnTo>
                    <a:lnTo>
                      <a:pt x="73905" y="105476"/>
                    </a:lnTo>
                    <a:lnTo>
                      <a:pt x="74612" y="105781"/>
                    </a:lnTo>
                    <a:lnTo>
                      <a:pt x="74612" y="105781"/>
                    </a:lnTo>
                    <a:lnTo>
                      <a:pt x="75791" y="106025"/>
                    </a:lnTo>
                    <a:lnTo>
                      <a:pt x="76868" y="106361"/>
                    </a:lnTo>
                    <a:lnTo>
                      <a:pt x="77878" y="106758"/>
                    </a:lnTo>
                    <a:lnTo>
                      <a:pt x="78821" y="107154"/>
                    </a:lnTo>
                    <a:lnTo>
                      <a:pt x="79629" y="107612"/>
                    </a:lnTo>
                    <a:lnTo>
                      <a:pt x="80437" y="108100"/>
                    </a:lnTo>
                    <a:lnTo>
                      <a:pt x="81212" y="108619"/>
                    </a:lnTo>
                    <a:lnTo>
                      <a:pt x="81851" y="109168"/>
                    </a:lnTo>
                    <a:lnTo>
                      <a:pt x="82525" y="109778"/>
                    </a:lnTo>
                    <a:lnTo>
                      <a:pt x="83097" y="110389"/>
                    </a:lnTo>
                    <a:lnTo>
                      <a:pt x="83703" y="110999"/>
                    </a:lnTo>
                    <a:lnTo>
                      <a:pt x="84242" y="111639"/>
                    </a:lnTo>
                    <a:lnTo>
                      <a:pt x="84747" y="112311"/>
                    </a:lnTo>
                    <a:lnTo>
                      <a:pt x="85252" y="112951"/>
                    </a:lnTo>
                    <a:lnTo>
                      <a:pt x="86228" y="114355"/>
                    </a:lnTo>
                    <a:lnTo>
                      <a:pt x="86902" y="115453"/>
                    </a:lnTo>
                    <a:lnTo>
                      <a:pt x="86902" y="115453"/>
                    </a:lnTo>
                    <a:lnTo>
                      <a:pt x="87070" y="115697"/>
                    </a:lnTo>
                    <a:lnTo>
                      <a:pt x="87171" y="116003"/>
                    </a:lnTo>
                    <a:lnTo>
                      <a:pt x="87272" y="116247"/>
                    </a:lnTo>
                    <a:lnTo>
                      <a:pt x="87340" y="116521"/>
                    </a:lnTo>
                    <a:lnTo>
                      <a:pt x="87340" y="116826"/>
                    </a:lnTo>
                    <a:lnTo>
                      <a:pt x="87340" y="117101"/>
                    </a:lnTo>
                    <a:lnTo>
                      <a:pt x="87306" y="117376"/>
                    </a:lnTo>
                    <a:lnTo>
                      <a:pt x="87272" y="117650"/>
                    </a:lnTo>
                    <a:lnTo>
                      <a:pt x="87171" y="117955"/>
                    </a:lnTo>
                    <a:lnTo>
                      <a:pt x="87070" y="118199"/>
                    </a:lnTo>
                    <a:lnTo>
                      <a:pt x="86902" y="118443"/>
                    </a:lnTo>
                    <a:lnTo>
                      <a:pt x="86734" y="118718"/>
                    </a:lnTo>
                    <a:lnTo>
                      <a:pt x="86565" y="118932"/>
                    </a:lnTo>
                    <a:lnTo>
                      <a:pt x="86296" y="119145"/>
                    </a:lnTo>
                    <a:lnTo>
                      <a:pt x="86060" y="119328"/>
                    </a:lnTo>
                    <a:lnTo>
                      <a:pt x="85824" y="119481"/>
                    </a:lnTo>
                    <a:lnTo>
                      <a:pt x="85824" y="119481"/>
                    </a:lnTo>
                    <a:lnTo>
                      <a:pt x="85622" y="119633"/>
                    </a:lnTo>
                    <a:lnTo>
                      <a:pt x="85387" y="119755"/>
                    </a:lnTo>
                    <a:lnTo>
                      <a:pt x="85151" y="119847"/>
                    </a:lnTo>
                    <a:lnTo>
                      <a:pt x="84915" y="119908"/>
                    </a:lnTo>
                    <a:lnTo>
                      <a:pt x="84478" y="119969"/>
                    </a:lnTo>
                    <a:lnTo>
                      <a:pt x="84040" y="120000"/>
                    </a:lnTo>
                    <a:lnTo>
                      <a:pt x="84040" y="120000"/>
                    </a:lnTo>
                    <a:lnTo>
                      <a:pt x="83602" y="119969"/>
                    </a:lnTo>
                    <a:lnTo>
                      <a:pt x="83198" y="119908"/>
                    </a:lnTo>
                    <a:lnTo>
                      <a:pt x="82794" y="119816"/>
                    </a:lnTo>
                    <a:lnTo>
                      <a:pt x="82424" y="119664"/>
                    </a:lnTo>
                    <a:lnTo>
                      <a:pt x="82121" y="119450"/>
                    </a:lnTo>
                    <a:lnTo>
                      <a:pt x="81750" y="119206"/>
                    </a:lnTo>
                    <a:lnTo>
                      <a:pt x="81481" y="118962"/>
                    </a:lnTo>
                    <a:lnTo>
                      <a:pt x="81212" y="118657"/>
                    </a:lnTo>
                    <a:lnTo>
                      <a:pt x="80404" y="117528"/>
                    </a:lnTo>
                    <a:lnTo>
                      <a:pt x="80404" y="117528"/>
                    </a:lnTo>
                    <a:lnTo>
                      <a:pt x="79629" y="116399"/>
                    </a:lnTo>
                    <a:lnTo>
                      <a:pt x="78922" y="115392"/>
                    </a:lnTo>
                    <a:lnTo>
                      <a:pt x="78552" y="114965"/>
                    </a:lnTo>
                    <a:lnTo>
                      <a:pt x="78181" y="114508"/>
                    </a:lnTo>
                    <a:lnTo>
                      <a:pt x="77811" y="114111"/>
                    </a:lnTo>
                    <a:lnTo>
                      <a:pt x="77407" y="113745"/>
                    </a:lnTo>
                    <a:lnTo>
                      <a:pt x="77003" y="113409"/>
                    </a:lnTo>
                    <a:lnTo>
                      <a:pt x="76599" y="113104"/>
                    </a:lnTo>
                    <a:lnTo>
                      <a:pt x="76094" y="112799"/>
                    </a:lnTo>
                    <a:lnTo>
                      <a:pt x="75622" y="112555"/>
                    </a:lnTo>
                    <a:lnTo>
                      <a:pt x="75050" y="112311"/>
                    </a:lnTo>
                    <a:lnTo>
                      <a:pt x="74478" y="112128"/>
                    </a:lnTo>
                    <a:lnTo>
                      <a:pt x="73804" y="111914"/>
                    </a:lnTo>
                    <a:lnTo>
                      <a:pt x="73097" y="111762"/>
                    </a:lnTo>
                    <a:lnTo>
                      <a:pt x="73097" y="111762"/>
                    </a:lnTo>
                    <a:lnTo>
                      <a:pt x="72895" y="111700"/>
                    </a:lnTo>
                    <a:lnTo>
                      <a:pt x="72693" y="111670"/>
                    </a:lnTo>
                    <a:lnTo>
                      <a:pt x="72491" y="111609"/>
                    </a:lnTo>
                    <a:lnTo>
                      <a:pt x="72323" y="111548"/>
                    </a:lnTo>
                    <a:lnTo>
                      <a:pt x="72323" y="111548"/>
                    </a:lnTo>
                    <a:lnTo>
                      <a:pt x="71717" y="111334"/>
                    </a:lnTo>
                    <a:lnTo>
                      <a:pt x="71111" y="111090"/>
                    </a:lnTo>
                    <a:lnTo>
                      <a:pt x="69696" y="110663"/>
                    </a:lnTo>
                    <a:lnTo>
                      <a:pt x="68148" y="110266"/>
                    </a:lnTo>
                    <a:lnTo>
                      <a:pt x="66464" y="109809"/>
                    </a:lnTo>
                    <a:lnTo>
                      <a:pt x="66464" y="109809"/>
                    </a:lnTo>
                    <a:lnTo>
                      <a:pt x="64848" y="109412"/>
                    </a:lnTo>
                    <a:lnTo>
                      <a:pt x="63097" y="108924"/>
                    </a:lnTo>
                    <a:lnTo>
                      <a:pt x="61346" y="108405"/>
                    </a:lnTo>
                    <a:lnTo>
                      <a:pt x="59461" y="107826"/>
                    </a:lnTo>
                    <a:lnTo>
                      <a:pt x="57542" y="107154"/>
                    </a:lnTo>
                    <a:lnTo>
                      <a:pt x="55555" y="106422"/>
                    </a:lnTo>
                    <a:lnTo>
                      <a:pt x="54612" y="106025"/>
                    </a:lnTo>
                    <a:lnTo>
                      <a:pt x="53602" y="105598"/>
                    </a:lnTo>
                    <a:lnTo>
                      <a:pt x="52558" y="105110"/>
                    </a:lnTo>
                    <a:lnTo>
                      <a:pt x="51548" y="104622"/>
                    </a:lnTo>
                    <a:lnTo>
                      <a:pt x="50538" y="104103"/>
                    </a:lnTo>
                    <a:lnTo>
                      <a:pt x="49494" y="103554"/>
                    </a:lnTo>
                    <a:lnTo>
                      <a:pt x="48484" y="102974"/>
                    </a:lnTo>
                    <a:lnTo>
                      <a:pt x="47441" y="102334"/>
                    </a:lnTo>
                    <a:lnTo>
                      <a:pt x="46397" y="101662"/>
                    </a:lnTo>
                    <a:lnTo>
                      <a:pt x="45387" y="100991"/>
                    </a:lnTo>
                    <a:lnTo>
                      <a:pt x="44343" y="100259"/>
                    </a:lnTo>
                    <a:lnTo>
                      <a:pt x="43333" y="99466"/>
                    </a:lnTo>
                    <a:lnTo>
                      <a:pt x="42289" y="98642"/>
                    </a:lnTo>
                    <a:lnTo>
                      <a:pt x="41313" y="97757"/>
                    </a:lnTo>
                    <a:lnTo>
                      <a:pt x="40303" y="96842"/>
                    </a:lnTo>
                    <a:lnTo>
                      <a:pt x="39292" y="95896"/>
                    </a:lnTo>
                    <a:lnTo>
                      <a:pt x="38316" y="94858"/>
                    </a:lnTo>
                    <a:lnTo>
                      <a:pt x="37340" y="93821"/>
                    </a:lnTo>
                    <a:lnTo>
                      <a:pt x="36363" y="92692"/>
                    </a:lnTo>
                    <a:lnTo>
                      <a:pt x="35387" y="91502"/>
                    </a:lnTo>
                    <a:lnTo>
                      <a:pt x="35387" y="91502"/>
                    </a:lnTo>
                    <a:lnTo>
                      <a:pt x="35084" y="91228"/>
                    </a:lnTo>
                    <a:lnTo>
                      <a:pt x="34983" y="91075"/>
                    </a:lnTo>
                    <a:lnTo>
                      <a:pt x="34882" y="90922"/>
                    </a:lnTo>
                    <a:lnTo>
                      <a:pt x="26464" y="78871"/>
                    </a:lnTo>
                    <a:lnTo>
                      <a:pt x="26464" y="78871"/>
                    </a:lnTo>
                    <a:lnTo>
                      <a:pt x="26161" y="78382"/>
                    </a:lnTo>
                    <a:lnTo>
                      <a:pt x="25892" y="77894"/>
                    </a:lnTo>
                    <a:lnTo>
                      <a:pt x="25622" y="77376"/>
                    </a:lnTo>
                    <a:lnTo>
                      <a:pt x="25387" y="76857"/>
                    </a:lnTo>
                    <a:lnTo>
                      <a:pt x="25185" y="76308"/>
                    </a:lnTo>
                    <a:lnTo>
                      <a:pt x="25016" y="75758"/>
                    </a:lnTo>
                    <a:lnTo>
                      <a:pt x="24882" y="75209"/>
                    </a:lnTo>
                    <a:lnTo>
                      <a:pt x="24747" y="74660"/>
                    </a:lnTo>
                    <a:lnTo>
                      <a:pt x="24646" y="74111"/>
                    </a:lnTo>
                    <a:lnTo>
                      <a:pt x="24612" y="73531"/>
                    </a:lnTo>
                    <a:lnTo>
                      <a:pt x="24579" y="72951"/>
                    </a:lnTo>
                    <a:lnTo>
                      <a:pt x="24579" y="72402"/>
                    </a:lnTo>
                    <a:lnTo>
                      <a:pt x="24612" y="71823"/>
                    </a:lnTo>
                    <a:lnTo>
                      <a:pt x="24646" y="71273"/>
                    </a:lnTo>
                    <a:lnTo>
                      <a:pt x="24747" y="70724"/>
                    </a:lnTo>
                    <a:lnTo>
                      <a:pt x="24882" y="70144"/>
                    </a:lnTo>
                    <a:lnTo>
                      <a:pt x="24882" y="70144"/>
                    </a:lnTo>
                    <a:lnTo>
                      <a:pt x="25016" y="69595"/>
                    </a:lnTo>
                    <a:lnTo>
                      <a:pt x="25185" y="69016"/>
                    </a:lnTo>
                    <a:lnTo>
                      <a:pt x="25387" y="68497"/>
                    </a:lnTo>
                    <a:lnTo>
                      <a:pt x="25589" y="67948"/>
                    </a:lnTo>
                    <a:lnTo>
                      <a:pt x="25892" y="67459"/>
                    </a:lnTo>
                    <a:lnTo>
                      <a:pt x="26161" y="66941"/>
                    </a:lnTo>
                    <a:lnTo>
                      <a:pt x="26464" y="66453"/>
                    </a:lnTo>
                    <a:lnTo>
                      <a:pt x="26801" y="65995"/>
                    </a:lnTo>
                    <a:lnTo>
                      <a:pt x="27205" y="65537"/>
                    </a:lnTo>
                    <a:lnTo>
                      <a:pt x="27575" y="65110"/>
                    </a:lnTo>
                    <a:lnTo>
                      <a:pt x="27979" y="64713"/>
                    </a:lnTo>
                    <a:lnTo>
                      <a:pt x="28451" y="64286"/>
                    </a:lnTo>
                    <a:lnTo>
                      <a:pt x="28888" y="63920"/>
                    </a:lnTo>
                    <a:lnTo>
                      <a:pt x="29393" y="63554"/>
                    </a:lnTo>
                    <a:lnTo>
                      <a:pt x="29865" y="63218"/>
                    </a:lnTo>
                    <a:lnTo>
                      <a:pt x="30404" y="62913"/>
                    </a:lnTo>
                    <a:lnTo>
                      <a:pt x="30404" y="62913"/>
                    </a:lnTo>
                    <a:lnTo>
                      <a:pt x="30875" y="62700"/>
                    </a:lnTo>
                    <a:lnTo>
                      <a:pt x="31313" y="62456"/>
                    </a:lnTo>
                    <a:lnTo>
                      <a:pt x="31750" y="62212"/>
                    </a:lnTo>
                    <a:lnTo>
                      <a:pt x="32154" y="61937"/>
                    </a:lnTo>
                    <a:lnTo>
                      <a:pt x="32154" y="61937"/>
                    </a:lnTo>
                    <a:lnTo>
                      <a:pt x="33939" y="60839"/>
                    </a:lnTo>
                    <a:lnTo>
                      <a:pt x="34781" y="60381"/>
                    </a:lnTo>
                    <a:lnTo>
                      <a:pt x="35218" y="60167"/>
                    </a:lnTo>
                    <a:lnTo>
                      <a:pt x="35656" y="59954"/>
                    </a:lnTo>
                    <a:lnTo>
                      <a:pt x="11616" y="25720"/>
                    </a:lnTo>
                    <a:lnTo>
                      <a:pt x="11616" y="25720"/>
                    </a:lnTo>
                    <a:lnTo>
                      <a:pt x="11279" y="25263"/>
                    </a:lnTo>
                    <a:lnTo>
                      <a:pt x="11010" y="24774"/>
                    </a:lnTo>
                    <a:lnTo>
                      <a:pt x="10774" y="24286"/>
                    </a:lnTo>
                    <a:lnTo>
                      <a:pt x="10538" y="23798"/>
                    </a:lnTo>
                    <a:lnTo>
                      <a:pt x="10303" y="23279"/>
                    </a:lnTo>
                    <a:lnTo>
                      <a:pt x="10134" y="22761"/>
                    </a:lnTo>
                    <a:lnTo>
                      <a:pt x="10000" y="22273"/>
                    </a:lnTo>
                    <a:lnTo>
                      <a:pt x="9898" y="21723"/>
                    </a:lnTo>
                    <a:lnTo>
                      <a:pt x="9797" y="21235"/>
                    </a:lnTo>
                    <a:lnTo>
                      <a:pt x="9764" y="20686"/>
                    </a:lnTo>
                    <a:lnTo>
                      <a:pt x="9730" y="20167"/>
                    </a:lnTo>
                    <a:lnTo>
                      <a:pt x="9730" y="19618"/>
                    </a:lnTo>
                    <a:lnTo>
                      <a:pt x="9730" y="19099"/>
                    </a:lnTo>
                    <a:lnTo>
                      <a:pt x="9797" y="18550"/>
                    </a:lnTo>
                    <a:lnTo>
                      <a:pt x="9865" y="18032"/>
                    </a:lnTo>
                    <a:lnTo>
                      <a:pt x="10000" y="17513"/>
                    </a:lnTo>
                    <a:lnTo>
                      <a:pt x="10000" y="17513"/>
                    </a:lnTo>
                    <a:lnTo>
                      <a:pt x="10134" y="16964"/>
                    </a:lnTo>
                    <a:lnTo>
                      <a:pt x="10303" y="16475"/>
                    </a:lnTo>
                    <a:lnTo>
                      <a:pt x="10505" y="15957"/>
                    </a:lnTo>
                    <a:lnTo>
                      <a:pt x="10740" y="15469"/>
                    </a:lnTo>
                    <a:lnTo>
                      <a:pt x="10976" y="14980"/>
                    </a:lnTo>
                    <a:lnTo>
                      <a:pt x="11245" y="14523"/>
                    </a:lnTo>
                    <a:lnTo>
                      <a:pt x="11515" y="14035"/>
                    </a:lnTo>
                    <a:lnTo>
                      <a:pt x="11885" y="13607"/>
                    </a:lnTo>
                    <a:lnTo>
                      <a:pt x="12222" y="13180"/>
                    </a:lnTo>
                    <a:lnTo>
                      <a:pt x="12558" y="12753"/>
                    </a:lnTo>
                    <a:lnTo>
                      <a:pt x="12996" y="12356"/>
                    </a:lnTo>
                    <a:lnTo>
                      <a:pt x="13400" y="11990"/>
                    </a:lnTo>
                    <a:lnTo>
                      <a:pt x="13838" y="11594"/>
                    </a:lnTo>
                    <a:lnTo>
                      <a:pt x="14276" y="11258"/>
                    </a:lnTo>
                    <a:lnTo>
                      <a:pt x="14747" y="10953"/>
                    </a:lnTo>
                    <a:lnTo>
                      <a:pt x="15286" y="10617"/>
                    </a:lnTo>
                    <a:lnTo>
                      <a:pt x="15286" y="10617"/>
                    </a:lnTo>
                    <a:lnTo>
                      <a:pt x="15286" y="10556"/>
                    </a:lnTo>
                    <a:lnTo>
                      <a:pt x="15319" y="10495"/>
                    </a:lnTo>
                    <a:lnTo>
                      <a:pt x="15387" y="10495"/>
                    </a:lnTo>
                    <a:lnTo>
                      <a:pt x="15387" y="10495"/>
                    </a:lnTo>
                    <a:lnTo>
                      <a:pt x="15420" y="10434"/>
                    </a:lnTo>
                    <a:lnTo>
                      <a:pt x="15454" y="10404"/>
                    </a:lnTo>
                    <a:lnTo>
                      <a:pt x="15521" y="10373"/>
                    </a:lnTo>
                    <a:lnTo>
                      <a:pt x="15521" y="10373"/>
                    </a:lnTo>
                    <a:lnTo>
                      <a:pt x="16060" y="10099"/>
                    </a:lnTo>
                    <a:lnTo>
                      <a:pt x="16565" y="9855"/>
                    </a:lnTo>
                    <a:lnTo>
                      <a:pt x="17104" y="9580"/>
                    </a:lnTo>
                    <a:lnTo>
                      <a:pt x="17643" y="9397"/>
                    </a:lnTo>
                    <a:lnTo>
                      <a:pt x="18215" y="9214"/>
                    </a:lnTo>
                    <a:lnTo>
                      <a:pt x="18754" y="9061"/>
                    </a:lnTo>
                    <a:lnTo>
                      <a:pt x="19360" y="8939"/>
                    </a:lnTo>
                    <a:lnTo>
                      <a:pt x="19898" y="8787"/>
                    </a:lnTo>
                    <a:lnTo>
                      <a:pt x="20505" y="8726"/>
                    </a:lnTo>
                    <a:lnTo>
                      <a:pt x="21077" y="8665"/>
                    </a:lnTo>
                    <a:lnTo>
                      <a:pt x="21683" y="8634"/>
                    </a:lnTo>
                    <a:lnTo>
                      <a:pt x="22222" y="8634"/>
                    </a:lnTo>
                    <a:lnTo>
                      <a:pt x="22828" y="8665"/>
                    </a:lnTo>
                    <a:lnTo>
                      <a:pt x="23400" y="8726"/>
                    </a:lnTo>
                    <a:lnTo>
                      <a:pt x="24006" y="8787"/>
                    </a:lnTo>
                    <a:lnTo>
                      <a:pt x="24579" y="8909"/>
                    </a:lnTo>
                    <a:lnTo>
                      <a:pt x="24579" y="8909"/>
                    </a:lnTo>
                    <a:lnTo>
                      <a:pt x="25185" y="9031"/>
                    </a:lnTo>
                    <a:lnTo>
                      <a:pt x="25723" y="9183"/>
                    </a:lnTo>
                    <a:lnTo>
                      <a:pt x="26296" y="9366"/>
                    </a:lnTo>
                    <a:lnTo>
                      <a:pt x="26835" y="9549"/>
                    </a:lnTo>
                    <a:lnTo>
                      <a:pt x="27373" y="9794"/>
                    </a:lnTo>
                    <a:lnTo>
                      <a:pt x="27878" y="10038"/>
                    </a:lnTo>
                    <a:lnTo>
                      <a:pt x="28383" y="10312"/>
                    </a:lnTo>
                    <a:lnTo>
                      <a:pt x="28888" y="10587"/>
                    </a:lnTo>
                    <a:lnTo>
                      <a:pt x="29360" y="10922"/>
                    </a:lnTo>
                    <a:lnTo>
                      <a:pt x="29797" y="11258"/>
                    </a:lnTo>
                    <a:lnTo>
                      <a:pt x="30235" y="11594"/>
                    </a:lnTo>
                    <a:lnTo>
                      <a:pt x="30673" y="11990"/>
                    </a:lnTo>
                    <a:lnTo>
                      <a:pt x="31077" y="12387"/>
                    </a:lnTo>
                    <a:lnTo>
                      <a:pt x="31481" y="12814"/>
                    </a:lnTo>
                    <a:lnTo>
                      <a:pt x="31818" y="13241"/>
                    </a:lnTo>
                    <a:lnTo>
                      <a:pt x="32154" y="13699"/>
                    </a:lnTo>
                    <a:lnTo>
                      <a:pt x="46632" y="34416"/>
                    </a:lnTo>
                    <a:lnTo>
                      <a:pt x="46632" y="34416"/>
                    </a:lnTo>
                    <a:lnTo>
                      <a:pt x="46969" y="33989"/>
                    </a:lnTo>
                    <a:lnTo>
                      <a:pt x="47306" y="33562"/>
                    </a:lnTo>
                    <a:lnTo>
                      <a:pt x="47676" y="33165"/>
                    </a:lnTo>
                    <a:lnTo>
                      <a:pt x="48114" y="32738"/>
                    </a:lnTo>
                    <a:lnTo>
                      <a:pt x="48552" y="32402"/>
                    </a:lnTo>
                    <a:lnTo>
                      <a:pt x="49057" y="32006"/>
                    </a:lnTo>
                    <a:lnTo>
                      <a:pt x="49528" y="31670"/>
                    </a:lnTo>
                    <a:lnTo>
                      <a:pt x="50000" y="31365"/>
                    </a:lnTo>
                    <a:lnTo>
                      <a:pt x="50000" y="31365"/>
                    </a:lnTo>
                    <a:lnTo>
                      <a:pt x="50235" y="31212"/>
                    </a:lnTo>
                    <a:lnTo>
                      <a:pt x="50336" y="31121"/>
                    </a:lnTo>
                    <a:lnTo>
                      <a:pt x="50437" y="31090"/>
                    </a:lnTo>
                    <a:lnTo>
                      <a:pt x="50437" y="31090"/>
                    </a:lnTo>
                    <a:lnTo>
                      <a:pt x="51010" y="30816"/>
                    </a:lnTo>
                    <a:lnTo>
                      <a:pt x="51649" y="30541"/>
                    </a:lnTo>
                    <a:lnTo>
                      <a:pt x="52323" y="30327"/>
                    </a:lnTo>
                    <a:lnTo>
                      <a:pt x="52929" y="30114"/>
                    </a:lnTo>
                    <a:lnTo>
                      <a:pt x="53602" y="29992"/>
                    </a:lnTo>
                    <a:lnTo>
                      <a:pt x="54208" y="29870"/>
                    </a:lnTo>
                    <a:lnTo>
                      <a:pt x="54882" y="29809"/>
                    </a:lnTo>
                    <a:lnTo>
                      <a:pt x="55521" y="29778"/>
                    </a:lnTo>
                    <a:lnTo>
                      <a:pt x="56195" y="29748"/>
                    </a:lnTo>
                    <a:lnTo>
                      <a:pt x="56835" y="29778"/>
                    </a:lnTo>
                    <a:lnTo>
                      <a:pt x="57474" y="29839"/>
                    </a:lnTo>
                    <a:lnTo>
                      <a:pt x="58114" y="29931"/>
                    </a:lnTo>
                    <a:lnTo>
                      <a:pt x="58720" y="30053"/>
                    </a:lnTo>
                    <a:lnTo>
                      <a:pt x="59360" y="30205"/>
                    </a:lnTo>
                    <a:lnTo>
                      <a:pt x="59966" y="30419"/>
                    </a:lnTo>
                    <a:lnTo>
                      <a:pt x="60572" y="30633"/>
                    </a:lnTo>
                    <a:lnTo>
                      <a:pt x="60572" y="30633"/>
                    </a:lnTo>
                    <a:lnTo>
                      <a:pt x="60875" y="29931"/>
                    </a:lnTo>
                    <a:lnTo>
                      <a:pt x="61279" y="29321"/>
                    </a:lnTo>
                    <a:lnTo>
                      <a:pt x="61683" y="28680"/>
                    </a:lnTo>
                    <a:lnTo>
                      <a:pt x="62154" y="28070"/>
                    </a:lnTo>
                    <a:lnTo>
                      <a:pt x="62727" y="27520"/>
                    </a:lnTo>
                    <a:lnTo>
                      <a:pt x="63265" y="27002"/>
                    </a:lnTo>
                    <a:lnTo>
                      <a:pt x="63939" y="26544"/>
                    </a:lnTo>
                    <a:lnTo>
                      <a:pt x="64612" y="26086"/>
                    </a:lnTo>
                    <a:lnTo>
                      <a:pt x="64612" y="26086"/>
                    </a:lnTo>
                    <a:lnTo>
                      <a:pt x="64713" y="25995"/>
                    </a:lnTo>
                    <a:lnTo>
                      <a:pt x="64747" y="25934"/>
                    </a:lnTo>
                    <a:lnTo>
                      <a:pt x="64814" y="25873"/>
                    </a:lnTo>
                    <a:lnTo>
                      <a:pt x="64882" y="25842"/>
                    </a:lnTo>
                    <a:lnTo>
                      <a:pt x="64882" y="25842"/>
                    </a:lnTo>
                    <a:lnTo>
                      <a:pt x="65319" y="25598"/>
                    </a:lnTo>
                    <a:lnTo>
                      <a:pt x="65824" y="25324"/>
                    </a:lnTo>
                    <a:lnTo>
                      <a:pt x="66296" y="25110"/>
                    </a:lnTo>
                    <a:lnTo>
                      <a:pt x="66801" y="24927"/>
                    </a:lnTo>
                    <a:lnTo>
                      <a:pt x="67306" y="24774"/>
                    </a:lnTo>
                    <a:lnTo>
                      <a:pt x="67811" y="24591"/>
                    </a:lnTo>
                    <a:lnTo>
                      <a:pt x="68316" y="24469"/>
                    </a:lnTo>
                    <a:lnTo>
                      <a:pt x="68888" y="24378"/>
                    </a:lnTo>
                    <a:lnTo>
                      <a:pt x="69393" y="24317"/>
                    </a:lnTo>
                    <a:lnTo>
                      <a:pt x="69966" y="24256"/>
                    </a:lnTo>
                    <a:lnTo>
                      <a:pt x="70471" y="24225"/>
                    </a:lnTo>
                    <a:lnTo>
                      <a:pt x="71043" y="24225"/>
                    </a:lnTo>
                    <a:lnTo>
                      <a:pt x="71582" y="24256"/>
                    </a:lnTo>
                    <a:lnTo>
                      <a:pt x="72154" y="24317"/>
                    </a:lnTo>
                    <a:lnTo>
                      <a:pt x="72693" y="24378"/>
                    </a:lnTo>
                    <a:lnTo>
                      <a:pt x="73265" y="24469"/>
                    </a:lnTo>
                    <a:lnTo>
                      <a:pt x="73265" y="24469"/>
                    </a:lnTo>
                    <a:lnTo>
                      <a:pt x="73838" y="24591"/>
                    </a:lnTo>
                    <a:lnTo>
                      <a:pt x="74444" y="24774"/>
                    </a:lnTo>
                    <a:lnTo>
                      <a:pt x="75016" y="24958"/>
                    </a:lnTo>
                    <a:lnTo>
                      <a:pt x="75589" y="25171"/>
                    </a:lnTo>
                    <a:lnTo>
                      <a:pt x="76094" y="25415"/>
                    </a:lnTo>
                    <a:lnTo>
                      <a:pt x="76632" y="25720"/>
                    </a:lnTo>
                    <a:lnTo>
                      <a:pt x="77104" y="26025"/>
                    </a:lnTo>
                    <a:lnTo>
                      <a:pt x="77575" y="26331"/>
                    </a:lnTo>
                    <a:lnTo>
                      <a:pt x="77575" y="26331"/>
                    </a:lnTo>
                    <a:lnTo>
                      <a:pt x="77912" y="25842"/>
                    </a:lnTo>
                    <a:lnTo>
                      <a:pt x="78249" y="25354"/>
                    </a:lnTo>
                    <a:lnTo>
                      <a:pt x="78585" y="24927"/>
                    </a:lnTo>
                    <a:lnTo>
                      <a:pt x="79023" y="24469"/>
                    </a:lnTo>
                    <a:lnTo>
                      <a:pt x="79427" y="24103"/>
                    </a:lnTo>
                    <a:lnTo>
                      <a:pt x="79932" y="23737"/>
                    </a:lnTo>
                    <a:lnTo>
                      <a:pt x="80404" y="23340"/>
                    </a:lnTo>
                    <a:lnTo>
                      <a:pt x="80976" y="23035"/>
                    </a:lnTo>
                    <a:lnTo>
                      <a:pt x="81111" y="22913"/>
                    </a:lnTo>
                    <a:lnTo>
                      <a:pt x="81111" y="22913"/>
                    </a:lnTo>
                    <a:lnTo>
                      <a:pt x="81548" y="22639"/>
                    </a:lnTo>
                    <a:lnTo>
                      <a:pt x="82053" y="22395"/>
                    </a:lnTo>
                    <a:lnTo>
                      <a:pt x="82491" y="22181"/>
                    </a:lnTo>
                    <a:lnTo>
                      <a:pt x="82962" y="21998"/>
                    </a:lnTo>
                    <a:lnTo>
                      <a:pt x="83501" y="21784"/>
                    </a:lnTo>
                    <a:lnTo>
                      <a:pt x="83973" y="21662"/>
                    </a:lnTo>
                    <a:lnTo>
                      <a:pt x="84478" y="21540"/>
                    </a:lnTo>
                    <a:lnTo>
                      <a:pt x="84983" y="21449"/>
                    </a:lnTo>
                    <a:lnTo>
                      <a:pt x="85521" y="21357"/>
                    </a:lnTo>
                    <a:lnTo>
                      <a:pt x="86026" y="21327"/>
                    </a:lnTo>
                    <a:lnTo>
                      <a:pt x="86565" y="21296"/>
                    </a:lnTo>
                    <a:lnTo>
                      <a:pt x="87070" y="21296"/>
                    </a:lnTo>
                    <a:lnTo>
                      <a:pt x="87609" y="21327"/>
                    </a:lnTo>
                    <a:lnTo>
                      <a:pt x="88148" y="21388"/>
                    </a:lnTo>
                    <a:lnTo>
                      <a:pt x="88686" y="21449"/>
                    </a:lnTo>
                    <a:lnTo>
                      <a:pt x="89191" y="21540"/>
                    </a:lnTo>
                    <a:lnTo>
                      <a:pt x="89191" y="21540"/>
                    </a:lnTo>
                    <a:lnTo>
                      <a:pt x="89696" y="21662"/>
                    </a:lnTo>
                    <a:lnTo>
                      <a:pt x="90235" y="21784"/>
                    </a:lnTo>
                    <a:lnTo>
                      <a:pt x="90740" y="21967"/>
                    </a:lnTo>
                    <a:lnTo>
                      <a:pt x="91245" y="22120"/>
                    </a:lnTo>
                    <a:lnTo>
                      <a:pt x="91683" y="22334"/>
                    </a:lnTo>
                    <a:lnTo>
                      <a:pt x="92154" y="22547"/>
                    </a:lnTo>
                    <a:lnTo>
                      <a:pt x="92592" y="22761"/>
                    </a:lnTo>
                    <a:lnTo>
                      <a:pt x="93063" y="23066"/>
                    </a:lnTo>
                    <a:lnTo>
                      <a:pt x="93468" y="23340"/>
                    </a:lnTo>
                    <a:lnTo>
                      <a:pt x="93838" y="23646"/>
                    </a:lnTo>
                    <a:lnTo>
                      <a:pt x="94242" y="23981"/>
                    </a:lnTo>
                    <a:lnTo>
                      <a:pt x="94612" y="24317"/>
                    </a:lnTo>
                    <a:lnTo>
                      <a:pt x="94983" y="24683"/>
                    </a:lnTo>
                    <a:lnTo>
                      <a:pt x="95319" y="25049"/>
                    </a:lnTo>
                    <a:lnTo>
                      <a:pt x="95656" y="25415"/>
                    </a:lnTo>
                    <a:lnTo>
                      <a:pt x="95959" y="25842"/>
                    </a:lnTo>
                    <a:lnTo>
                      <a:pt x="104882" y="38474"/>
                    </a:lnTo>
                    <a:lnTo>
                      <a:pt x="104882" y="38474"/>
                    </a:lnTo>
                    <a:lnTo>
                      <a:pt x="106195" y="40427"/>
                    </a:lnTo>
                    <a:lnTo>
                      <a:pt x="107474" y="42410"/>
                    </a:lnTo>
                    <a:lnTo>
                      <a:pt x="108619" y="44302"/>
                    </a:lnTo>
                    <a:lnTo>
                      <a:pt x="109696" y="46193"/>
                    </a:lnTo>
                    <a:lnTo>
                      <a:pt x="110707" y="48085"/>
                    </a:lnTo>
                    <a:lnTo>
                      <a:pt x="111616" y="49916"/>
                    </a:lnTo>
                    <a:lnTo>
                      <a:pt x="112491" y="51746"/>
                    </a:lnTo>
                    <a:lnTo>
                      <a:pt x="113299" y="53546"/>
                    </a:lnTo>
                    <a:lnTo>
                      <a:pt x="114074" y="55286"/>
                    </a:lnTo>
                    <a:lnTo>
                      <a:pt x="114713" y="57055"/>
                    </a:lnTo>
                    <a:lnTo>
                      <a:pt x="115353" y="58764"/>
                    </a:lnTo>
                    <a:lnTo>
                      <a:pt x="115892" y="60472"/>
                    </a:lnTo>
                    <a:lnTo>
                      <a:pt x="116430" y="62151"/>
                    </a:lnTo>
                    <a:lnTo>
                      <a:pt x="116868" y="63829"/>
                    </a:lnTo>
                    <a:lnTo>
                      <a:pt x="117272" y="65415"/>
                    </a:lnTo>
                    <a:lnTo>
                      <a:pt x="117643" y="67002"/>
                    </a:lnTo>
                    <a:lnTo>
                      <a:pt x="117946" y="68588"/>
                    </a:lnTo>
                    <a:lnTo>
                      <a:pt x="118215" y="70114"/>
                    </a:lnTo>
                    <a:lnTo>
                      <a:pt x="118484" y="71639"/>
                    </a:lnTo>
                    <a:lnTo>
                      <a:pt x="118686" y="73135"/>
                    </a:lnTo>
                    <a:lnTo>
                      <a:pt x="118855" y="74569"/>
                    </a:lnTo>
                    <a:lnTo>
                      <a:pt x="118989" y="76003"/>
                    </a:lnTo>
                    <a:lnTo>
                      <a:pt x="119090" y="77376"/>
                    </a:lnTo>
                    <a:lnTo>
                      <a:pt x="119191" y="78749"/>
                    </a:lnTo>
                    <a:lnTo>
                      <a:pt x="119292" y="81342"/>
                    </a:lnTo>
                    <a:lnTo>
                      <a:pt x="119326" y="83844"/>
                    </a:lnTo>
                    <a:lnTo>
                      <a:pt x="119326" y="86224"/>
                    </a:lnTo>
                    <a:lnTo>
                      <a:pt x="119326" y="88451"/>
                    </a:lnTo>
                    <a:lnTo>
                      <a:pt x="119326" y="88451"/>
                    </a:lnTo>
                    <a:lnTo>
                      <a:pt x="119326" y="91014"/>
                    </a:lnTo>
                    <a:lnTo>
                      <a:pt x="119360" y="92204"/>
                    </a:lnTo>
                    <a:lnTo>
                      <a:pt x="119393" y="93333"/>
                    </a:lnTo>
                    <a:lnTo>
                      <a:pt x="119494" y="94401"/>
                    </a:lnTo>
                    <a:lnTo>
                      <a:pt x="119562" y="95377"/>
                    </a:lnTo>
                    <a:lnTo>
                      <a:pt x="119696" y="96231"/>
                    </a:lnTo>
                    <a:lnTo>
                      <a:pt x="119898" y="97025"/>
                    </a:lnTo>
                    <a:lnTo>
                      <a:pt x="119898" y="97025"/>
                    </a:lnTo>
                    <a:lnTo>
                      <a:pt x="119966" y="97360"/>
                    </a:lnTo>
                    <a:lnTo>
                      <a:pt x="119999" y="97635"/>
                    </a:lnTo>
                    <a:lnTo>
                      <a:pt x="119999" y="97940"/>
                    </a:lnTo>
                    <a:lnTo>
                      <a:pt x="119999" y="98245"/>
                    </a:lnTo>
                    <a:lnTo>
                      <a:pt x="119932" y="98520"/>
                    </a:lnTo>
                    <a:lnTo>
                      <a:pt x="119831" y="98794"/>
                    </a:lnTo>
                    <a:lnTo>
                      <a:pt x="119730" y="99099"/>
                    </a:lnTo>
                    <a:lnTo>
                      <a:pt x="119595" y="99344"/>
                    </a:lnTo>
                    <a:lnTo>
                      <a:pt x="119393" y="99557"/>
                    </a:lnTo>
                    <a:lnTo>
                      <a:pt x="119191" y="99771"/>
                    </a:lnTo>
                    <a:lnTo>
                      <a:pt x="118956" y="100015"/>
                    </a:lnTo>
                    <a:lnTo>
                      <a:pt x="118720" y="100167"/>
                    </a:lnTo>
                    <a:lnTo>
                      <a:pt x="118417" y="100320"/>
                    </a:lnTo>
                    <a:lnTo>
                      <a:pt x="118114" y="100442"/>
                    </a:lnTo>
                    <a:lnTo>
                      <a:pt x="117777" y="100533"/>
                    </a:lnTo>
                    <a:lnTo>
                      <a:pt x="117441" y="100594"/>
                    </a:lnTo>
                    <a:lnTo>
                      <a:pt x="117441" y="100594"/>
                    </a:lnTo>
                    <a:close/>
                    <a:moveTo>
                      <a:pt x="38653" y="7566"/>
                    </a:moveTo>
                    <a:lnTo>
                      <a:pt x="38653" y="7566"/>
                    </a:lnTo>
                    <a:lnTo>
                      <a:pt x="38114" y="6926"/>
                    </a:lnTo>
                    <a:lnTo>
                      <a:pt x="37508" y="6376"/>
                    </a:lnTo>
                    <a:lnTo>
                      <a:pt x="36936" y="5797"/>
                    </a:lnTo>
                    <a:lnTo>
                      <a:pt x="36296" y="5278"/>
                    </a:lnTo>
                    <a:lnTo>
                      <a:pt x="35656" y="4759"/>
                    </a:lnTo>
                    <a:lnTo>
                      <a:pt x="35016" y="4271"/>
                    </a:lnTo>
                    <a:lnTo>
                      <a:pt x="34343" y="3813"/>
                    </a:lnTo>
                    <a:lnTo>
                      <a:pt x="33670" y="3386"/>
                    </a:lnTo>
                    <a:lnTo>
                      <a:pt x="32962" y="2959"/>
                    </a:lnTo>
                    <a:lnTo>
                      <a:pt x="32255" y="2593"/>
                    </a:lnTo>
                    <a:lnTo>
                      <a:pt x="31548" y="2227"/>
                    </a:lnTo>
                    <a:lnTo>
                      <a:pt x="30808" y="1891"/>
                    </a:lnTo>
                    <a:lnTo>
                      <a:pt x="30033" y="1586"/>
                    </a:lnTo>
                    <a:lnTo>
                      <a:pt x="29326" y="1311"/>
                    </a:lnTo>
                    <a:lnTo>
                      <a:pt x="28552" y="1067"/>
                    </a:lnTo>
                    <a:lnTo>
                      <a:pt x="27744" y="823"/>
                    </a:lnTo>
                    <a:lnTo>
                      <a:pt x="27003" y="640"/>
                    </a:lnTo>
                    <a:lnTo>
                      <a:pt x="26195" y="488"/>
                    </a:lnTo>
                    <a:lnTo>
                      <a:pt x="25387" y="305"/>
                    </a:lnTo>
                    <a:lnTo>
                      <a:pt x="24579" y="183"/>
                    </a:lnTo>
                    <a:lnTo>
                      <a:pt x="23804" y="91"/>
                    </a:lnTo>
                    <a:lnTo>
                      <a:pt x="22962" y="30"/>
                    </a:lnTo>
                    <a:lnTo>
                      <a:pt x="22154" y="0"/>
                    </a:lnTo>
                    <a:lnTo>
                      <a:pt x="21346" y="0"/>
                    </a:lnTo>
                    <a:lnTo>
                      <a:pt x="20538" y="0"/>
                    </a:lnTo>
                    <a:lnTo>
                      <a:pt x="19730" y="61"/>
                    </a:lnTo>
                    <a:lnTo>
                      <a:pt x="18888" y="122"/>
                    </a:lnTo>
                    <a:lnTo>
                      <a:pt x="18080" y="213"/>
                    </a:lnTo>
                    <a:lnTo>
                      <a:pt x="17272" y="366"/>
                    </a:lnTo>
                    <a:lnTo>
                      <a:pt x="16464" y="549"/>
                    </a:lnTo>
                    <a:lnTo>
                      <a:pt x="15656" y="701"/>
                    </a:lnTo>
                    <a:lnTo>
                      <a:pt x="14882" y="915"/>
                    </a:lnTo>
                    <a:lnTo>
                      <a:pt x="17946" y="5247"/>
                    </a:lnTo>
                    <a:lnTo>
                      <a:pt x="17946" y="5247"/>
                    </a:lnTo>
                    <a:lnTo>
                      <a:pt x="19090" y="5003"/>
                    </a:lnTo>
                    <a:lnTo>
                      <a:pt x="20202" y="4912"/>
                    </a:lnTo>
                    <a:lnTo>
                      <a:pt x="21313" y="4851"/>
                    </a:lnTo>
                    <a:lnTo>
                      <a:pt x="22457" y="4881"/>
                    </a:lnTo>
                    <a:lnTo>
                      <a:pt x="23569" y="4973"/>
                    </a:lnTo>
                    <a:lnTo>
                      <a:pt x="24680" y="5156"/>
                    </a:lnTo>
                    <a:lnTo>
                      <a:pt x="25757" y="5400"/>
                    </a:lnTo>
                    <a:lnTo>
                      <a:pt x="26835" y="5705"/>
                    </a:lnTo>
                    <a:lnTo>
                      <a:pt x="27878" y="6071"/>
                    </a:lnTo>
                    <a:lnTo>
                      <a:pt x="28922" y="6498"/>
                    </a:lnTo>
                    <a:lnTo>
                      <a:pt x="29932" y="7017"/>
                    </a:lnTo>
                    <a:lnTo>
                      <a:pt x="30875" y="7597"/>
                    </a:lnTo>
                    <a:lnTo>
                      <a:pt x="31818" y="8237"/>
                    </a:lnTo>
                    <a:lnTo>
                      <a:pt x="32693" y="8939"/>
                    </a:lnTo>
                    <a:lnTo>
                      <a:pt x="33535" y="9672"/>
                    </a:lnTo>
                    <a:lnTo>
                      <a:pt x="33939" y="10099"/>
                    </a:lnTo>
                    <a:lnTo>
                      <a:pt x="34309" y="10495"/>
                    </a:lnTo>
                    <a:lnTo>
                      <a:pt x="42154" y="20442"/>
                    </a:lnTo>
                    <a:lnTo>
                      <a:pt x="46363" y="17391"/>
                    </a:lnTo>
                    <a:lnTo>
                      <a:pt x="38653" y="7566"/>
                    </a:lnTo>
                    <a:close/>
                    <a:moveTo>
                      <a:pt x="8653" y="28924"/>
                    </a:moveTo>
                    <a:lnTo>
                      <a:pt x="8653" y="28924"/>
                    </a:lnTo>
                    <a:lnTo>
                      <a:pt x="8215" y="28405"/>
                    </a:lnTo>
                    <a:lnTo>
                      <a:pt x="7845" y="27856"/>
                    </a:lnTo>
                    <a:lnTo>
                      <a:pt x="7508" y="27307"/>
                    </a:lnTo>
                    <a:lnTo>
                      <a:pt x="7205" y="26788"/>
                    </a:lnTo>
                    <a:lnTo>
                      <a:pt x="6868" y="26209"/>
                    </a:lnTo>
                    <a:lnTo>
                      <a:pt x="6632" y="25659"/>
                    </a:lnTo>
                    <a:lnTo>
                      <a:pt x="6397" y="25080"/>
                    </a:lnTo>
                    <a:lnTo>
                      <a:pt x="6195" y="24500"/>
                    </a:lnTo>
                    <a:lnTo>
                      <a:pt x="5959" y="23951"/>
                    </a:lnTo>
                    <a:lnTo>
                      <a:pt x="5824" y="23340"/>
                    </a:lnTo>
                    <a:lnTo>
                      <a:pt x="5690" y="22761"/>
                    </a:lnTo>
                    <a:lnTo>
                      <a:pt x="5589" y="22181"/>
                    </a:lnTo>
                    <a:lnTo>
                      <a:pt x="5488" y="21571"/>
                    </a:lnTo>
                    <a:lnTo>
                      <a:pt x="5454" y="21022"/>
                    </a:lnTo>
                    <a:lnTo>
                      <a:pt x="5420" y="20411"/>
                    </a:lnTo>
                    <a:lnTo>
                      <a:pt x="5420" y="19801"/>
                    </a:lnTo>
                    <a:lnTo>
                      <a:pt x="5420" y="19252"/>
                    </a:lnTo>
                    <a:lnTo>
                      <a:pt x="5488" y="18642"/>
                    </a:lnTo>
                    <a:lnTo>
                      <a:pt x="5555" y="18032"/>
                    </a:lnTo>
                    <a:lnTo>
                      <a:pt x="5656" y="17482"/>
                    </a:lnTo>
                    <a:lnTo>
                      <a:pt x="5757" y="16903"/>
                    </a:lnTo>
                    <a:lnTo>
                      <a:pt x="5925" y="16323"/>
                    </a:lnTo>
                    <a:lnTo>
                      <a:pt x="6127" y="15743"/>
                    </a:lnTo>
                    <a:lnTo>
                      <a:pt x="6296" y="15194"/>
                    </a:lnTo>
                    <a:lnTo>
                      <a:pt x="6531" y="14645"/>
                    </a:lnTo>
                    <a:lnTo>
                      <a:pt x="6767" y="14096"/>
                    </a:lnTo>
                    <a:lnTo>
                      <a:pt x="7037" y="13577"/>
                    </a:lnTo>
                    <a:lnTo>
                      <a:pt x="7340" y="13028"/>
                    </a:lnTo>
                    <a:lnTo>
                      <a:pt x="7676" y="12479"/>
                    </a:lnTo>
                    <a:lnTo>
                      <a:pt x="8013" y="11990"/>
                    </a:lnTo>
                    <a:lnTo>
                      <a:pt x="8383" y="11472"/>
                    </a:lnTo>
                    <a:lnTo>
                      <a:pt x="8787" y="11014"/>
                    </a:lnTo>
                    <a:lnTo>
                      <a:pt x="5791" y="6559"/>
                    </a:lnTo>
                    <a:lnTo>
                      <a:pt x="5791" y="6559"/>
                    </a:lnTo>
                    <a:lnTo>
                      <a:pt x="5185" y="7231"/>
                    </a:lnTo>
                    <a:lnTo>
                      <a:pt x="4545" y="7871"/>
                    </a:lnTo>
                    <a:lnTo>
                      <a:pt x="4006" y="8573"/>
                    </a:lnTo>
                    <a:lnTo>
                      <a:pt x="3468" y="9305"/>
                    </a:lnTo>
                    <a:lnTo>
                      <a:pt x="2962" y="10038"/>
                    </a:lnTo>
                    <a:lnTo>
                      <a:pt x="2491" y="10800"/>
                    </a:lnTo>
                    <a:lnTo>
                      <a:pt x="2087" y="11533"/>
                    </a:lnTo>
                    <a:lnTo>
                      <a:pt x="1717" y="12295"/>
                    </a:lnTo>
                    <a:lnTo>
                      <a:pt x="1346" y="13089"/>
                    </a:lnTo>
                    <a:lnTo>
                      <a:pt x="1077" y="13882"/>
                    </a:lnTo>
                    <a:lnTo>
                      <a:pt x="808" y="14706"/>
                    </a:lnTo>
                    <a:lnTo>
                      <a:pt x="572" y="15530"/>
                    </a:lnTo>
                    <a:lnTo>
                      <a:pt x="370" y="16353"/>
                    </a:lnTo>
                    <a:lnTo>
                      <a:pt x="202" y="17147"/>
                    </a:lnTo>
                    <a:lnTo>
                      <a:pt x="101" y="17971"/>
                    </a:lnTo>
                    <a:lnTo>
                      <a:pt x="33" y="18825"/>
                    </a:lnTo>
                    <a:lnTo>
                      <a:pt x="0" y="19649"/>
                    </a:lnTo>
                    <a:lnTo>
                      <a:pt x="0" y="20503"/>
                    </a:lnTo>
                    <a:lnTo>
                      <a:pt x="33" y="21357"/>
                    </a:lnTo>
                    <a:lnTo>
                      <a:pt x="101" y="22181"/>
                    </a:lnTo>
                    <a:lnTo>
                      <a:pt x="235" y="23035"/>
                    </a:lnTo>
                    <a:lnTo>
                      <a:pt x="370" y="23859"/>
                    </a:lnTo>
                    <a:lnTo>
                      <a:pt x="606" y="24683"/>
                    </a:lnTo>
                    <a:lnTo>
                      <a:pt x="841" y="25507"/>
                    </a:lnTo>
                    <a:lnTo>
                      <a:pt x="1111" y="26300"/>
                    </a:lnTo>
                    <a:lnTo>
                      <a:pt x="1414" y="27124"/>
                    </a:lnTo>
                    <a:lnTo>
                      <a:pt x="1784" y="27917"/>
                    </a:lnTo>
                    <a:lnTo>
                      <a:pt x="2188" y="28710"/>
                    </a:lnTo>
                    <a:lnTo>
                      <a:pt x="2592" y="29504"/>
                    </a:lnTo>
                    <a:lnTo>
                      <a:pt x="3097" y="30266"/>
                    </a:lnTo>
                    <a:lnTo>
                      <a:pt x="3602" y="30999"/>
                    </a:lnTo>
                    <a:lnTo>
                      <a:pt x="4175" y="31731"/>
                    </a:lnTo>
                    <a:lnTo>
                      <a:pt x="11212" y="39725"/>
                    </a:lnTo>
                    <a:lnTo>
                      <a:pt x="15151" y="36887"/>
                    </a:lnTo>
                    <a:lnTo>
                      <a:pt x="8653" y="289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050"/>
              </a:p>
            </p:txBody>
          </p:sp>
        </p:grpSp>
      </p:grpSp>
      <p:grpSp>
        <p:nvGrpSpPr>
          <p:cNvPr id="1214" name="Shape 1214"/>
          <p:cNvGrpSpPr/>
          <p:nvPr/>
        </p:nvGrpSpPr>
        <p:grpSpPr>
          <a:xfrm>
            <a:off x="390283" y="2007535"/>
            <a:ext cx="3165717" cy="789985"/>
            <a:chOff x="520377" y="1533713"/>
            <a:chExt cx="4220956" cy="1053314"/>
          </a:xfrm>
        </p:grpSpPr>
        <p:sp>
          <p:nvSpPr>
            <p:cNvPr id="1215" name="Shape 1215"/>
            <p:cNvSpPr/>
            <p:nvPr/>
          </p:nvSpPr>
          <p:spPr>
            <a:xfrm>
              <a:off x="520377" y="1533713"/>
              <a:ext cx="4220956" cy="610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44A40"/>
                </a:buClr>
                <a:buSzPts val="400"/>
              </a:pPr>
              <a:r>
                <a:rPr lang="en-GB" sz="1600" b="1" dirty="0">
                  <a:solidFill>
                    <a:srgbClr val="244A40"/>
                  </a:solidFill>
                </a:rPr>
                <a:t>Enhanced eBooks disciplines</a:t>
              </a:r>
              <a:r>
                <a:rPr lang="en-GB" b="1" dirty="0">
                  <a:solidFill>
                    <a:srgbClr val="244A40"/>
                  </a:solidFill>
                </a:rPr>
                <a:t>:</a:t>
              </a:r>
              <a:endParaRPr b="1" dirty="0">
                <a:solidFill>
                  <a:srgbClr val="244A40"/>
                </a:solidFill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520377" y="2037856"/>
              <a:ext cx="3775624" cy="549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44A40"/>
                </a:buClr>
                <a:buSzPts val="400"/>
              </a:pPr>
              <a:r>
                <a:rPr lang="en-GB" sz="1600" dirty="0">
                  <a:solidFill>
                    <a:srgbClr val="244A40"/>
                  </a:solidFill>
                </a:rPr>
                <a:t>Business | Law | Psychology </a:t>
              </a:r>
              <a:endParaRPr sz="1600" dirty="0">
                <a:solidFill>
                  <a:srgbClr val="244A40"/>
                </a:solidFill>
              </a:endParaRPr>
            </a:p>
          </p:txBody>
        </p:sp>
      </p:grpSp>
      <p:grpSp>
        <p:nvGrpSpPr>
          <p:cNvPr id="1217" name="Shape 1217"/>
          <p:cNvGrpSpPr/>
          <p:nvPr/>
        </p:nvGrpSpPr>
        <p:grpSpPr>
          <a:xfrm>
            <a:off x="390283" y="3175628"/>
            <a:ext cx="2700000" cy="2229764"/>
            <a:chOff x="520377" y="4004946"/>
            <a:chExt cx="3600000" cy="2059241"/>
          </a:xfrm>
        </p:grpSpPr>
        <p:sp>
          <p:nvSpPr>
            <p:cNvPr id="1218" name="Shape 1218"/>
            <p:cNvSpPr/>
            <p:nvPr/>
          </p:nvSpPr>
          <p:spPr>
            <a:xfrm>
              <a:off x="615757" y="4066209"/>
              <a:ext cx="3233445" cy="1997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44A40"/>
                </a:buClr>
                <a:buSzPts val="350"/>
              </a:pPr>
              <a:r>
                <a:rPr lang="en-GB" dirty="0">
                  <a:solidFill>
                    <a:srgbClr val="244A40"/>
                  </a:solidFill>
                </a:rPr>
                <a:t>Enhanced eBooks are standalone digital versions of our world class textbooks with embedded interactive resources, such as self-assessment multiple choice questions and feedback,  designed to aid learning and engagement and delivered via 3rd party eBook providers such as </a:t>
              </a:r>
              <a:r>
                <a:rPr lang="en-GB" dirty="0" err="1">
                  <a:solidFill>
                    <a:srgbClr val="244A40"/>
                  </a:solidFill>
                </a:rPr>
                <a:t>Kortext</a:t>
              </a:r>
              <a:br>
                <a:rPr lang="en-GB" dirty="0">
                  <a:solidFill>
                    <a:srgbClr val="244A40"/>
                  </a:solidFill>
                </a:rPr>
              </a:br>
              <a:r>
                <a:rPr lang="en-GB" dirty="0">
                  <a:solidFill>
                    <a:srgbClr val="244A40"/>
                  </a:solidFill>
                </a:rPr>
                <a:t>or </a:t>
              </a:r>
              <a:r>
                <a:rPr lang="en-GB" dirty="0" err="1">
                  <a:solidFill>
                    <a:srgbClr val="244A40"/>
                  </a:solidFill>
                </a:rPr>
                <a:t>VitalSource</a:t>
              </a:r>
              <a:r>
                <a:rPr lang="en-GB" dirty="0">
                  <a:solidFill>
                    <a:srgbClr val="244A40"/>
                  </a:solidFill>
                </a:rPr>
                <a:t>.</a:t>
              </a:r>
              <a:endParaRPr dirty="0"/>
            </a:p>
          </p:txBody>
        </p:sp>
        <p:cxnSp>
          <p:nvCxnSpPr>
            <p:cNvPr id="1219" name="Shape 1219"/>
            <p:cNvCxnSpPr/>
            <p:nvPr/>
          </p:nvCxnSpPr>
          <p:spPr>
            <a:xfrm>
              <a:off x="520377" y="4004946"/>
              <a:ext cx="3600000" cy="0"/>
            </a:xfrm>
            <a:prstGeom prst="straightConnector1">
              <a:avLst/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20" name="Shape 1220"/>
          <p:cNvGrpSpPr/>
          <p:nvPr/>
        </p:nvGrpSpPr>
        <p:grpSpPr>
          <a:xfrm>
            <a:off x="3222000" y="3175627"/>
            <a:ext cx="2780249" cy="2195138"/>
            <a:chOff x="4296001" y="4004946"/>
            <a:chExt cx="3600000" cy="2013074"/>
          </a:xfrm>
        </p:grpSpPr>
        <p:sp>
          <p:nvSpPr>
            <p:cNvPr id="1221" name="Shape 1221"/>
            <p:cNvSpPr/>
            <p:nvPr/>
          </p:nvSpPr>
          <p:spPr>
            <a:xfrm>
              <a:off x="4314779" y="4065781"/>
              <a:ext cx="3581222" cy="1952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44A40"/>
                </a:buClr>
                <a:buSzPts val="350"/>
              </a:pPr>
              <a:r>
                <a:rPr lang="en-GB" b="1" dirty="0">
                  <a:solidFill>
                    <a:srgbClr val="244A40"/>
                  </a:solidFill>
                </a:rPr>
                <a:t>Further to all the benefits of eBooks:</a:t>
              </a:r>
              <a:endParaRPr dirty="0"/>
            </a:p>
            <a:p>
              <a:pPr marL="134541" indent="-134541">
                <a:spcBef>
                  <a:spcPts val="450"/>
                </a:spcBef>
                <a:buClr>
                  <a:srgbClr val="244A40"/>
                </a:buClr>
                <a:buSzPts val="1400"/>
                <a:buFont typeface="Arial"/>
                <a:buChar char="•"/>
              </a:pPr>
              <a:r>
                <a:rPr lang="en-GB" dirty="0">
                  <a:solidFill>
                    <a:srgbClr val="244A40"/>
                  </a:solidFill>
                </a:rPr>
                <a:t>Embedded self-assessment questions</a:t>
              </a:r>
              <a:endParaRPr dirty="0"/>
            </a:p>
            <a:p>
              <a:pPr marL="136922" indent="-136922">
                <a:spcBef>
                  <a:spcPts val="450"/>
                </a:spcBef>
                <a:buClr>
                  <a:srgbClr val="244A40"/>
                </a:buClr>
                <a:buSzPts val="1400"/>
                <a:buFont typeface="Arial"/>
                <a:buChar char="•"/>
              </a:pPr>
              <a:r>
                <a:rPr lang="en-GB" dirty="0">
                  <a:solidFill>
                    <a:srgbClr val="244A40"/>
                  </a:solidFill>
                </a:rPr>
                <a:t>Reflowable text and page fidelity </a:t>
              </a:r>
              <a:endParaRPr dirty="0">
                <a:solidFill>
                  <a:srgbClr val="244A40"/>
                </a:solidFill>
              </a:endParaRPr>
            </a:p>
            <a:p>
              <a:pPr>
                <a:spcBef>
                  <a:spcPts val="450"/>
                </a:spcBef>
                <a:buClr>
                  <a:srgbClr val="244A40"/>
                </a:buClr>
                <a:buSzPts val="1400"/>
              </a:pPr>
              <a:r>
                <a:rPr lang="en-GB" b="1" dirty="0">
                  <a:solidFill>
                    <a:srgbClr val="244A40"/>
                  </a:solidFill>
                </a:rPr>
                <a:t>Selected enhanced eBooks also include:</a:t>
              </a:r>
              <a:endParaRPr dirty="0">
                <a:solidFill>
                  <a:srgbClr val="244A40"/>
                </a:solidFill>
              </a:endParaRPr>
            </a:p>
            <a:p>
              <a:pPr marL="134541" indent="-134541">
                <a:spcBef>
                  <a:spcPts val="450"/>
                </a:spcBef>
                <a:buClr>
                  <a:srgbClr val="244A40"/>
                </a:buClr>
                <a:buSzPts val="1400"/>
                <a:buFont typeface="Arial"/>
                <a:buChar char="•"/>
              </a:pPr>
              <a:r>
                <a:rPr lang="en-GB" dirty="0">
                  <a:solidFill>
                    <a:srgbClr val="244A40"/>
                  </a:solidFill>
                </a:rPr>
                <a:t>Annotated deep links</a:t>
              </a:r>
              <a:endParaRPr dirty="0"/>
            </a:p>
            <a:p>
              <a:pPr marL="134541" indent="-134541">
                <a:spcBef>
                  <a:spcPts val="450"/>
                </a:spcBef>
                <a:buClr>
                  <a:srgbClr val="244A40"/>
                </a:buClr>
                <a:buSzPts val="1400"/>
                <a:buFont typeface="Arial"/>
                <a:buChar char="•"/>
              </a:pPr>
              <a:r>
                <a:rPr lang="en-GB" dirty="0">
                  <a:solidFill>
                    <a:srgbClr val="244A40"/>
                  </a:solidFill>
                </a:rPr>
                <a:t>Videos</a:t>
              </a:r>
              <a:endParaRPr sz="1050" dirty="0"/>
            </a:p>
          </p:txBody>
        </p:sp>
        <p:cxnSp>
          <p:nvCxnSpPr>
            <p:cNvPr id="1222" name="Shape 1222"/>
            <p:cNvCxnSpPr/>
            <p:nvPr/>
          </p:nvCxnSpPr>
          <p:spPr>
            <a:xfrm>
              <a:off x="4296001" y="4004946"/>
              <a:ext cx="3600000" cy="0"/>
            </a:xfrm>
            <a:prstGeom prst="straightConnector1">
              <a:avLst/>
            </a:pr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98481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668</Words>
  <Application>Microsoft Macintosh PowerPoint</Application>
  <PresentationFormat>On-screen Show (4:3)</PresentationFormat>
  <Paragraphs>152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Wingdings</vt:lpstr>
      <vt:lpstr>Lato Medium</vt:lpstr>
      <vt:lpstr>Verdana</vt:lpstr>
      <vt:lpstr>Helvetica</vt:lpstr>
      <vt:lpstr>Times New Roman</vt:lpstr>
      <vt:lpstr>Calibri</vt:lpstr>
      <vt:lpstr>Lato Light</vt:lpstr>
      <vt:lpstr>Pearson</vt:lpstr>
      <vt:lpstr>PowerPoint Presentation</vt:lpstr>
      <vt:lpstr>Higher Education &amp; Professional</vt:lpstr>
      <vt:lpstr>PowerPoint Presentation</vt:lpstr>
      <vt:lpstr>Trusted Content</vt:lpstr>
      <vt:lpstr>Print textbooks  and eBooks</vt:lpstr>
      <vt:lpstr>PowerPoint Presentation</vt:lpstr>
      <vt:lpstr>Interactive eBooks</vt:lpstr>
      <vt:lpstr>Enhanced e-books</vt:lpstr>
      <vt:lpstr>Enhanced eBooks with embedded interactive resources</vt:lpstr>
      <vt:lpstr>The response so far</vt:lpstr>
      <vt:lpstr>MyLab &amp; Mastering</vt:lpstr>
      <vt:lpstr>MyLab &amp; Mastering</vt:lpstr>
      <vt:lpstr>MyLab &amp; Mastering</vt:lpstr>
      <vt:lpstr>Variety of disciplines</vt:lpstr>
      <vt:lpstr>They embed seamlessly into a variety of platforms, allowing for a single sign on message</vt:lpstr>
      <vt:lpstr>Experiential Learning: Online simulations</vt:lpstr>
      <vt:lpstr>Learning Catalytics</vt:lpstr>
      <vt:lpstr>A bring-your-own-device  classroom response system</vt:lpstr>
      <vt:lpstr>Custom Publishing</vt:lpstr>
      <vt:lpstr>We give you the freedom to design your chosen course materials based on exactly what and how you want to teach.  Here are some examples of customised resources:  • A print textbook or eBook with content specific to your course needs  • A study skills textbook or eBook to support your students’ academic skills  </vt:lpstr>
      <vt:lpstr>There’s so much  more to learn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Priorities For Europe</dc:title>
  <dc:creator>Jaroszewska-Grabos, Malgorzata</dc:creator>
  <cp:lastModifiedBy>Zviad Dekanoidze</cp:lastModifiedBy>
  <cp:revision>92</cp:revision>
  <dcterms:modified xsi:type="dcterms:W3CDTF">2019-02-14T10:02:25Z</dcterms:modified>
</cp:coreProperties>
</file>