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95" r:id="rId2"/>
    <p:sldId id="329" r:id="rId3"/>
    <p:sldId id="326" r:id="rId4"/>
    <p:sldId id="333" r:id="rId5"/>
    <p:sldId id="363" r:id="rId6"/>
    <p:sldId id="300" r:id="rId7"/>
    <p:sldId id="301" r:id="rId8"/>
    <p:sldId id="368" r:id="rId9"/>
    <p:sldId id="364" r:id="rId10"/>
    <p:sldId id="302" r:id="rId11"/>
    <p:sldId id="370" r:id="rId12"/>
    <p:sldId id="356" r:id="rId13"/>
    <p:sldId id="358" r:id="rId14"/>
    <p:sldId id="357" r:id="rId15"/>
    <p:sldId id="310" r:id="rId16"/>
    <p:sldId id="321" r:id="rId17"/>
    <p:sldId id="322" r:id="rId18"/>
    <p:sldId id="323" r:id="rId19"/>
    <p:sldId id="324" r:id="rId20"/>
    <p:sldId id="361" r:id="rId21"/>
    <p:sldId id="366" r:id="rId22"/>
    <p:sldId id="349" r:id="rId23"/>
    <p:sldId id="347" r:id="rId24"/>
    <p:sldId id="348" r:id="rId25"/>
    <p:sldId id="362" r:id="rId26"/>
    <p:sldId id="350" r:id="rId27"/>
    <p:sldId id="335" r:id="rId28"/>
    <p:sldId id="373" r:id="rId29"/>
    <p:sldId id="374" r:id="rId30"/>
    <p:sldId id="339" r:id="rId31"/>
    <p:sldId id="340" r:id="rId32"/>
    <p:sldId id="341" r:id="rId33"/>
    <p:sldId id="372" r:id="rId34"/>
    <p:sldId id="351" r:id="rId35"/>
    <p:sldId id="336" r:id="rId36"/>
    <p:sldId id="343" r:id="rId37"/>
    <p:sldId id="342" r:id="rId38"/>
    <p:sldId id="344" r:id="rId39"/>
    <p:sldId id="345" r:id="rId40"/>
    <p:sldId id="346" r:id="rId41"/>
    <p:sldId id="352" r:id="rId42"/>
    <p:sldId id="353" r:id="rId43"/>
    <p:sldId id="359" r:id="rId44"/>
    <p:sldId id="360" r:id="rId45"/>
    <p:sldId id="328" r:id="rId46"/>
    <p:sldId id="317" r:id="rId47"/>
    <p:sldId id="319" r:id="rId48"/>
    <p:sldId id="320" r:id="rId49"/>
    <p:sldId id="375" r:id="rId50"/>
    <p:sldId id="367" r:id="rId51"/>
    <p:sldId id="337" r:id="rId52"/>
    <p:sldId id="273" r:id="rId53"/>
  </p:sldIdLst>
  <p:sldSz cx="99012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49">
          <p15:clr>
            <a:srgbClr val="A4A3A4"/>
          </p15:clr>
        </p15:guide>
        <p15:guide id="2" orient="horz" pos="139">
          <p15:clr>
            <a:srgbClr val="A4A3A4"/>
          </p15:clr>
        </p15:guide>
        <p15:guide id="3" orient="horz" pos="4175">
          <p15:clr>
            <a:srgbClr val="A4A3A4"/>
          </p15:clr>
        </p15:guide>
        <p15:guide id="4" orient="horz" pos="449">
          <p15:clr>
            <a:srgbClr val="A4A3A4"/>
          </p15:clr>
        </p15:guide>
        <p15:guide id="5" orient="horz" pos="667">
          <p15:clr>
            <a:srgbClr val="A4A3A4"/>
          </p15:clr>
        </p15:guide>
        <p15:guide id="6" orient="horz" pos="2834">
          <p15:clr>
            <a:srgbClr val="A4A3A4"/>
          </p15:clr>
        </p15:guide>
        <p15:guide id="7" orient="horz" pos="3875">
          <p15:clr>
            <a:srgbClr val="A4A3A4"/>
          </p15:clr>
        </p15:guide>
        <p15:guide id="8" orient="horz" pos="4123">
          <p15:clr>
            <a:srgbClr val="A4A3A4"/>
          </p15:clr>
        </p15:guide>
        <p15:guide id="9" orient="horz" pos="2703">
          <p15:clr>
            <a:srgbClr val="A4A3A4"/>
          </p15:clr>
        </p15:guide>
        <p15:guide id="10" pos="1392">
          <p15:clr>
            <a:srgbClr val="A4A3A4"/>
          </p15:clr>
        </p15:guide>
        <p15:guide id="11" pos="5636">
          <p15:clr>
            <a:srgbClr val="A4A3A4"/>
          </p15:clr>
        </p15:guide>
        <p15:guide id="12" pos="4526">
          <p15:clr>
            <a:srgbClr val="A4A3A4"/>
          </p15:clr>
        </p15:guide>
        <p15:guide id="13" pos="613">
          <p15:clr>
            <a:srgbClr val="A4A3A4"/>
          </p15:clr>
        </p15:guide>
        <p15:guide id="14" pos="3231">
          <p15:clr>
            <a:srgbClr val="A4A3A4"/>
          </p15:clr>
        </p15:guide>
        <p15:guide id="15" pos="4202">
          <p15:clr>
            <a:srgbClr val="A4A3A4"/>
          </p15:clr>
        </p15:guide>
        <p15:guide id="16" pos="44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F0F6"/>
    <a:srgbClr val="99E0ED"/>
    <a:srgbClr val="6CD2E5"/>
    <a:srgbClr val="D5E6F4"/>
    <a:srgbClr val="A6C6E6"/>
    <a:srgbClr val="83AFDC"/>
    <a:srgbClr val="EFDDEC"/>
    <a:srgbClr val="D8AFD3"/>
    <a:srgbClr val="C88DC0"/>
    <a:srgbClr val="A23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snapToObjects="1">
      <p:cViewPr varScale="1">
        <p:scale>
          <a:sx n="69" d="100"/>
          <a:sy n="69" d="100"/>
        </p:scale>
        <p:origin x="1020" y="60"/>
      </p:cViewPr>
      <p:guideLst>
        <p:guide orient="horz" pos="2949"/>
        <p:guide orient="horz" pos="139"/>
        <p:guide orient="horz" pos="4175"/>
        <p:guide orient="horz" pos="449"/>
        <p:guide orient="horz" pos="667"/>
        <p:guide orient="horz" pos="2834"/>
        <p:guide orient="horz" pos="3875"/>
        <p:guide orient="horz" pos="4123"/>
        <p:guide orient="horz" pos="2703"/>
        <p:guide pos="1392"/>
        <p:guide pos="5636"/>
        <p:guide pos="4526"/>
        <p:guide pos="613"/>
        <p:guide pos="3231"/>
        <p:guide pos="4202"/>
        <p:guide pos="4449"/>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8" d="100"/>
          <a:sy n="98" d="100"/>
        </p:scale>
        <p:origin x="-356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543B15-2B44-4D19-8EE8-0E28EC49AC3B}" type="doc">
      <dgm:prSet loTypeId="urn:microsoft.com/office/officeart/2005/8/layout/hProcess3" loCatId="process" qsTypeId="urn:microsoft.com/office/officeart/2005/8/quickstyle/simple1" qsCatId="simple" csTypeId="urn:microsoft.com/office/officeart/2005/8/colors/accent1_2" csCatId="accent1" phldr="1"/>
      <dgm:spPr/>
    </dgm:pt>
    <dgm:pt modelId="{6F1002EF-E020-4925-A7AA-640320EDC1A6}">
      <dgm:prSet phldrT="[Metin]"/>
      <dgm:spPr/>
      <dgm:t>
        <a:bodyPr/>
        <a:lstStyle/>
        <a:p>
          <a:r>
            <a:rPr lang="tr-TR" dirty="0" err="1" smtClean="0"/>
            <a:t>Act</a:t>
          </a:r>
          <a:r>
            <a:rPr lang="tr-TR" dirty="0" smtClean="0"/>
            <a:t> it </a:t>
          </a:r>
          <a:r>
            <a:rPr lang="tr-TR" dirty="0" err="1" smtClean="0"/>
            <a:t>out</a:t>
          </a:r>
          <a:r>
            <a:rPr lang="tr-TR" dirty="0" smtClean="0"/>
            <a:t>!</a:t>
          </a:r>
          <a:endParaRPr lang="tr-TR" dirty="0"/>
        </a:p>
      </dgm:t>
    </dgm:pt>
    <dgm:pt modelId="{C2DA191A-72B0-4772-BD46-4329881FDC74}" type="parTrans" cxnId="{0085095D-D637-4933-B318-CE0F7BA55196}">
      <dgm:prSet/>
      <dgm:spPr/>
      <dgm:t>
        <a:bodyPr/>
        <a:lstStyle/>
        <a:p>
          <a:endParaRPr lang="tr-TR"/>
        </a:p>
      </dgm:t>
    </dgm:pt>
    <dgm:pt modelId="{CE9AD3E2-E0A6-43D2-B7B9-CC1126D495C7}" type="sibTrans" cxnId="{0085095D-D637-4933-B318-CE0F7BA55196}">
      <dgm:prSet/>
      <dgm:spPr/>
      <dgm:t>
        <a:bodyPr/>
        <a:lstStyle/>
        <a:p>
          <a:endParaRPr lang="tr-TR"/>
        </a:p>
      </dgm:t>
    </dgm:pt>
    <dgm:pt modelId="{6470C4AF-45BA-4F46-8529-8E4B76F4DA03}">
      <dgm:prSet phldrT="[Metin]" phldr="1"/>
      <dgm:spPr/>
      <dgm:t>
        <a:bodyPr/>
        <a:lstStyle/>
        <a:p>
          <a:endParaRPr lang="tr-TR" dirty="0">
            <a:solidFill>
              <a:srgbClr val="FFC000"/>
            </a:solidFill>
          </a:endParaRPr>
        </a:p>
      </dgm:t>
    </dgm:pt>
    <dgm:pt modelId="{CAD1E8CD-AF2B-4599-8886-934923F16760}" type="parTrans" cxnId="{310CBA3C-4A98-4143-9CB7-8E8027480013}">
      <dgm:prSet/>
      <dgm:spPr/>
      <dgm:t>
        <a:bodyPr/>
        <a:lstStyle/>
        <a:p>
          <a:endParaRPr lang="tr-TR"/>
        </a:p>
      </dgm:t>
    </dgm:pt>
    <dgm:pt modelId="{7EB21712-8DB4-46D5-A7D4-287C21FDCC47}" type="sibTrans" cxnId="{310CBA3C-4A98-4143-9CB7-8E8027480013}">
      <dgm:prSet/>
      <dgm:spPr/>
      <dgm:t>
        <a:bodyPr/>
        <a:lstStyle/>
        <a:p>
          <a:endParaRPr lang="tr-TR"/>
        </a:p>
      </dgm:t>
    </dgm:pt>
    <dgm:pt modelId="{1773F784-AEFC-45A7-88C9-E34E4AE4A4B4}">
      <dgm:prSet phldrT="[Metin]" phldr="1"/>
      <dgm:spPr/>
      <dgm:t>
        <a:bodyPr/>
        <a:lstStyle/>
        <a:p>
          <a:endParaRPr lang="tr-TR"/>
        </a:p>
      </dgm:t>
    </dgm:pt>
    <dgm:pt modelId="{0D40C5C1-2DD9-4720-946F-466AE1E629D0}" type="parTrans" cxnId="{683726C7-5DA6-40BF-85A2-45532CF97140}">
      <dgm:prSet/>
      <dgm:spPr/>
      <dgm:t>
        <a:bodyPr/>
        <a:lstStyle/>
        <a:p>
          <a:endParaRPr lang="tr-TR"/>
        </a:p>
      </dgm:t>
    </dgm:pt>
    <dgm:pt modelId="{4E9D132B-7222-47EE-BE59-368037D1F446}" type="sibTrans" cxnId="{683726C7-5DA6-40BF-85A2-45532CF97140}">
      <dgm:prSet/>
      <dgm:spPr/>
      <dgm:t>
        <a:bodyPr/>
        <a:lstStyle/>
        <a:p>
          <a:endParaRPr lang="tr-TR"/>
        </a:p>
      </dgm:t>
    </dgm:pt>
    <dgm:pt modelId="{9E8F04B5-99BD-424C-97B7-EE6D36A661A6}" type="pres">
      <dgm:prSet presAssocID="{72543B15-2B44-4D19-8EE8-0E28EC49AC3B}" presName="Name0" presStyleCnt="0">
        <dgm:presLayoutVars>
          <dgm:dir/>
          <dgm:animLvl val="lvl"/>
          <dgm:resizeHandles val="exact"/>
        </dgm:presLayoutVars>
      </dgm:prSet>
      <dgm:spPr/>
    </dgm:pt>
    <dgm:pt modelId="{8A28AF79-BE76-4DA2-AA52-23B75657B6F5}" type="pres">
      <dgm:prSet presAssocID="{72543B15-2B44-4D19-8EE8-0E28EC49AC3B}" presName="dummy" presStyleCnt="0"/>
      <dgm:spPr/>
    </dgm:pt>
    <dgm:pt modelId="{24AD545D-AEA0-4490-9567-43A8B9EF9838}" type="pres">
      <dgm:prSet presAssocID="{72543B15-2B44-4D19-8EE8-0E28EC49AC3B}" presName="linH" presStyleCnt="0"/>
      <dgm:spPr/>
    </dgm:pt>
    <dgm:pt modelId="{B523AF7B-DE99-4AD7-9D49-954E8CE301C4}" type="pres">
      <dgm:prSet presAssocID="{72543B15-2B44-4D19-8EE8-0E28EC49AC3B}" presName="padding1" presStyleCnt="0"/>
      <dgm:spPr/>
    </dgm:pt>
    <dgm:pt modelId="{6DE0D929-03CA-4A3F-9A62-9955BE88FA45}" type="pres">
      <dgm:prSet presAssocID="{6F1002EF-E020-4925-A7AA-640320EDC1A6}" presName="linV" presStyleCnt="0"/>
      <dgm:spPr/>
    </dgm:pt>
    <dgm:pt modelId="{3869BB19-DA55-4187-83FE-8B38B4024B2F}" type="pres">
      <dgm:prSet presAssocID="{6F1002EF-E020-4925-A7AA-640320EDC1A6}" presName="spVertical1" presStyleCnt="0"/>
      <dgm:spPr/>
    </dgm:pt>
    <dgm:pt modelId="{41F56D23-8478-433E-880F-9B978D1EBC5A}" type="pres">
      <dgm:prSet presAssocID="{6F1002EF-E020-4925-A7AA-640320EDC1A6}" presName="parTx" presStyleLbl="revTx" presStyleIdx="0" presStyleCnt="3">
        <dgm:presLayoutVars>
          <dgm:chMax val="0"/>
          <dgm:chPref val="0"/>
          <dgm:bulletEnabled val="1"/>
        </dgm:presLayoutVars>
      </dgm:prSet>
      <dgm:spPr/>
      <dgm:t>
        <a:bodyPr/>
        <a:lstStyle/>
        <a:p>
          <a:endParaRPr lang="tr-TR"/>
        </a:p>
      </dgm:t>
    </dgm:pt>
    <dgm:pt modelId="{878B0C45-5DC3-4186-A567-C09FF555ED3A}" type="pres">
      <dgm:prSet presAssocID="{6F1002EF-E020-4925-A7AA-640320EDC1A6}" presName="spVertical2" presStyleCnt="0"/>
      <dgm:spPr/>
    </dgm:pt>
    <dgm:pt modelId="{A51A39D1-6F5D-4528-9D3F-3CF90CC10CB1}" type="pres">
      <dgm:prSet presAssocID="{6F1002EF-E020-4925-A7AA-640320EDC1A6}" presName="spVertical3" presStyleCnt="0"/>
      <dgm:spPr/>
    </dgm:pt>
    <dgm:pt modelId="{8FE9578A-4289-42BC-826E-978B243E3364}" type="pres">
      <dgm:prSet presAssocID="{CE9AD3E2-E0A6-43D2-B7B9-CC1126D495C7}" presName="space" presStyleCnt="0"/>
      <dgm:spPr/>
    </dgm:pt>
    <dgm:pt modelId="{C45AAC24-4771-4AC9-A001-A49E11888934}" type="pres">
      <dgm:prSet presAssocID="{6470C4AF-45BA-4F46-8529-8E4B76F4DA03}" presName="linV" presStyleCnt="0"/>
      <dgm:spPr/>
    </dgm:pt>
    <dgm:pt modelId="{4AA60844-9F68-4FDF-9CFA-86EAD2A146C0}" type="pres">
      <dgm:prSet presAssocID="{6470C4AF-45BA-4F46-8529-8E4B76F4DA03}" presName="spVertical1" presStyleCnt="0"/>
      <dgm:spPr/>
    </dgm:pt>
    <dgm:pt modelId="{198C978C-A0C5-4F8F-BF11-96FA0E16A481}" type="pres">
      <dgm:prSet presAssocID="{6470C4AF-45BA-4F46-8529-8E4B76F4DA03}" presName="parTx" presStyleLbl="revTx" presStyleIdx="1" presStyleCnt="3">
        <dgm:presLayoutVars>
          <dgm:chMax val="0"/>
          <dgm:chPref val="0"/>
          <dgm:bulletEnabled val="1"/>
        </dgm:presLayoutVars>
      </dgm:prSet>
      <dgm:spPr/>
      <dgm:t>
        <a:bodyPr/>
        <a:lstStyle/>
        <a:p>
          <a:endParaRPr lang="tr-TR"/>
        </a:p>
      </dgm:t>
    </dgm:pt>
    <dgm:pt modelId="{74FA2276-E062-46CB-B49B-26777957794C}" type="pres">
      <dgm:prSet presAssocID="{6470C4AF-45BA-4F46-8529-8E4B76F4DA03}" presName="spVertical2" presStyleCnt="0"/>
      <dgm:spPr/>
    </dgm:pt>
    <dgm:pt modelId="{D2E251EC-15FC-4FBF-980F-99C577A531AE}" type="pres">
      <dgm:prSet presAssocID="{6470C4AF-45BA-4F46-8529-8E4B76F4DA03}" presName="spVertical3" presStyleCnt="0"/>
      <dgm:spPr/>
    </dgm:pt>
    <dgm:pt modelId="{FD03FA3D-E56D-4B54-A558-A4E0F1D565A8}" type="pres">
      <dgm:prSet presAssocID="{7EB21712-8DB4-46D5-A7D4-287C21FDCC47}" presName="space" presStyleCnt="0"/>
      <dgm:spPr/>
    </dgm:pt>
    <dgm:pt modelId="{D5CEDC32-CC90-405F-94EB-CCD242B9D601}" type="pres">
      <dgm:prSet presAssocID="{1773F784-AEFC-45A7-88C9-E34E4AE4A4B4}" presName="linV" presStyleCnt="0"/>
      <dgm:spPr/>
    </dgm:pt>
    <dgm:pt modelId="{19CFFC9E-88D7-4AE4-B77B-DE7F22F64054}" type="pres">
      <dgm:prSet presAssocID="{1773F784-AEFC-45A7-88C9-E34E4AE4A4B4}" presName="spVertical1" presStyleCnt="0"/>
      <dgm:spPr/>
    </dgm:pt>
    <dgm:pt modelId="{15D541EF-1BD9-4713-B406-DF41CC100385}" type="pres">
      <dgm:prSet presAssocID="{1773F784-AEFC-45A7-88C9-E34E4AE4A4B4}" presName="parTx" presStyleLbl="revTx" presStyleIdx="2" presStyleCnt="3">
        <dgm:presLayoutVars>
          <dgm:chMax val="0"/>
          <dgm:chPref val="0"/>
          <dgm:bulletEnabled val="1"/>
        </dgm:presLayoutVars>
      </dgm:prSet>
      <dgm:spPr/>
      <dgm:t>
        <a:bodyPr/>
        <a:lstStyle/>
        <a:p>
          <a:endParaRPr lang="tr-TR"/>
        </a:p>
      </dgm:t>
    </dgm:pt>
    <dgm:pt modelId="{B88A9DEB-353B-4244-9140-5D867C33BC4A}" type="pres">
      <dgm:prSet presAssocID="{1773F784-AEFC-45A7-88C9-E34E4AE4A4B4}" presName="spVertical2" presStyleCnt="0"/>
      <dgm:spPr/>
    </dgm:pt>
    <dgm:pt modelId="{1D448D44-D56E-4377-A1E8-0CB9602D0FC5}" type="pres">
      <dgm:prSet presAssocID="{1773F784-AEFC-45A7-88C9-E34E4AE4A4B4}" presName="spVertical3" presStyleCnt="0"/>
      <dgm:spPr/>
    </dgm:pt>
    <dgm:pt modelId="{548FBB22-6D3C-4008-A418-F3D43DC4EB54}" type="pres">
      <dgm:prSet presAssocID="{72543B15-2B44-4D19-8EE8-0E28EC49AC3B}" presName="padding2" presStyleCnt="0"/>
      <dgm:spPr/>
    </dgm:pt>
    <dgm:pt modelId="{A98AC197-4C66-4784-8684-CB424E18E303}" type="pres">
      <dgm:prSet presAssocID="{72543B15-2B44-4D19-8EE8-0E28EC49AC3B}" presName="negArrow" presStyleCnt="0"/>
      <dgm:spPr/>
    </dgm:pt>
    <dgm:pt modelId="{8F1598E7-8712-4C51-A678-F258DA27CB44}" type="pres">
      <dgm:prSet presAssocID="{72543B15-2B44-4D19-8EE8-0E28EC49AC3B}" presName="backgroundArrow" presStyleLbl="node1" presStyleIdx="0" presStyleCnt="1" custLinFactNeighborY="2153"/>
      <dgm:spPr/>
    </dgm:pt>
  </dgm:ptLst>
  <dgm:cxnLst>
    <dgm:cxn modelId="{0085095D-D637-4933-B318-CE0F7BA55196}" srcId="{72543B15-2B44-4D19-8EE8-0E28EC49AC3B}" destId="{6F1002EF-E020-4925-A7AA-640320EDC1A6}" srcOrd="0" destOrd="0" parTransId="{C2DA191A-72B0-4772-BD46-4329881FDC74}" sibTransId="{CE9AD3E2-E0A6-43D2-B7B9-CC1126D495C7}"/>
    <dgm:cxn modelId="{035CE0CF-51A1-428B-A29C-E4D295F07017}" type="presOf" srcId="{72543B15-2B44-4D19-8EE8-0E28EC49AC3B}" destId="{9E8F04B5-99BD-424C-97B7-EE6D36A661A6}" srcOrd="0" destOrd="0" presId="urn:microsoft.com/office/officeart/2005/8/layout/hProcess3"/>
    <dgm:cxn modelId="{67F77911-7488-4176-B31A-F8E13902933A}" type="presOf" srcId="{6470C4AF-45BA-4F46-8529-8E4B76F4DA03}" destId="{198C978C-A0C5-4F8F-BF11-96FA0E16A481}" srcOrd="0" destOrd="0" presId="urn:microsoft.com/office/officeart/2005/8/layout/hProcess3"/>
    <dgm:cxn modelId="{683726C7-5DA6-40BF-85A2-45532CF97140}" srcId="{72543B15-2B44-4D19-8EE8-0E28EC49AC3B}" destId="{1773F784-AEFC-45A7-88C9-E34E4AE4A4B4}" srcOrd="2" destOrd="0" parTransId="{0D40C5C1-2DD9-4720-946F-466AE1E629D0}" sibTransId="{4E9D132B-7222-47EE-BE59-368037D1F446}"/>
    <dgm:cxn modelId="{310CBA3C-4A98-4143-9CB7-8E8027480013}" srcId="{72543B15-2B44-4D19-8EE8-0E28EC49AC3B}" destId="{6470C4AF-45BA-4F46-8529-8E4B76F4DA03}" srcOrd="1" destOrd="0" parTransId="{CAD1E8CD-AF2B-4599-8886-934923F16760}" sibTransId="{7EB21712-8DB4-46D5-A7D4-287C21FDCC47}"/>
    <dgm:cxn modelId="{40D917C7-5D0E-4699-AC5A-E748D57DDC80}" type="presOf" srcId="{6F1002EF-E020-4925-A7AA-640320EDC1A6}" destId="{41F56D23-8478-433E-880F-9B978D1EBC5A}" srcOrd="0" destOrd="0" presId="urn:microsoft.com/office/officeart/2005/8/layout/hProcess3"/>
    <dgm:cxn modelId="{0C757AD3-141E-4D81-8BE1-083C6880A078}" type="presOf" srcId="{1773F784-AEFC-45A7-88C9-E34E4AE4A4B4}" destId="{15D541EF-1BD9-4713-B406-DF41CC100385}" srcOrd="0" destOrd="0" presId="urn:microsoft.com/office/officeart/2005/8/layout/hProcess3"/>
    <dgm:cxn modelId="{100A84B9-CEC1-4BCD-84EA-907B3CD1299C}" type="presParOf" srcId="{9E8F04B5-99BD-424C-97B7-EE6D36A661A6}" destId="{8A28AF79-BE76-4DA2-AA52-23B75657B6F5}" srcOrd="0" destOrd="0" presId="urn:microsoft.com/office/officeart/2005/8/layout/hProcess3"/>
    <dgm:cxn modelId="{DA4CC6DE-3E76-4BAC-8943-5402BBB5B3ED}" type="presParOf" srcId="{9E8F04B5-99BD-424C-97B7-EE6D36A661A6}" destId="{24AD545D-AEA0-4490-9567-43A8B9EF9838}" srcOrd="1" destOrd="0" presId="urn:microsoft.com/office/officeart/2005/8/layout/hProcess3"/>
    <dgm:cxn modelId="{91659C70-144B-4B89-A27E-694890F174D2}" type="presParOf" srcId="{24AD545D-AEA0-4490-9567-43A8B9EF9838}" destId="{B523AF7B-DE99-4AD7-9D49-954E8CE301C4}" srcOrd="0" destOrd="0" presId="urn:microsoft.com/office/officeart/2005/8/layout/hProcess3"/>
    <dgm:cxn modelId="{77E22CA3-B48B-459F-AC63-E53F6F66F331}" type="presParOf" srcId="{24AD545D-AEA0-4490-9567-43A8B9EF9838}" destId="{6DE0D929-03CA-4A3F-9A62-9955BE88FA45}" srcOrd="1" destOrd="0" presId="urn:microsoft.com/office/officeart/2005/8/layout/hProcess3"/>
    <dgm:cxn modelId="{26307C98-A613-4C85-A18C-91D07185A1DC}" type="presParOf" srcId="{6DE0D929-03CA-4A3F-9A62-9955BE88FA45}" destId="{3869BB19-DA55-4187-83FE-8B38B4024B2F}" srcOrd="0" destOrd="0" presId="urn:microsoft.com/office/officeart/2005/8/layout/hProcess3"/>
    <dgm:cxn modelId="{E533365D-F9B8-44E1-B822-F4A6A515FE03}" type="presParOf" srcId="{6DE0D929-03CA-4A3F-9A62-9955BE88FA45}" destId="{41F56D23-8478-433E-880F-9B978D1EBC5A}" srcOrd="1" destOrd="0" presId="urn:microsoft.com/office/officeart/2005/8/layout/hProcess3"/>
    <dgm:cxn modelId="{4D12B969-6CE7-4118-A1EC-46D3FAC8C7C7}" type="presParOf" srcId="{6DE0D929-03CA-4A3F-9A62-9955BE88FA45}" destId="{878B0C45-5DC3-4186-A567-C09FF555ED3A}" srcOrd="2" destOrd="0" presId="urn:microsoft.com/office/officeart/2005/8/layout/hProcess3"/>
    <dgm:cxn modelId="{84AB6C03-8E69-4CE8-AE19-CE8750399820}" type="presParOf" srcId="{6DE0D929-03CA-4A3F-9A62-9955BE88FA45}" destId="{A51A39D1-6F5D-4528-9D3F-3CF90CC10CB1}" srcOrd="3" destOrd="0" presId="urn:microsoft.com/office/officeart/2005/8/layout/hProcess3"/>
    <dgm:cxn modelId="{76EFE529-047F-4688-A485-9449A7C96559}" type="presParOf" srcId="{24AD545D-AEA0-4490-9567-43A8B9EF9838}" destId="{8FE9578A-4289-42BC-826E-978B243E3364}" srcOrd="2" destOrd="0" presId="urn:microsoft.com/office/officeart/2005/8/layout/hProcess3"/>
    <dgm:cxn modelId="{53090FC3-2FFD-4263-A9E9-172458253249}" type="presParOf" srcId="{24AD545D-AEA0-4490-9567-43A8B9EF9838}" destId="{C45AAC24-4771-4AC9-A001-A49E11888934}" srcOrd="3" destOrd="0" presId="urn:microsoft.com/office/officeart/2005/8/layout/hProcess3"/>
    <dgm:cxn modelId="{A018B7B9-C736-4920-BD15-9F8AAA8EF686}" type="presParOf" srcId="{C45AAC24-4771-4AC9-A001-A49E11888934}" destId="{4AA60844-9F68-4FDF-9CFA-86EAD2A146C0}" srcOrd="0" destOrd="0" presId="urn:microsoft.com/office/officeart/2005/8/layout/hProcess3"/>
    <dgm:cxn modelId="{EABD1BC0-CBC7-4F04-95BE-626A1A127958}" type="presParOf" srcId="{C45AAC24-4771-4AC9-A001-A49E11888934}" destId="{198C978C-A0C5-4F8F-BF11-96FA0E16A481}" srcOrd="1" destOrd="0" presId="urn:microsoft.com/office/officeart/2005/8/layout/hProcess3"/>
    <dgm:cxn modelId="{20464A3A-A154-4341-B32C-C7AEBD6D08F8}" type="presParOf" srcId="{C45AAC24-4771-4AC9-A001-A49E11888934}" destId="{74FA2276-E062-46CB-B49B-26777957794C}" srcOrd="2" destOrd="0" presId="urn:microsoft.com/office/officeart/2005/8/layout/hProcess3"/>
    <dgm:cxn modelId="{BBCB19B2-7480-4DF9-A662-99A8C39A33A7}" type="presParOf" srcId="{C45AAC24-4771-4AC9-A001-A49E11888934}" destId="{D2E251EC-15FC-4FBF-980F-99C577A531AE}" srcOrd="3" destOrd="0" presId="urn:microsoft.com/office/officeart/2005/8/layout/hProcess3"/>
    <dgm:cxn modelId="{C2CEB99C-7793-4526-9FA6-DD474141F2F4}" type="presParOf" srcId="{24AD545D-AEA0-4490-9567-43A8B9EF9838}" destId="{FD03FA3D-E56D-4B54-A558-A4E0F1D565A8}" srcOrd="4" destOrd="0" presId="urn:microsoft.com/office/officeart/2005/8/layout/hProcess3"/>
    <dgm:cxn modelId="{8AF18D7E-7FBC-4FF5-8760-E8E36E4E543A}" type="presParOf" srcId="{24AD545D-AEA0-4490-9567-43A8B9EF9838}" destId="{D5CEDC32-CC90-405F-94EB-CCD242B9D601}" srcOrd="5" destOrd="0" presId="urn:microsoft.com/office/officeart/2005/8/layout/hProcess3"/>
    <dgm:cxn modelId="{3F4B1B62-EB6B-407E-B751-8B9FBA421671}" type="presParOf" srcId="{D5CEDC32-CC90-405F-94EB-CCD242B9D601}" destId="{19CFFC9E-88D7-4AE4-B77B-DE7F22F64054}" srcOrd="0" destOrd="0" presId="urn:microsoft.com/office/officeart/2005/8/layout/hProcess3"/>
    <dgm:cxn modelId="{5419E653-3C30-447F-ADE9-DE6FED3DF19F}" type="presParOf" srcId="{D5CEDC32-CC90-405F-94EB-CCD242B9D601}" destId="{15D541EF-1BD9-4713-B406-DF41CC100385}" srcOrd="1" destOrd="0" presId="urn:microsoft.com/office/officeart/2005/8/layout/hProcess3"/>
    <dgm:cxn modelId="{84E92823-0187-499E-B8C7-DD1C190BEC56}" type="presParOf" srcId="{D5CEDC32-CC90-405F-94EB-CCD242B9D601}" destId="{B88A9DEB-353B-4244-9140-5D867C33BC4A}" srcOrd="2" destOrd="0" presId="urn:microsoft.com/office/officeart/2005/8/layout/hProcess3"/>
    <dgm:cxn modelId="{378AA044-E2CD-4BBD-B8AB-6E61497D72B4}" type="presParOf" srcId="{D5CEDC32-CC90-405F-94EB-CCD242B9D601}" destId="{1D448D44-D56E-4377-A1E8-0CB9602D0FC5}" srcOrd="3" destOrd="0" presId="urn:microsoft.com/office/officeart/2005/8/layout/hProcess3"/>
    <dgm:cxn modelId="{2070FF29-2AD3-4615-AD91-A100784BAC01}" type="presParOf" srcId="{24AD545D-AEA0-4490-9567-43A8B9EF9838}" destId="{548FBB22-6D3C-4008-A418-F3D43DC4EB54}" srcOrd="6" destOrd="0" presId="urn:microsoft.com/office/officeart/2005/8/layout/hProcess3"/>
    <dgm:cxn modelId="{704F1CA4-0E14-42D8-B9B3-AAC0A41931C4}" type="presParOf" srcId="{24AD545D-AEA0-4490-9567-43A8B9EF9838}" destId="{A98AC197-4C66-4784-8684-CB424E18E303}" srcOrd="7" destOrd="0" presId="urn:microsoft.com/office/officeart/2005/8/layout/hProcess3"/>
    <dgm:cxn modelId="{9DA90FCF-5C50-465A-AF7C-B6895C4EAFD6}" type="presParOf" srcId="{24AD545D-AEA0-4490-9567-43A8B9EF9838}" destId="{8F1598E7-8712-4C51-A678-F258DA27CB44}"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598E7-8712-4C51-A678-F258DA27CB44}">
      <dsp:nvSpPr>
        <dsp:cNvPr id="0" name=""/>
        <dsp:cNvSpPr/>
      </dsp:nvSpPr>
      <dsp:spPr>
        <a:xfrm>
          <a:off x="0" y="1479748"/>
          <a:ext cx="1804194" cy="67406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D541EF-1BD9-4713-B406-DF41CC100385}">
      <dsp:nvSpPr>
        <dsp:cNvPr id="0" name=""/>
        <dsp:cNvSpPr/>
      </dsp:nvSpPr>
      <dsp:spPr>
        <a:xfrm>
          <a:off x="1189023" y="1633750"/>
          <a:ext cx="434750" cy="337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ctr" defTabSz="311150">
            <a:lnSpc>
              <a:spcPct val="90000"/>
            </a:lnSpc>
            <a:spcBef>
              <a:spcPct val="0"/>
            </a:spcBef>
            <a:spcAft>
              <a:spcPct val="35000"/>
            </a:spcAft>
          </a:pPr>
          <a:endParaRPr lang="tr-TR" sz="700" kern="1200"/>
        </a:p>
      </dsp:txBody>
      <dsp:txXfrm>
        <a:off x="1189023" y="1633750"/>
        <a:ext cx="434750" cy="337030"/>
      </dsp:txXfrm>
    </dsp:sp>
    <dsp:sp modelId="{198C978C-A0C5-4F8F-BF11-96FA0E16A481}">
      <dsp:nvSpPr>
        <dsp:cNvPr id="0" name=""/>
        <dsp:cNvSpPr/>
      </dsp:nvSpPr>
      <dsp:spPr>
        <a:xfrm>
          <a:off x="667322" y="1633750"/>
          <a:ext cx="434750" cy="337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ctr" defTabSz="311150">
            <a:lnSpc>
              <a:spcPct val="90000"/>
            </a:lnSpc>
            <a:spcBef>
              <a:spcPct val="0"/>
            </a:spcBef>
            <a:spcAft>
              <a:spcPct val="35000"/>
            </a:spcAft>
          </a:pPr>
          <a:endParaRPr lang="tr-TR" sz="700" kern="1200" dirty="0">
            <a:solidFill>
              <a:srgbClr val="FFC000"/>
            </a:solidFill>
          </a:endParaRPr>
        </a:p>
      </dsp:txBody>
      <dsp:txXfrm>
        <a:off x="667322" y="1633750"/>
        <a:ext cx="434750" cy="337030"/>
      </dsp:txXfrm>
    </dsp:sp>
    <dsp:sp modelId="{41F56D23-8478-433E-880F-9B978D1EBC5A}">
      <dsp:nvSpPr>
        <dsp:cNvPr id="0" name=""/>
        <dsp:cNvSpPr/>
      </dsp:nvSpPr>
      <dsp:spPr>
        <a:xfrm>
          <a:off x="145621" y="1633750"/>
          <a:ext cx="434750" cy="337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1120" rIns="0" bIns="71120" numCol="1" spcCol="1270" anchor="ctr" anchorCtr="0">
          <a:noAutofit/>
        </a:bodyPr>
        <a:lstStyle/>
        <a:p>
          <a:pPr lvl="0" algn="ctr" defTabSz="311150">
            <a:lnSpc>
              <a:spcPct val="90000"/>
            </a:lnSpc>
            <a:spcBef>
              <a:spcPct val="0"/>
            </a:spcBef>
            <a:spcAft>
              <a:spcPct val="35000"/>
            </a:spcAft>
          </a:pPr>
          <a:r>
            <a:rPr lang="tr-TR" sz="700" kern="1200" dirty="0" err="1" smtClean="0"/>
            <a:t>Act</a:t>
          </a:r>
          <a:r>
            <a:rPr lang="tr-TR" sz="700" kern="1200" dirty="0" smtClean="0"/>
            <a:t> it </a:t>
          </a:r>
          <a:r>
            <a:rPr lang="tr-TR" sz="700" kern="1200" dirty="0" err="1" smtClean="0"/>
            <a:t>out</a:t>
          </a:r>
          <a:r>
            <a:rPr lang="tr-TR" sz="700" kern="1200" dirty="0" smtClean="0"/>
            <a:t>!</a:t>
          </a:r>
          <a:endParaRPr lang="tr-TR" sz="700" kern="1200" dirty="0"/>
        </a:p>
      </dsp:txBody>
      <dsp:txXfrm>
        <a:off x="145621" y="1633750"/>
        <a:ext cx="434750" cy="33703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4C6757-CA26-4273-8E02-0B47BE4CBBEA}" type="datetimeFigureOut">
              <a:rPr lang="en-GB" smtClean="0"/>
              <a:t>18/07/2016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728392-E67F-474C-88AC-7C2273DAA890}" type="slidenum">
              <a:rPr lang="en-GB" smtClean="0"/>
              <a:t>‹#›</a:t>
            </a:fld>
            <a:endParaRPr lang="en-GB"/>
          </a:p>
        </p:txBody>
      </p:sp>
    </p:spTree>
    <p:extLst>
      <p:ext uri="{BB962C8B-B14F-4D97-AF65-F5344CB8AC3E}">
        <p14:creationId xmlns:p14="http://schemas.microsoft.com/office/powerpoint/2010/main" val="3608007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72E528-21CF-490F-93A1-05A9C3531E46}" type="datetimeFigureOut">
              <a:rPr lang="en-GB" smtClean="0"/>
              <a:t>18/07/2016</a:t>
            </a:fld>
            <a:endParaRPr lang="en-GB"/>
          </a:p>
        </p:txBody>
      </p:sp>
      <p:sp>
        <p:nvSpPr>
          <p:cNvPr id="4" name="Slide Image Placeholder 3"/>
          <p:cNvSpPr>
            <a:spLocks noGrp="1" noRot="1" noChangeAspect="1"/>
          </p:cNvSpPr>
          <p:nvPr>
            <p:ph type="sldImg" idx="2"/>
          </p:nvPr>
        </p:nvSpPr>
        <p:spPr>
          <a:xfrm>
            <a:off x="954088" y="685800"/>
            <a:ext cx="49498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842417-133D-42BF-B7C8-4C67396B1270}" type="slidenum">
              <a:rPr lang="en-GB" smtClean="0"/>
              <a:t>‹#›</a:t>
            </a:fld>
            <a:endParaRPr lang="en-GB"/>
          </a:p>
        </p:txBody>
      </p:sp>
    </p:spTree>
    <p:extLst>
      <p:ext uri="{BB962C8B-B14F-4D97-AF65-F5344CB8AC3E}">
        <p14:creationId xmlns:p14="http://schemas.microsoft.com/office/powerpoint/2010/main" val="2624307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9" name="Text Placeholder 29"/>
          <p:cNvSpPr>
            <a:spLocks noGrp="1"/>
          </p:cNvSpPr>
          <p:nvPr>
            <p:ph type="body" sz="quarter" idx="11" hasCustomPrompt="1"/>
          </p:nvPr>
        </p:nvSpPr>
        <p:spPr>
          <a:xfrm>
            <a:off x="972000" y="810273"/>
            <a:ext cx="795610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5" name="Footer Placeholder 4"/>
          <p:cNvSpPr>
            <a:spLocks noGrp="1"/>
          </p:cNvSpPr>
          <p:nvPr>
            <p:ph type="ftr" sz="quarter" idx="12"/>
          </p:nvPr>
        </p:nvSpPr>
        <p:spPr/>
        <p:txBody>
          <a:bodyPr/>
          <a:lstStyle/>
          <a:p>
            <a:r>
              <a:rPr lang="en-GB" smtClean="0"/>
              <a:t>Presentation heading | Date Month Year</a:t>
            </a:r>
            <a:endParaRPr lang="en-GB" dirty="0" smtClean="0"/>
          </a:p>
        </p:txBody>
      </p:sp>
      <p:sp>
        <p:nvSpPr>
          <p:cNvPr id="9" name="Text Placeholder 8"/>
          <p:cNvSpPr>
            <a:spLocks noGrp="1"/>
          </p:cNvSpPr>
          <p:nvPr>
            <p:ph type="body" sz="quarter" idx="13"/>
          </p:nvPr>
        </p:nvSpPr>
        <p:spPr>
          <a:xfrm>
            <a:off x="971550" y="1603375"/>
            <a:ext cx="7956550"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itle 9"/>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9706210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 4 (Light)">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4763" y="0"/>
            <a:ext cx="9898063" cy="6858000"/>
          </a:xfrm>
          <a:prstGeom prst="rect">
            <a:avLst/>
          </a:prstGeom>
          <a:solidFill>
            <a:srgbClr val="DEDEDE"/>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26"/>
          <p:cNvSpPr>
            <a:spLocks/>
          </p:cNvSpPr>
          <p:nvPr userDrawn="1"/>
        </p:nvSpPr>
        <p:spPr bwMode="auto">
          <a:xfrm>
            <a:off x="5513388"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smtClean="0"/>
              <a:t>HEADLINE GOES HERE</a:t>
            </a:r>
            <a:endParaRPr lang="en-GB" dirty="0"/>
          </a:p>
        </p:txBody>
      </p:sp>
      <p:sp>
        <p:nvSpPr>
          <p:cNvPr id="13"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smtClean="0"/>
              <a:t>Subheadline</a:t>
            </a:r>
            <a:r>
              <a:rPr lang="en-US" dirty="0" smtClean="0"/>
              <a:t> goes here</a:t>
            </a:r>
            <a:endParaRPr lang="en-GB" dirty="0"/>
          </a:p>
        </p:txBody>
      </p:sp>
      <p:sp>
        <p:nvSpPr>
          <p:cNvPr id="15" name="Text Placeholder 1023"/>
          <p:cNvSpPr>
            <a:spLocks noGrp="1"/>
          </p:cNvSpPr>
          <p:nvPr>
            <p:ph type="body" sz="quarter" idx="12" hasCustomPrompt="1"/>
          </p:nvPr>
        </p:nvSpPr>
        <p:spPr>
          <a:xfrm>
            <a:off x="972000" y="1436836"/>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Date Month Year</a:t>
            </a:r>
            <a:endParaRPr lang="en-GB" dirty="0"/>
          </a:p>
        </p:txBody>
      </p:sp>
    </p:spTree>
    <p:extLst>
      <p:ext uri="{BB962C8B-B14F-4D97-AF65-F5344CB8AC3E}">
        <p14:creationId xmlns:p14="http://schemas.microsoft.com/office/powerpoint/2010/main" val="28478001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1 (No1)">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743" t="1" r="3550" b="1"/>
          <a:stretch/>
        </p:blipFill>
        <p:spPr>
          <a:xfrm>
            <a:off x="0" y="0"/>
            <a:ext cx="9879806" cy="6858000"/>
          </a:xfrm>
          <a:prstGeom prst="rect">
            <a:avLst/>
          </a:prstGeom>
        </p:spPr>
      </p:pic>
      <p:sp>
        <p:nvSpPr>
          <p:cNvPr id="5" name="AutoShape 4"/>
          <p:cNvSpPr>
            <a:spLocks noChangeAspect="1" noChangeArrowheads="1" noTextEdit="1"/>
          </p:cNvSpPr>
          <p:nvPr userDrawn="1"/>
        </p:nvSpPr>
        <p:spPr bwMode="auto">
          <a:xfrm>
            <a:off x="-18257" y="0"/>
            <a:ext cx="9898063" cy="6858000"/>
          </a:xfrm>
          <a:prstGeom prst="rect">
            <a:avLst/>
          </a:prstGeom>
          <a:noFill/>
          <a:ln>
            <a:noFill/>
          </a:ln>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00" b="1" i="0" u="none" strike="noStrike" kern="1200" cap="none" normalizeH="0" baseline="0" dirty="0">
                <a:ln>
                  <a:noFill/>
                </a:ln>
                <a:solidFill>
                  <a:schemeClr val="bg2"/>
                </a:solidFill>
                <a:effectLst/>
                <a:latin typeface="Verdana" pitchFamily="34" charset="0"/>
                <a:ea typeface="+mn-ea"/>
                <a:cs typeface="Arial" pitchFamily="34" charset="0"/>
              </a:defRPr>
            </a:lvl1pPr>
          </a:lstStyle>
          <a:p>
            <a:pPr lvl="0"/>
            <a:r>
              <a:rPr lang="en-US" dirty="0" smtClean="0"/>
              <a:t>Main heading goes here</a:t>
            </a:r>
            <a:endParaRPr lang="en-GB" dirty="0"/>
          </a:p>
        </p:txBody>
      </p:sp>
      <p:sp>
        <p:nvSpPr>
          <p:cNvPr id="30"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userDrawn="1"/>
        </p:nvSpPr>
        <p:spPr>
          <a:xfrm>
            <a:off x="8023412" y="4267201"/>
            <a:ext cx="1344920" cy="2269852"/>
          </a:xfrm>
          <a:prstGeom prst="rect">
            <a:avLst/>
          </a:prstGeom>
          <a:noFill/>
        </p:spPr>
        <p:txBody>
          <a:bodyPr wrap="square" lIns="0" tIns="0" rIns="0" bIns="0" rtlCol="0" anchor="b" anchorCtr="0">
            <a:spAutoFit/>
          </a:bodyPr>
          <a:lstStyle/>
          <a:p>
            <a:pPr algn="r"/>
            <a:r>
              <a:rPr lang="en-GB" sz="147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endParaRPr lang="en-GB" sz="14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userDrawn="1"/>
        </p:nvSpPr>
        <p:spPr>
          <a:xfrm>
            <a:off x="0" y="0"/>
            <a:ext cx="8217036"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01129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1 (No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395" t="-1288" r="6591" b="1288"/>
          <a:stretch/>
        </p:blipFill>
        <p:spPr>
          <a:xfrm>
            <a:off x="0" y="-1490489"/>
            <a:ext cx="9875042" cy="8348489"/>
          </a:xfrm>
          <a:prstGeom prst="rect">
            <a:avLst/>
          </a:prstGeom>
        </p:spPr>
      </p:pic>
      <p:sp>
        <p:nvSpPr>
          <p:cNvPr id="5" name="AutoShape 4"/>
          <p:cNvSpPr>
            <a:spLocks noChangeAspect="1" noChangeArrowheads="1" noTextEdit="1"/>
          </p:cNvSpPr>
          <p:nvPr userDrawn="1"/>
        </p:nvSpPr>
        <p:spPr bwMode="auto">
          <a:xfrm>
            <a:off x="-18257" y="0"/>
            <a:ext cx="9898063" cy="6858000"/>
          </a:xfrm>
          <a:prstGeom prst="rect">
            <a:avLst/>
          </a:prstGeom>
          <a:noFill/>
          <a:ln>
            <a:noFill/>
          </a:ln>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userDrawn="1"/>
        </p:nvSpPr>
        <p:spPr>
          <a:xfrm>
            <a:off x="8023412" y="4267201"/>
            <a:ext cx="1344920" cy="2269852"/>
          </a:xfrm>
          <a:prstGeom prst="rect">
            <a:avLst/>
          </a:prstGeom>
          <a:noFill/>
        </p:spPr>
        <p:txBody>
          <a:bodyPr wrap="square" lIns="0" tIns="0" rIns="0" bIns="0" rtlCol="0" anchor="b" anchorCtr="0">
            <a:spAutoFit/>
          </a:bodyPr>
          <a:lstStyle/>
          <a:p>
            <a:pPr algn="r"/>
            <a:r>
              <a:rPr lang="en-GB" sz="147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endParaRPr lang="en-GB" sz="14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2" name="Rectangle 21"/>
          <p:cNvSpPr/>
          <p:nvPr userDrawn="1"/>
        </p:nvSpPr>
        <p:spPr>
          <a:xfrm>
            <a:off x="0" y="0"/>
            <a:ext cx="8217036"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00" b="1" i="0" u="none" strike="noStrike" kern="1200" cap="none" normalizeH="0" baseline="0" dirty="0">
                <a:ln>
                  <a:noFill/>
                </a:ln>
                <a:solidFill>
                  <a:schemeClr val="bg2"/>
                </a:solidFill>
                <a:effectLst/>
                <a:latin typeface="Verdana" pitchFamily="34" charset="0"/>
                <a:ea typeface="+mn-ea"/>
                <a:cs typeface="Arial" pitchFamily="34" charset="0"/>
              </a:defRPr>
            </a:lvl1pPr>
          </a:lstStyle>
          <a:p>
            <a:pPr lvl="0"/>
            <a:r>
              <a:rPr lang="en-US" dirty="0" smtClean="0"/>
              <a:t>Main heading goes here</a:t>
            </a:r>
            <a:endParaRPr lang="en-GB" dirty="0"/>
          </a:p>
        </p:txBody>
      </p:sp>
      <p:sp>
        <p:nvSpPr>
          <p:cNvPr id="13"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rgbClr val="4E4E4E"/>
                </a:solidFill>
                <a:effectLst/>
                <a:latin typeface="Verdana" pitchFamily="34" charset="0"/>
                <a:ea typeface="+mn-ea"/>
                <a:cs typeface="Arial" pitchFamily="34" charset="0"/>
              </a:defRPr>
            </a:lvl1pPr>
          </a:lstStyle>
          <a:p>
            <a:pPr lvl="0"/>
            <a:r>
              <a:rPr lang="en-US" dirty="0" smtClean="0"/>
              <a:t>Subheading goes here</a:t>
            </a:r>
            <a:endParaRPr lang="en-GB" dirty="0"/>
          </a:p>
        </p:txBody>
      </p:sp>
    </p:spTree>
    <p:extLst>
      <p:ext uri="{BB962C8B-B14F-4D97-AF65-F5344CB8AC3E}">
        <p14:creationId xmlns:p14="http://schemas.microsoft.com/office/powerpoint/2010/main" val="37495051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1 (No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4326" r="1023"/>
          <a:stretch/>
        </p:blipFill>
        <p:spPr>
          <a:xfrm>
            <a:off x="1" y="9126"/>
            <a:ext cx="9879805" cy="6848874"/>
          </a:xfrm>
          <a:prstGeom prst="rect">
            <a:avLst/>
          </a:prstGeom>
        </p:spPr>
      </p:pic>
      <p:sp>
        <p:nvSpPr>
          <p:cNvPr id="5" name="AutoShape 4"/>
          <p:cNvSpPr>
            <a:spLocks noChangeAspect="1" noChangeArrowheads="1" noTextEdit="1"/>
          </p:cNvSpPr>
          <p:nvPr userDrawn="1"/>
        </p:nvSpPr>
        <p:spPr bwMode="auto">
          <a:xfrm>
            <a:off x="-18257" y="0"/>
            <a:ext cx="9898063" cy="6858000"/>
          </a:xfrm>
          <a:prstGeom prst="rect">
            <a:avLst/>
          </a:prstGeom>
          <a:noFill/>
          <a:ln>
            <a:noFill/>
          </a:ln>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userDrawn="1"/>
        </p:nvSpPr>
        <p:spPr>
          <a:xfrm>
            <a:off x="8023412" y="4267201"/>
            <a:ext cx="1344920" cy="2269852"/>
          </a:xfrm>
          <a:prstGeom prst="rect">
            <a:avLst/>
          </a:prstGeom>
          <a:noFill/>
        </p:spPr>
        <p:txBody>
          <a:bodyPr wrap="square" lIns="0" tIns="0" rIns="0" bIns="0" rtlCol="0" anchor="b" anchorCtr="0">
            <a:spAutoFit/>
          </a:bodyPr>
          <a:lstStyle/>
          <a:p>
            <a:pPr algn="r"/>
            <a:r>
              <a:rPr lang="en-GB" sz="147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3</a:t>
            </a:r>
            <a:endParaRPr lang="en-GB" sz="14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Rectangle 17"/>
          <p:cNvSpPr/>
          <p:nvPr userDrawn="1"/>
        </p:nvSpPr>
        <p:spPr>
          <a:xfrm>
            <a:off x="0" y="0"/>
            <a:ext cx="8217036"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00" b="1" i="0" u="none" strike="noStrike" kern="1200" cap="none" normalizeH="0" baseline="0" dirty="0">
                <a:ln>
                  <a:noFill/>
                </a:ln>
                <a:solidFill>
                  <a:schemeClr val="bg2"/>
                </a:solidFill>
                <a:effectLst/>
                <a:latin typeface="Verdana" pitchFamily="34" charset="0"/>
                <a:ea typeface="+mn-ea"/>
                <a:cs typeface="Arial" pitchFamily="34" charset="0"/>
              </a:defRPr>
            </a:lvl1pPr>
          </a:lstStyle>
          <a:p>
            <a:pPr lvl="0"/>
            <a:r>
              <a:rPr lang="en-US" dirty="0" smtClean="0"/>
              <a:t>Main heading goes here</a:t>
            </a:r>
            <a:endParaRPr lang="en-GB" dirty="0"/>
          </a:p>
        </p:txBody>
      </p:sp>
      <p:sp>
        <p:nvSpPr>
          <p:cNvPr id="14"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rgbClr val="4E4E4E"/>
                </a:solidFill>
                <a:effectLst/>
                <a:latin typeface="Verdana" pitchFamily="34" charset="0"/>
                <a:ea typeface="+mn-ea"/>
                <a:cs typeface="Arial" pitchFamily="34" charset="0"/>
              </a:defRPr>
            </a:lvl1pPr>
          </a:lstStyle>
          <a:p>
            <a:pPr lvl="0"/>
            <a:r>
              <a:rPr lang="en-US" dirty="0" smtClean="0"/>
              <a:t>Subheading goes here</a:t>
            </a:r>
            <a:endParaRPr lang="en-GB" dirty="0"/>
          </a:p>
        </p:txBody>
      </p:sp>
    </p:spTree>
    <p:extLst>
      <p:ext uri="{BB962C8B-B14F-4D97-AF65-F5344CB8AC3E}">
        <p14:creationId xmlns:p14="http://schemas.microsoft.com/office/powerpoint/2010/main" val="19858696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1 (No4)">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341" r="7963" b="178"/>
          <a:stretch/>
        </p:blipFill>
        <p:spPr>
          <a:xfrm>
            <a:off x="0" y="0"/>
            <a:ext cx="9893300" cy="6858000"/>
          </a:xfrm>
          <a:prstGeom prst="rect">
            <a:avLst/>
          </a:prstGeom>
        </p:spPr>
      </p:pic>
      <p:sp>
        <p:nvSpPr>
          <p:cNvPr id="18"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 name="AutoShape 4"/>
          <p:cNvSpPr>
            <a:spLocks noChangeAspect="1" noChangeArrowheads="1" noTextEdit="1"/>
          </p:cNvSpPr>
          <p:nvPr userDrawn="1"/>
        </p:nvSpPr>
        <p:spPr bwMode="auto">
          <a:xfrm>
            <a:off x="-18257" y="0"/>
            <a:ext cx="9898063" cy="6858000"/>
          </a:xfrm>
          <a:prstGeom prst="rect">
            <a:avLst/>
          </a:prstGeom>
          <a:noFill/>
          <a:ln>
            <a:noFill/>
          </a:ln>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userDrawn="1"/>
        </p:nvSpPr>
        <p:spPr>
          <a:xfrm>
            <a:off x="8023412" y="4267201"/>
            <a:ext cx="1344920" cy="2269852"/>
          </a:xfrm>
          <a:prstGeom prst="rect">
            <a:avLst/>
          </a:prstGeom>
          <a:noFill/>
        </p:spPr>
        <p:txBody>
          <a:bodyPr wrap="square" lIns="0" tIns="0" rIns="0" bIns="0" rtlCol="0" anchor="b" anchorCtr="0">
            <a:spAutoFit/>
          </a:bodyPr>
          <a:lstStyle/>
          <a:p>
            <a:pPr algn="r"/>
            <a:r>
              <a:rPr lang="en-GB" sz="147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4</a:t>
            </a:r>
            <a:endParaRPr lang="en-GB" sz="14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Rectangle 16"/>
          <p:cNvSpPr/>
          <p:nvPr userDrawn="1"/>
        </p:nvSpPr>
        <p:spPr>
          <a:xfrm>
            <a:off x="0" y="0"/>
            <a:ext cx="8217036"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00" b="1" i="0" u="none" strike="noStrike" kern="1200" cap="none" normalizeH="0" baseline="0" dirty="0">
                <a:ln>
                  <a:noFill/>
                </a:ln>
                <a:solidFill>
                  <a:schemeClr val="bg2"/>
                </a:solidFill>
                <a:effectLst/>
                <a:latin typeface="Verdana" pitchFamily="34" charset="0"/>
                <a:ea typeface="+mn-ea"/>
                <a:cs typeface="Arial" pitchFamily="34" charset="0"/>
              </a:defRPr>
            </a:lvl1pPr>
          </a:lstStyle>
          <a:p>
            <a:pPr lvl="0"/>
            <a:r>
              <a:rPr lang="en-US" dirty="0" smtClean="0"/>
              <a:t>Main heading goes here</a:t>
            </a:r>
            <a:endParaRPr lang="en-GB" dirty="0"/>
          </a:p>
        </p:txBody>
      </p:sp>
      <p:sp>
        <p:nvSpPr>
          <p:cNvPr id="14"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rgbClr val="4E4E4E"/>
                </a:solidFill>
                <a:effectLst/>
                <a:latin typeface="Verdana" pitchFamily="34" charset="0"/>
                <a:ea typeface="+mn-ea"/>
                <a:cs typeface="Arial" pitchFamily="34" charset="0"/>
              </a:defRPr>
            </a:lvl1pPr>
          </a:lstStyle>
          <a:p>
            <a:pPr lvl="0"/>
            <a:r>
              <a:rPr lang="en-US" dirty="0" smtClean="0"/>
              <a:t>Subheading goes here</a:t>
            </a:r>
            <a:endParaRPr lang="en-GB" dirty="0"/>
          </a:p>
        </p:txBody>
      </p:sp>
    </p:spTree>
    <p:extLst>
      <p:ext uri="{BB962C8B-B14F-4D97-AF65-F5344CB8AC3E}">
        <p14:creationId xmlns:p14="http://schemas.microsoft.com/office/powerpoint/2010/main" val="1019548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2 (Dark)">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0" y="0"/>
            <a:ext cx="9879806" cy="6858000"/>
          </a:xfrm>
          <a:prstGeom prst="rect">
            <a:avLst/>
          </a:prstGeom>
          <a:solidFill>
            <a:srgbClr val="4E4E4E"/>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9525"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userDrawn="1"/>
        </p:nvSpPr>
        <p:spPr>
          <a:xfrm>
            <a:off x="8023412" y="4267201"/>
            <a:ext cx="1344920" cy="2269852"/>
          </a:xfrm>
          <a:prstGeom prst="rect">
            <a:avLst/>
          </a:prstGeom>
          <a:noFill/>
        </p:spPr>
        <p:txBody>
          <a:bodyPr wrap="square" lIns="0" tIns="0" rIns="0" bIns="0" rtlCol="0" anchor="b" anchorCtr="0">
            <a:spAutoFit/>
          </a:bodyPr>
          <a:lstStyle/>
          <a:p>
            <a:pPr algn="r"/>
            <a:r>
              <a:rPr lang="en-GB" sz="147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endParaRPr lang="en-GB" sz="14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userDrawn="1"/>
        </p:nvSpPr>
        <p:spPr>
          <a:xfrm>
            <a:off x="0" y="0"/>
            <a:ext cx="8217036" cy="308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00" b="1" i="0" u="none" strike="noStrike" kern="1200" cap="none" normalizeH="0" baseline="0" dirty="0">
                <a:ln>
                  <a:noFill/>
                </a:ln>
                <a:solidFill>
                  <a:schemeClr val="bg2"/>
                </a:solidFill>
                <a:effectLst/>
                <a:latin typeface="Verdana" pitchFamily="34" charset="0"/>
                <a:ea typeface="+mn-ea"/>
                <a:cs typeface="Arial" pitchFamily="34" charset="0"/>
              </a:defRPr>
            </a:lvl1pPr>
          </a:lstStyle>
          <a:p>
            <a:pPr lvl="0"/>
            <a:r>
              <a:rPr lang="en-US" dirty="0" smtClean="0"/>
              <a:t>Main heading goes here</a:t>
            </a:r>
            <a:endParaRPr lang="en-GB" dirty="0"/>
          </a:p>
        </p:txBody>
      </p:sp>
      <p:sp>
        <p:nvSpPr>
          <p:cNvPr id="13"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rgbClr val="4E4E4E"/>
                </a:solidFill>
                <a:effectLst/>
                <a:latin typeface="Verdana" pitchFamily="34" charset="0"/>
                <a:ea typeface="+mn-ea"/>
                <a:cs typeface="Arial" pitchFamily="34" charset="0"/>
              </a:defRPr>
            </a:lvl1pPr>
          </a:lstStyle>
          <a:p>
            <a:pPr lvl="0"/>
            <a:r>
              <a:rPr lang="en-US" dirty="0" smtClean="0"/>
              <a:t>Subheading goes here</a:t>
            </a:r>
            <a:endParaRPr lang="en-GB" dirty="0"/>
          </a:p>
        </p:txBody>
      </p:sp>
    </p:spTree>
    <p:extLst>
      <p:ext uri="{BB962C8B-B14F-4D97-AF65-F5344CB8AC3E}">
        <p14:creationId xmlns:p14="http://schemas.microsoft.com/office/powerpoint/2010/main" val="19733005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2 (Light)">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0" y="0"/>
            <a:ext cx="9879806" cy="6858000"/>
          </a:xfrm>
          <a:prstGeom prst="rect">
            <a:avLst/>
          </a:prstGeom>
          <a:solidFill>
            <a:srgbClr val="DEDEDE"/>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9525"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userDrawn="1"/>
        </p:nvSpPr>
        <p:spPr>
          <a:xfrm>
            <a:off x="8023412" y="4267201"/>
            <a:ext cx="1344920" cy="2269852"/>
          </a:xfrm>
          <a:prstGeom prst="rect">
            <a:avLst/>
          </a:prstGeom>
          <a:noFill/>
        </p:spPr>
        <p:txBody>
          <a:bodyPr wrap="square" lIns="0" tIns="0" rIns="0" bIns="0" rtlCol="0" anchor="b" anchorCtr="0">
            <a:spAutoFit/>
          </a:bodyPr>
          <a:lstStyle/>
          <a:p>
            <a:pPr algn="r"/>
            <a:r>
              <a:rPr lang="en-GB" sz="1475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endParaRPr lang="en-GB" sz="147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00" b="1" i="0" u="none" strike="noStrike" kern="1200" cap="none" normalizeH="0" baseline="0" dirty="0">
                <a:ln>
                  <a:noFill/>
                </a:ln>
                <a:solidFill>
                  <a:schemeClr val="bg2"/>
                </a:solidFill>
                <a:effectLst/>
                <a:latin typeface="Verdana" pitchFamily="34" charset="0"/>
                <a:ea typeface="+mn-ea"/>
                <a:cs typeface="Arial" pitchFamily="34" charset="0"/>
              </a:defRPr>
            </a:lvl1pPr>
          </a:lstStyle>
          <a:p>
            <a:pPr lvl="0"/>
            <a:r>
              <a:rPr lang="en-US" dirty="0" smtClean="0"/>
              <a:t>Main heading goes here</a:t>
            </a:r>
            <a:endParaRPr lang="en-GB" dirty="0"/>
          </a:p>
        </p:txBody>
      </p:sp>
      <p:sp>
        <p:nvSpPr>
          <p:cNvPr id="12"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rgbClr val="4E4E4E"/>
                </a:solidFill>
                <a:effectLst/>
                <a:latin typeface="Verdana" pitchFamily="34" charset="0"/>
                <a:ea typeface="+mn-ea"/>
                <a:cs typeface="Arial" pitchFamily="34" charset="0"/>
              </a:defRPr>
            </a:lvl1pPr>
          </a:lstStyle>
          <a:p>
            <a:pPr lvl="0"/>
            <a:r>
              <a:rPr lang="en-US" dirty="0" smtClean="0"/>
              <a:t>Subheading goes here</a:t>
            </a:r>
            <a:endParaRPr lang="en-GB" dirty="0"/>
          </a:p>
        </p:txBody>
      </p:sp>
    </p:spTree>
    <p:extLst>
      <p:ext uri="{BB962C8B-B14F-4D97-AF65-F5344CB8AC3E}">
        <p14:creationId xmlns:p14="http://schemas.microsoft.com/office/powerpoint/2010/main" val="225164761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0" y="0"/>
            <a:ext cx="9893300" cy="6858000"/>
          </a:xfrm>
          <a:prstGeom prst="rect">
            <a:avLst/>
          </a:prstGeom>
          <a:solidFill>
            <a:srgbClr val="4E4E4E"/>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26"/>
          <p:cNvSpPr>
            <a:spLocks/>
          </p:cNvSpPr>
          <p:nvPr userDrawn="1"/>
        </p:nvSpPr>
        <p:spPr bwMode="auto">
          <a:xfrm>
            <a:off x="5513388"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userDrawn="1"/>
        </p:nvPicPr>
        <p:blipFill>
          <a:blip r:embed="rId2"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835009" y="6105226"/>
            <a:ext cx="2977902" cy="234696"/>
          </a:xfrm>
          <a:prstGeom prst="rect">
            <a:avLst/>
          </a:prstGeom>
        </p:spPr>
      </p:pic>
      <p:sp>
        <p:nvSpPr>
          <p:cNvPr id="7" name="TextBox 6"/>
          <p:cNvSpPr txBox="1"/>
          <p:nvPr userDrawn="1"/>
        </p:nvSpPr>
        <p:spPr>
          <a:xfrm>
            <a:off x="872968" y="2187383"/>
            <a:ext cx="3430747" cy="759439"/>
          </a:xfrm>
          <a:prstGeom prst="rect">
            <a:avLst/>
          </a:prstGeom>
          <a:noFill/>
        </p:spPr>
        <p:txBody>
          <a:bodyPr wrap="none" rtlCol="0">
            <a:spAutoFit/>
          </a:bodyPr>
          <a:lstStyle/>
          <a:p>
            <a:r>
              <a:rPr lang="en-GB" sz="4335"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Thank you</a:t>
            </a:r>
            <a:endParaRPr lang="en-GB" sz="4335"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Placeholder 11"/>
          <p:cNvSpPr>
            <a:spLocks noGrp="1"/>
          </p:cNvSpPr>
          <p:nvPr>
            <p:ph type="body" sz="quarter" idx="13" hasCustomPrompt="1"/>
          </p:nvPr>
        </p:nvSpPr>
        <p:spPr>
          <a:xfrm>
            <a:off x="3063766" y="683477"/>
            <a:ext cx="3017168" cy="183199"/>
          </a:xfrm>
          <a:prstGeom prst="rect">
            <a:avLst/>
          </a:prstGeom>
        </p:spPr>
        <p:txBody>
          <a:bodyPr lIns="0" tIns="0" rIns="0" bIns="0"/>
          <a:lstStyle>
            <a:lvl1pPr marL="0" indent="0">
              <a:spcBef>
                <a:spcPts val="0"/>
              </a:spcBef>
              <a:buNone/>
              <a:defRPr sz="1000" b="1" baseline="0">
                <a:solidFill>
                  <a:schemeClr val="bg1"/>
                </a:solidFill>
              </a:defRPr>
            </a:lvl1pPr>
            <a:lvl2pPr marL="0" indent="0">
              <a:buNone/>
              <a:defRPr sz="1000">
                <a:solidFill>
                  <a:schemeClr val="bg1"/>
                </a:solidFill>
              </a:defRPr>
            </a:lvl2pPr>
          </a:lstStyle>
          <a:p>
            <a:pPr lvl="0"/>
            <a:r>
              <a:rPr lang="en-US" dirty="0" smtClean="0"/>
              <a:t>NAME PERSON</a:t>
            </a:r>
          </a:p>
        </p:txBody>
      </p:sp>
      <p:sp>
        <p:nvSpPr>
          <p:cNvPr id="18" name="Text Placeholder 11"/>
          <p:cNvSpPr>
            <a:spLocks noGrp="1"/>
          </p:cNvSpPr>
          <p:nvPr>
            <p:ph type="body" sz="quarter" idx="14" hasCustomPrompt="1"/>
          </p:nvPr>
        </p:nvSpPr>
        <p:spPr>
          <a:xfrm>
            <a:off x="3063766" y="1058863"/>
            <a:ext cx="3017168" cy="544512"/>
          </a:xfrm>
          <a:prstGeom prst="rect">
            <a:avLst/>
          </a:prstGeom>
        </p:spPr>
        <p:txBody>
          <a:bodyPr lIns="0" tIns="0" rIns="0" bIns="0" anchor="b"/>
          <a:lstStyle>
            <a:lvl1pPr marL="0" indent="0">
              <a:spcBef>
                <a:spcPts val="0"/>
              </a:spcBef>
              <a:buNone/>
              <a:defRPr sz="1000" b="0" baseline="0">
                <a:solidFill>
                  <a:schemeClr val="bg1"/>
                </a:solidFill>
              </a:defRPr>
            </a:lvl1pPr>
          </a:lstStyle>
          <a:p>
            <a:pPr lvl="0"/>
            <a:r>
              <a:rPr lang="en-US" dirty="0" smtClean="0"/>
              <a:t>M +44 (0) 000 000 000</a:t>
            </a:r>
          </a:p>
          <a:p>
            <a:pPr lvl="0"/>
            <a:r>
              <a:rPr lang="en-US" dirty="0" smtClean="0"/>
              <a:t>T +44 (0) 000 000 000</a:t>
            </a:r>
          </a:p>
          <a:p>
            <a:pPr lvl="0"/>
            <a:r>
              <a:rPr lang="en-US" dirty="0" smtClean="0"/>
              <a:t>E name.person@macmillan.com</a:t>
            </a:r>
          </a:p>
        </p:txBody>
      </p:sp>
      <p:sp>
        <p:nvSpPr>
          <p:cNvPr id="13" name="TextBox 12"/>
          <p:cNvSpPr txBox="1"/>
          <p:nvPr userDrawn="1"/>
        </p:nvSpPr>
        <p:spPr>
          <a:xfrm>
            <a:off x="973138" y="683477"/>
            <a:ext cx="1615203" cy="307777"/>
          </a:xfrm>
          <a:prstGeom prst="rect">
            <a:avLst/>
          </a:prstGeom>
          <a:noFill/>
        </p:spPr>
        <p:txBody>
          <a:bodyPr wrap="square" lIns="0" tIns="0" rIns="0" bIns="0" rtlCol="0">
            <a:spAutoFit/>
          </a:bodyPr>
          <a:lstStyle/>
          <a:p>
            <a:pPr marL="0" lvl="0" indent="0" algn="l" defTabSz="914400" rtl="0" eaLnBrk="1" latinLnBrk="0" hangingPunct="1">
              <a:spcBef>
                <a:spcPts val="0"/>
              </a:spcBef>
              <a:buFont typeface="Arial" panose="020B0604020202020204" pitchFamily="34" charset="0"/>
              <a:buNone/>
            </a:pPr>
            <a:r>
              <a:rPr kumimoji="0" lang="en-GB" sz="1000" b="0" i="0" u="none" strike="noStrike" kern="1200" cap="none" spc="0" normalizeH="0" baseline="0" dirty="0" smtClean="0">
                <a:ln>
                  <a:noFill/>
                </a:ln>
                <a:solidFill>
                  <a:schemeClr val="bg1"/>
                </a:solidFill>
                <a:effectLst/>
                <a:uLnTx/>
                <a:uFillTx/>
                <a:latin typeface="Verdana"/>
                <a:ea typeface="+mn-ea"/>
                <a:cs typeface="+mn-cs"/>
              </a:rPr>
              <a:t>For more information</a:t>
            </a:r>
          </a:p>
          <a:p>
            <a:pPr marL="0" lvl="0" indent="0" algn="l" defTabSz="914400" rtl="0" eaLnBrk="1" latinLnBrk="0" hangingPunct="1">
              <a:spcBef>
                <a:spcPts val="0"/>
              </a:spcBef>
              <a:buFont typeface="Arial" panose="020B0604020202020204" pitchFamily="34" charset="0"/>
              <a:buNone/>
            </a:pPr>
            <a:r>
              <a:rPr kumimoji="0" lang="en-GB" sz="1000" b="0" i="0" u="none" strike="noStrike" kern="1200" cap="none" spc="0" normalizeH="0" baseline="0" dirty="0" smtClean="0">
                <a:ln>
                  <a:noFill/>
                </a:ln>
                <a:solidFill>
                  <a:schemeClr val="bg1"/>
                </a:solidFill>
                <a:effectLst/>
                <a:uLnTx/>
                <a:uFillTx/>
                <a:latin typeface="Verdana"/>
                <a:ea typeface="+mn-ea"/>
                <a:cs typeface="+mn-cs"/>
              </a:rPr>
              <a:t>Please contact</a:t>
            </a:r>
          </a:p>
        </p:txBody>
      </p:sp>
      <p:sp>
        <p:nvSpPr>
          <p:cNvPr id="17" name="Text Placeholder 11"/>
          <p:cNvSpPr>
            <a:spLocks noGrp="1"/>
          </p:cNvSpPr>
          <p:nvPr>
            <p:ph type="body" sz="quarter" idx="15" hasCustomPrompt="1"/>
          </p:nvPr>
        </p:nvSpPr>
        <p:spPr>
          <a:xfrm>
            <a:off x="3063766" y="866675"/>
            <a:ext cx="3017168" cy="192187"/>
          </a:xfrm>
          <a:prstGeom prst="rect">
            <a:avLst/>
          </a:prstGeom>
        </p:spPr>
        <p:txBody>
          <a:bodyPr lIns="0" tIns="0" rIns="0" bIns="0"/>
          <a:lstStyle>
            <a:lvl1pPr marL="0" indent="0">
              <a:spcBef>
                <a:spcPts val="0"/>
              </a:spcBef>
              <a:buNone/>
              <a:defRPr sz="1000" b="0" baseline="0">
                <a:solidFill>
                  <a:schemeClr val="bg1"/>
                </a:solidFill>
              </a:defRPr>
            </a:lvl1pPr>
            <a:lvl2pPr marL="0" indent="0">
              <a:buNone/>
              <a:defRPr sz="1000">
                <a:solidFill>
                  <a:schemeClr val="bg1"/>
                </a:solidFill>
              </a:defRPr>
            </a:lvl2pPr>
          </a:lstStyle>
          <a:p>
            <a:pPr lvl="0"/>
            <a:r>
              <a:rPr lang="en-US" dirty="0" smtClean="0"/>
              <a:t>Job Title</a:t>
            </a:r>
          </a:p>
        </p:txBody>
      </p:sp>
    </p:spTree>
    <p:extLst>
      <p:ext uri="{BB962C8B-B14F-4D97-AF65-F5344CB8AC3E}">
        <p14:creationId xmlns:p14="http://schemas.microsoft.com/office/powerpoint/2010/main" val="30868814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831705" y="6470704"/>
            <a:ext cx="1749400" cy="274320"/>
          </a:xfrm>
          <a:prstGeom prst="rect">
            <a:avLst/>
          </a:prstGeom>
        </p:spPr>
        <p:txBody>
          <a:bodyPr/>
          <a:lstStyle/>
          <a:p>
            <a:fld id="{A5D3794B-289A-4A80-97D7-111025398D45}" type="datetimeFigureOut">
              <a:rPr lang="en-US" dirty="0"/>
              <a:t>7/18/2016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265376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objec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4" name="Text Placeholder 29"/>
          <p:cNvSpPr>
            <a:spLocks noGrp="1"/>
          </p:cNvSpPr>
          <p:nvPr>
            <p:ph type="body" sz="quarter" idx="11" hasCustomPrompt="1"/>
          </p:nvPr>
        </p:nvSpPr>
        <p:spPr>
          <a:xfrm>
            <a:off x="972000" y="810273"/>
            <a:ext cx="795610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2"/>
          </p:nvPr>
        </p:nvSpPr>
        <p:spPr/>
        <p:txBody>
          <a:bodyPr/>
          <a:lstStyle/>
          <a:p>
            <a:r>
              <a:rPr lang="en-GB" smtClean="0"/>
              <a:t>Presentation heading | Date Month Year</a:t>
            </a:r>
            <a:endParaRPr lang="en-GB" dirty="0" smtClean="0"/>
          </a:p>
        </p:txBody>
      </p:sp>
      <p:sp>
        <p:nvSpPr>
          <p:cNvPr id="7" name="Text Placeholder 6"/>
          <p:cNvSpPr>
            <a:spLocks noGrp="1"/>
          </p:cNvSpPr>
          <p:nvPr>
            <p:ph type="body" sz="quarter" idx="13"/>
          </p:nvPr>
        </p:nvSpPr>
        <p:spPr>
          <a:xfrm>
            <a:off x="971550" y="1603375"/>
            <a:ext cx="3802063"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6"/>
          <p:cNvSpPr>
            <a:spLocks noGrp="1"/>
          </p:cNvSpPr>
          <p:nvPr>
            <p:ph type="body" sz="quarter" idx="14"/>
          </p:nvPr>
        </p:nvSpPr>
        <p:spPr>
          <a:xfrm>
            <a:off x="5129213" y="1603375"/>
            <a:ext cx="3802063"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028412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3/4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1" name="Text Placeholder 29"/>
          <p:cNvSpPr>
            <a:spLocks noGrp="1"/>
          </p:cNvSpPr>
          <p:nvPr>
            <p:ph type="body" sz="quarter" idx="12" hasCustomPrompt="1"/>
          </p:nvPr>
        </p:nvSpPr>
        <p:spPr>
          <a:xfrm>
            <a:off x="972000" y="810273"/>
            <a:ext cx="797515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6" name="Footer Placeholder 5"/>
          <p:cNvSpPr>
            <a:spLocks noGrp="1"/>
          </p:cNvSpPr>
          <p:nvPr>
            <p:ph type="ftr" sz="quarter" idx="13"/>
          </p:nvPr>
        </p:nvSpPr>
        <p:spPr/>
        <p:txBody>
          <a:bodyPr/>
          <a:lstStyle/>
          <a:p>
            <a:r>
              <a:rPr lang="en-GB" smtClean="0"/>
              <a:t>Presentation heading | Date Month Year</a:t>
            </a:r>
            <a:endParaRPr lang="en-GB" dirty="0" smtClean="0"/>
          </a:p>
        </p:txBody>
      </p:sp>
      <p:sp>
        <p:nvSpPr>
          <p:cNvPr id="10" name="Title 9"/>
          <p:cNvSpPr>
            <a:spLocks noGrp="1"/>
          </p:cNvSpPr>
          <p:nvPr>
            <p:ph type="title"/>
          </p:nvPr>
        </p:nvSpPr>
        <p:spPr/>
        <p:txBody>
          <a:bodyPr/>
          <a:lstStyle/>
          <a:p>
            <a:r>
              <a:rPr lang="en-US" smtClean="0"/>
              <a:t>Click to edit Master title style</a:t>
            </a:r>
            <a:endParaRPr lang="en-GB"/>
          </a:p>
        </p:txBody>
      </p:sp>
      <p:sp>
        <p:nvSpPr>
          <p:cNvPr id="13" name="Text Placeholder 12"/>
          <p:cNvSpPr>
            <a:spLocks noGrp="1"/>
          </p:cNvSpPr>
          <p:nvPr>
            <p:ph type="body" sz="quarter" idx="14"/>
          </p:nvPr>
        </p:nvSpPr>
        <p:spPr>
          <a:xfrm>
            <a:off x="971550" y="1603375"/>
            <a:ext cx="3802063"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Picture Placeholder 14"/>
          <p:cNvSpPr>
            <a:spLocks noGrp="1"/>
          </p:cNvSpPr>
          <p:nvPr>
            <p:ph type="pic" sz="quarter" idx="15"/>
          </p:nvPr>
        </p:nvSpPr>
        <p:spPr>
          <a:xfrm>
            <a:off x="5129213" y="1603375"/>
            <a:ext cx="3817937" cy="4548188"/>
          </a:xfrm>
        </p:spPr>
        <p:txBody>
          <a:bodyPr/>
          <a:lstStyle/>
          <a:p>
            <a:r>
              <a:rPr lang="en-US" smtClean="0"/>
              <a:t>Click icon to add picture</a:t>
            </a:r>
            <a:endParaRPr lang="en-GB"/>
          </a:p>
        </p:txBody>
      </p:sp>
    </p:spTree>
    <p:extLst>
      <p:ext uri="{BB962C8B-B14F-4D97-AF65-F5344CB8AC3E}">
        <p14:creationId xmlns:p14="http://schemas.microsoft.com/office/powerpoint/2010/main" val="13585066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9" name="Text Placeholder 29"/>
          <p:cNvSpPr>
            <a:spLocks noGrp="1"/>
          </p:cNvSpPr>
          <p:nvPr>
            <p:ph type="body" sz="quarter" idx="11" hasCustomPrompt="1"/>
          </p:nvPr>
        </p:nvSpPr>
        <p:spPr>
          <a:xfrm>
            <a:off x="972000" y="810273"/>
            <a:ext cx="795610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2"/>
          </p:nvPr>
        </p:nvSpPr>
        <p:spPr/>
        <p:txBody>
          <a:bodyPr/>
          <a:lstStyle/>
          <a:p>
            <a:r>
              <a:rPr lang="en-GB" smtClean="0"/>
              <a:t>Presentation heading | Date Month Year</a:t>
            </a:r>
            <a:endParaRPr lang="en-GB" dirty="0" smtClean="0"/>
          </a:p>
        </p:txBody>
      </p:sp>
      <p:sp>
        <p:nvSpPr>
          <p:cNvPr id="9" name="Text Placeholder 8"/>
          <p:cNvSpPr>
            <a:spLocks noGrp="1"/>
          </p:cNvSpPr>
          <p:nvPr>
            <p:ph type="body" sz="quarter" idx="13"/>
          </p:nvPr>
        </p:nvSpPr>
        <p:spPr>
          <a:xfrm>
            <a:off x="971550" y="1603375"/>
            <a:ext cx="6091238" cy="4548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7"/>
          <p:cNvSpPr>
            <a:spLocks noGrp="1"/>
          </p:cNvSpPr>
          <p:nvPr>
            <p:ph type="body" sz="quarter" idx="14" hasCustomPrompt="1"/>
          </p:nvPr>
        </p:nvSpPr>
        <p:spPr>
          <a:xfrm>
            <a:off x="7185025" y="4460875"/>
            <a:ext cx="1743075" cy="1690688"/>
          </a:xfrm>
        </p:spPr>
        <p:txBody>
          <a:bodyPr anchor="b">
            <a:noAutofit/>
          </a:bodyPr>
          <a:lstStyle>
            <a:lvl1pPr>
              <a:defRPr sz="1200" b="0">
                <a:solidFill>
                  <a:srgbClr val="4E4E4E"/>
                </a:solidFill>
              </a:defRPr>
            </a:lvl1pPr>
            <a:lvl2pPr>
              <a:defRPr sz="1200"/>
            </a:lvl2pPr>
            <a:lvl3pPr>
              <a:defRPr sz="1200"/>
            </a:lvl3pPr>
            <a:lvl4pPr>
              <a:defRPr sz="1200"/>
            </a:lvl4pPr>
            <a:lvl5pPr>
              <a:defRPr sz="1200"/>
            </a:lvl5pPr>
          </a:lstStyle>
          <a:p>
            <a:pPr lvl="0"/>
            <a:r>
              <a:rPr lang="en-US" dirty="0" smtClean="0"/>
              <a:t>Second level</a:t>
            </a:r>
          </a:p>
        </p:txBody>
      </p:sp>
    </p:spTree>
    <p:extLst>
      <p:ext uri="{BB962C8B-B14F-4D97-AF65-F5344CB8AC3E}">
        <p14:creationId xmlns:p14="http://schemas.microsoft.com/office/powerpoint/2010/main" val="20632137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B20BAC0-81E7-465F-BD3E-11AB9657F160}" type="slidenum">
              <a:rPr lang="en-GB" smtClean="0"/>
              <a:pPr/>
              <a:t>‹#›</a:t>
            </a:fld>
            <a:endParaRPr lang="en-GB" dirty="0"/>
          </a:p>
        </p:txBody>
      </p:sp>
      <p:sp>
        <p:nvSpPr>
          <p:cNvPr id="19" name="Text Placeholder 29"/>
          <p:cNvSpPr>
            <a:spLocks noGrp="1"/>
          </p:cNvSpPr>
          <p:nvPr>
            <p:ph type="body" sz="quarter" idx="11" hasCustomPrompt="1"/>
          </p:nvPr>
        </p:nvSpPr>
        <p:spPr>
          <a:xfrm>
            <a:off x="972000" y="810273"/>
            <a:ext cx="7956100" cy="312737"/>
          </a:xfrm>
          <a:prstGeom prst="rect">
            <a:avLst/>
          </a:prstGeom>
        </p:spPr>
        <p:txBody>
          <a:bodyPr lIns="0" tIns="0" rIns="0" bIns="0"/>
          <a:lstStyle>
            <a:lvl1pPr marL="0" indent="0">
              <a:buFontTx/>
              <a:buNone/>
              <a:defRPr kumimoji="0" lang="en-GB" sz="2000" b="0" i="0" u="none" strike="noStrike" kern="1200" cap="none" normalizeH="0" baseline="0" dirty="0">
                <a:ln>
                  <a:noFill/>
                </a:ln>
                <a:solidFill>
                  <a:schemeClr val="tx2"/>
                </a:solidFill>
                <a:effectLst/>
                <a:latin typeface="Verdana" pitchFamily="34" charset="0"/>
                <a:ea typeface="+mn-ea"/>
                <a:cs typeface="Arial" pitchFamily="34" charset="0"/>
              </a:defRPr>
            </a:lvl1pPr>
          </a:lstStyle>
          <a:p>
            <a:pPr lvl="0"/>
            <a:r>
              <a:rPr lang="en-US" dirty="0" smtClean="0"/>
              <a:t>Subheading goes here</a:t>
            </a:r>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2"/>
          </p:nvPr>
        </p:nvSpPr>
        <p:spPr/>
        <p:txBody>
          <a:bodyPr/>
          <a:lstStyle/>
          <a:p>
            <a:r>
              <a:rPr lang="en-GB" smtClean="0"/>
              <a:t>Presentation heading | Date Month Year</a:t>
            </a:r>
            <a:endParaRPr lang="en-GB" dirty="0" smtClean="0"/>
          </a:p>
        </p:txBody>
      </p:sp>
    </p:spTree>
    <p:extLst>
      <p:ext uri="{BB962C8B-B14F-4D97-AF65-F5344CB8AC3E}">
        <p14:creationId xmlns:p14="http://schemas.microsoft.com/office/powerpoint/2010/main" val="18016904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1 Long ">
    <p:spTree>
      <p:nvGrpSpPr>
        <p:cNvPr id="1" name=""/>
        <p:cNvGrpSpPr/>
        <p:nvPr/>
      </p:nvGrpSpPr>
      <p:grpSpPr>
        <a:xfrm>
          <a:off x="0" y="0"/>
          <a:ext cx="0" cy="0"/>
          <a:chOff x="0" y="0"/>
          <a:chExt cx="0" cy="0"/>
        </a:xfrm>
      </p:grpSpPr>
      <p:pic>
        <p:nvPicPr>
          <p:cNvPr id="2" name="Picture 2" descr="O:\Brandguild\Projects\BRG008_MacEd template (Bridget Ruffell)\1. Client source files\MacEd_PPT_elements_210514\Images\Group_adj.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0135" b="4713"/>
          <a:stretch/>
        </p:blipFill>
        <p:spPr bwMode="auto">
          <a:xfrm>
            <a:off x="-1" y="0"/>
            <a:ext cx="98933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p:cNvSpPr>
            <a:spLocks noChangeAspect="1" noChangeArrowheads="1" noTextEdit="1"/>
          </p:cNvSpPr>
          <p:nvPr userDrawn="1"/>
        </p:nvSpPr>
        <p:spPr bwMode="auto">
          <a:xfrm>
            <a:off x="-4763" y="0"/>
            <a:ext cx="9898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01482" y="5859717"/>
            <a:ext cx="8279833" cy="840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smtClean="0"/>
              <a:t>HEADLINE GOES HERE</a:t>
            </a:r>
            <a:endParaRPr lang="en-GB" dirty="0"/>
          </a:p>
        </p:txBody>
      </p:sp>
      <p:sp>
        <p:nvSpPr>
          <p:cNvPr id="17"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smtClean="0"/>
              <a:t>Subheadline</a:t>
            </a:r>
            <a:r>
              <a:rPr lang="en-US" dirty="0" smtClean="0"/>
              <a:t> goes here</a:t>
            </a:r>
            <a:endParaRPr lang="en-GB" dirty="0"/>
          </a:p>
        </p:txBody>
      </p:sp>
      <p:sp>
        <p:nvSpPr>
          <p:cNvPr id="18" name="Text Placeholder 1023"/>
          <p:cNvSpPr>
            <a:spLocks noGrp="1"/>
          </p:cNvSpPr>
          <p:nvPr>
            <p:ph type="body" sz="quarter" idx="12" hasCustomPrompt="1"/>
          </p:nvPr>
        </p:nvSpPr>
        <p:spPr>
          <a:xfrm>
            <a:off x="972000" y="1436836"/>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Date Month Year</a:t>
            </a:r>
            <a:endParaRPr lang="en-GB" dirty="0"/>
          </a:p>
        </p:txBody>
      </p:sp>
      <p:pic>
        <p:nvPicPr>
          <p:cNvPr id="3" name="Picture 2" descr="MELL.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34547"/>
          <a:stretch/>
        </p:blipFill>
        <p:spPr>
          <a:xfrm>
            <a:off x="7433336" y="5943569"/>
            <a:ext cx="2467902" cy="914431"/>
          </a:xfrm>
          <a:prstGeom prst="rect">
            <a:avLst/>
          </a:prstGeom>
        </p:spPr>
      </p:pic>
    </p:spTree>
    <p:extLst>
      <p:ext uri="{BB962C8B-B14F-4D97-AF65-F5344CB8AC3E}">
        <p14:creationId xmlns:p14="http://schemas.microsoft.com/office/powerpoint/2010/main" val="32129650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1 Short ">
    <p:spTree>
      <p:nvGrpSpPr>
        <p:cNvPr id="1" name=""/>
        <p:cNvGrpSpPr/>
        <p:nvPr/>
      </p:nvGrpSpPr>
      <p:grpSpPr>
        <a:xfrm>
          <a:off x="0" y="0"/>
          <a:ext cx="0" cy="0"/>
          <a:chOff x="0" y="0"/>
          <a:chExt cx="0" cy="0"/>
        </a:xfrm>
      </p:grpSpPr>
      <p:pic>
        <p:nvPicPr>
          <p:cNvPr id="2" name="Picture 2" descr="O:\Brandguild\Projects\BRG008_MacEd template (Bridget Ruffell)\1. Client source files\MacEd_PPT_elements_210514\Images\Group_adj.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0135" b="4713"/>
          <a:stretch/>
        </p:blipFill>
        <p:spPr bwMode="auto">
          <a:xfrm>
            <a:off x="-1" y="0"/>
            <a:ext cx="98933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p:cNvSpPr>
            <a:spLocks noChangeAspect="1" noChangeArrowheads="1" noTextEdit="1"/>
          </p:cNvSpPr>
          <p:nvPr userDrawn="1"/>
        </p:nvSpPr>
        <p:spPr bwMode="auto">
          <a:xfrm>
            <a:off x="-4763" y="0"/>
            <a:ext cx="9898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smtClean="0"/>
              <a:t>HEADLINE GOES HERE</a:t>
            </a:r>
            <a:endParaRPr lang="en-GB" dirty="0"/>
          </a:p>
        </p:txBody>
      </p:sp>
      <p:sp>
        <p:nvSpPr>
          <p:cNvPr id="17"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smtClean="0"/>
              <a:t>Subheadline</a:t>
            </a:r>
            <a:r>
              <a:rPr lang="en-US" dirty="0" smtClean="0"/>
              <a:t> goes here</a:t>
            </a:r>
            <a:endParaRPr lang="en-GB" dirty="0"/>
          </a:p>
        </p:txBody>
      </p:sp>
      <p:sp>
        <p:nvSpPr>
          <p:cNvPr id="18" name="Text Placeholder 1023"/>
          <p:cNvSpPr>
            <a:spLocks noGrp="1"/>
          </p:cNvSpPr>
          <p:nvPr>
            <p:ph type="body" sz="quarter" idx="12" hasCustomPrompt="1"/>
          </p:nvPr>
        </p:nvSpPr>
        <p:spPr>
          <a:xfrm>
            <a:off x="972000" y="1436836"/>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Date Month Year</a:t>
            </a:r>
            <a:endParaRPr lang="en-GB" dirty="0"/>
          </a:p>
        </p:txBody>
      </p:sp>
      <p:sp>
        <p:nvSpPr>
          <p:cNvPr id="12" name="Freeform 26"/>
          <p:cNvSpPr>
            <a:spLocks/>
          </p:cNvSpPr>
          <p:nvPr userDrawn="1"/>
        </p:nvSpPr>
        <p:spPr bwMode="auto">
          <a:xfrm>
            <a:off x="5513388"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3" name="Picture 2" descr="MELL.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34547"/>
          <a:stretch/>
        </p:blipFill>
        <p:spPr>
          <a:xfrm>
            <a:off x="7433336" y="5943569"/>
            <a:ext cx="2467902" cy="914431"/>
          </a:xfrm>
          <a:prstGeom prst="rect">
            <a:avLst/>
          </a:prstGeom>
        </p:spPr>
      </p:pic>
    </p:spTree>
    <p:extLst>
      <p:ext uri="{BB962C8B-B14F-4D97-AF65-F5344CB8AC3E}">
        <p14:creationId xmlns:p14="http://schemas.microsoft.com/office/powerpoint/2010/main" val="4888930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3 (Insert Picture)">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4763" y="0"/>
            <a:ext cx="9898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smtClean="0"/>
              <a:t>HEADLINE GOES HERE</a:t>
            </a:r>
            <a:endParaRPr lang="en-GB" dirty="0"/>
          </a:p>
        </p:txBody>
      </p:sp>
      <p:sp>
        <p:nvSpPr>
          <p:cNvPr id="17"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smtClean="0"/>
              <a:t>Subheadline</a:t>
            </a:r>
            <a:r>
              <a:rPr lang="en-US" dirty="0" smtClean="0"/>
              <a:t> goes here</a:t>
            </a:r>
            <a:endParaRPr lang="en-GB" dirty="0"/>
          </a:p>
        </p:txBody>
      </p:sp>
      <p:sp>
        <p:nvSpPr>
          <p:cNvPr id="18" name="Text Placeholder 1023"/>
          <p:cNvSpPr>
            <a:spLocks noGrp="1"/>
          </p:cNvSpPr>
          <p:nvPr>
            <p:ph type="body" sz="quarter" idx="12" hasCustomPrompt="1"/>
          </p:nvPr>
        </p:nvSpPr>
        <p:spPr>
          <a:xfrm>
            <a:off x="972000" y="1436836"/>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Date Month Year</a:t>
            </a:r>
            <a:endParaRPr lang="en-GB" dirty="0"/>
          </a:p>
        </p:txBody>
      </p:sp>
    </p:spTree>
    <p:extLst>
      <p:ext uri="{BB962C8B-B14F-4D97-AF65-F5344CB8AC3E}">
        <p14:creationId xmlns:p14="http://schemas.microsoft.com/office/powerpoint/2010/main" val="28486249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4 (Dark)">
    <p:spTree>
      <p:nvGrpSpPr>
        <p:cNvPr id="1" name=""/>
        <p:cNvGrpSpPr/>
        <p:nvPr/>
      </p:nvGrpSpPr>
      <p:grpSpPr>
        <a:xfrm>
          <a:off x="0" y="0"/>
          <a:ext cx="0" cy="0"/>
          <a:chOff x="0" y="0"/>
          <a:chExt cx="0" cy="0"/>
        </a:xfrm>
      </p:grpSpPr>
      <p:sp>
        <p:nvSpPr>
          <p:cNvPr id="5" name="AutoShape 4"/>
          <p:cNvSpPr>
            <a:spLocks noChangeAspect="1" noChangeArrowheads="1" noTextEdit="1"/>
          </p:cNvSpPr>
          <p:nvPr userDrawn="1"/>
        </p:nvSpPr>
        <p:spPr bwMode="auto">
          <a:xfrm>
            <a:off x="-4763" y="0"/>
            <a:ext cx="9898063" cy="6858000"/>
          </a:xfrm>
          <a:prstGeom prst="rect">
            <a:avLst/>
          </a:prstGeom>
          <a:solidFill>
            <a:srgbClr val="4E4E4E"/>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AutoShape 5"/>
          <p:cNvSpPr>
            <a:spLocks noChangeAspect="1" noChangeArrowheads="1" noTextEdit="1"/>
          </p:cNvSpPr>
          <p:nvPr userDrawn="1"/>
        </p:nvSpPr>
        <p:spPr bwMode="auto">
          <a:xfrm>
            <a:off x="0" y="220663"/>
            <a:ext cx="9640888"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0" y="217490"/>
            <a:ext cx="8236914" cy="1668269"/>
          </a:xfrm>
          <a:custGeom>
            <a:avLst/>
            <a:gdLst>
              <a:gd name="T0" fmla="*/ 2560 w 2571"/>
              <a:gd name="T1" fmla="*/ 0 h 521"/>
              <a:gd name="T2" fmla="*/ 0 w 2571"/>
              <a:gd name="T3" fmla="*/ 0 h 521"/>
              <a:gd name="T4" fmla="*/ 0 w 2571"/>
              <a:gd name="T5" fmla="*/ 520 h 521"/>
              <a:gd name="T6" fmla="*/ 1988 w 2571"/>
              <a:gd name="T7" fmla="*/ 521 h 521"/>
              <a:gd name="T8" fmla="*/ 2560 w 2571"/>
              <a:gd name="T9" fmla="*/ 90 h 521"/>
              <a:gd name="T10" fmla="*/ 2571 w 2571"/>
              <a:gd name="T11" fmla="*/ 0 h 521"/>
              <a:gd name="T12" fmla="*/ 2560 w 2571"/>
              <a:gd name="T13" fmla="*/ 0 h 521"/>
            </a:gdLst>
            <a:ahLst/>
            <a:cxnLst>
              <a:cxn ang="0">
                <a:pos x="T0" y="T1"/>
              </a:cxn>
              <a:cxn ang="0">
                <a:pos x="T2" y="T3"/>
              </a:cxn>
              <a:cxn ang="0">
                <a:pos x="T4" y="T5"/>
              </a:cxn>
              <a:cxn ang="0">
                <a:pos x="T6" y="T7"/>
              </a:cxn>
              <a:cxn ang="0">
                <a:pos x="T8" y="T9"/>
              </a:cxn>
              <a:cxn ang="0">
                <a:pos x="T10" y="T11"/>
              </a:cxn>
              <a:cxn ang="0">
                <a:pos x="T12" y="T13"/>
              </a:cxn>
            </a:cxnLst>
            <a:rect l="0" t="0" r="r" b="b"/>
            <a:pathLst>
              <a:path w="2571" h="521">
                <a:moveTo>
                  <a:pt x="2560" y="0"/>
                </a:moveTo>
                <a:cubicBezTo>
                  <a:pt x="0" y="0"/>
                  <a:pt x="0" y="0"/>
                  <a:pt x="0" y="0"/>
                </a:cubicBezTo>
                <a:cubicBezTo>
                  <a:pt x="0" y="520"/>
                  <a:pt x="0" y="520"/>
                  <a:pt x="0" y="520"/>
                </a:cubicBezTo>
                <a:cubicBezTo>
                  <a:pt x="1988" y="521"/>
                  <a:pt x="1988" y="521"/>
                  <a:pt x="1988" y="521"/>
                </a:cubicBezTo>
                <a:cubicBezTo>
                  <a:pt x="2252" y="521"/>
                  <a:pt x="2494" y="484"/>
                  <a:pt x="2560" y="90"/>
                </a:cubicBezTo>
                <a:cubicBezTo>
                  <a:pt x="2560" y="90"/>
                  <a:pt x="2570" y="28"/>
                  <a:pt x="2571" y="0"/>
                </a:cubicBezTo>
                <a:lnTo>
                  <a:pt x="2560" y="0"/>
                </a:lnTo>
                <a:close/>
              </a:path>
            </a:pathLst>
          </a:custGeom>
          <a:solidFill>
            <a:srgbClr val="D51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p:cNvSpPr>
          <p:nvPr userDrawn="1"/>
        </p:nvSpPr>
        <p:spPr bwMode="auto">
          <a:xfrm>
            <a:off x="-7938" y="0"/>
            <a:ext cx="9901238" cy="6858000"/>
          </a:xfrm>
          <a:custGeom>
            <a:avLst/>
            <a:gdLst>
              <a:gd name="T0" fmla="*/ 0 w 3118"/>
              <a:gd name="T1" fmla="*/ 0 h 2160"/>
              <a:gd name="T2" fmla="*/ 0 w 3118"/>
              <a:gd name="T3" fmla="*/ 68 h 2160"/>
              <a:gd name="T4" fmla="*/ 2930 w 3118"/>
              <a:gd name="T5" fmla="*/ 68 h 2160"/>
              <a:gd name="T6" fmla="*/ 3045 w 3118"/>
              <a:gd name="T7" fmla="*/ 183 h 2160"/>
              <a:gd name="T8" fmla="*/ 3045 w 3118"/>
              <a:gd name="T9" fmla="*/ 1976 h 2160"/>
              <a:gd name="T10" fmla="*/ 2930 w 3118"/>
              <a:gd name="T11" fmla="*/ 2091 h 2160"/>
              <a:gd name="T12" fmla="*/ 0 w 3118"/>
              <a:gd name="T13" fmla="*/ 2091 h 2160"/>
              <a:gd name="T14" fmla="*/ 0 w 3118"/>
              <a:gd name="T15" fmla="*/ 2160 h 2160"/>
              <a:gd name="T16" fmla="*/ 3118 w 3118"/>
              <a:gd name="T17" fmla="*/ 2160 h 2160"/>
              <a:gd name="T18" fmla="*/ 3118 w 3118"/>
              <a:gd name="T19" fmla="*/ 0 h 2160"/>
              <a:gd name="T20" fmla="*/ 0 w 3118"/>
              <a:gd name="T21"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8" h="2160">
                <a:moveTo>
                  <a:pt x="0" y="0"/>
                </a:moveTo>
                <a:cubicBezTo>
                  <a:pt x="0" y="68"/>
                  <a:pt x="0" y="68"/>
                  <a:pt x="0" y="68"/>
                </a:cubicBezTo>
                <a:cubicBezTo>
                  <a:pt x="2930" y="68"/>
                  <a:pt x="2930" y="68"/>
                  <a:pt x="2930" y="68"/>
                </a:cubicBezTo>
                <a:cubicBezTo>
                  <a:pt x="2994" y="68"/>
                  <a:pt x="3045" y="120"/>
                  <a:pt x="3045" y="183"/>
                </a:cubicBezTo>
                <a:cubicBezTo>
                  <a:pt x="3045" y="1976"/>
                  <a:pt x="3045" y="1976"/>
                  <a:pt x="3045" y="1976"/>
                </a:cubicBezTo>
                <a:cubicBezTo>
                  <a:pt x="3045" y="2040"/>
                  <a:pt x="2994" y="2091"/>
                  <a:pt x="2930" y="2091"/>
                </a:cubicBezTo>
                <a:cubicBezTo>
                  <a:pt x="0" y="2091"/>
                  <a:pt x="0" y="2091"/>
                  <a:pt x="0" y="2091"/>
                </a:cubicBezTo>
                <a:cubicBezTo>
                  <a:pt x="0" y="2160"/>
                  <a:pt x="0" y="2160"/>
                  <a:pt x="0" y="2160"/>
                </a:cubicBezTo>
                <a:cubicBezTo>
                  <a:pt x="3118" y="2160"/>
                  <a:pt x="3118" y="2160"/>
                  <a:pt x="3118" y="2160"/>
                </a:cubicBezTo>
                <a:cubicBezTo>
                  <a:pt x="3118" y="0"/>
                  <a:pt x="3118" y="0"/>
                  <a:pt x="311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26"/>
          <p:cNvSpPr>
            <a:spLocks/>
          </p:cNvSpPr>
          <p:nvPr userDrawn="1"/>
        </p:nvSpPr>
        <p:spPr bwMode="auto">
          <a:xfrm>
            <a:off x="5513388" y="5867485"/>
            <a:ext cx="4197349" cy="861716"/>
          </a:xfrm>
          <a:custGeom>
            <a:avLst/>
            <a:gdLst>
              <a:gd name="T0" fmla="*/ 6 w 1326"/>
              <a:gd name="T1" fmla="*/ 272 h 272"/>
              <a:gd name="T2" fmla="*/ 1326 w 1326"/>
              <a:gd name="T3" fmla="*/ 272 h 272"/>
              <a:gd name="T4" fmla="*/ 1326 w 1326"/>
              <a:gd name="T5" fmla="*/ 0 h 272"/>
              <a:gd name="T6" fmla="*/ 304 w 1326"/>
              <a:gd name="T7" fmla="*/ 0 h 272"/>
              <a:gd name="T8" fmla="*/ 6 w 1326"/>
              <a:gd name="T9" fmla="*/ 225 h 272"/>
              <a:gd name="T10" fmla="*/ 0 w 1326"/>
              <a:gd name="T11" fmla="*/ 272 h 272"/>
              <a:gd name="T12" fmla="*/ 6 w 1326"/>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1326" h="272">
                <a:moveTo>
                  <a:pt x="6" y="272"/>
                </a:moveTo>
                <a:cubicBezTo>
                  <a:pt x="1326" y="272"/>
                  <a:pt x="1326" y="272"/>
                  <a:pt x="1326" y="272"/>
                </a:cubicBezTo>
                <a:cubicBezTo>
                  <a:pt x="1326" y="0"/>
                  <a:pt x="1326" y="0"/>
                  <a:pt x="1326" y="0"/>
                </a:cubicBezTo>
                <a:cubicBezTo>
                  <a:pt x="304" y="0"/>
                  <a:pt x="304" y="0"/>
                  <a:pt x="304" y="0"/>
                </a:cubicBezTo>
                <a:cubicBezTo>
                  <a:pt x="167" y="0"/>
                  <a:pt x="40" y="19"/>
                  <a:pt x="6" y="225"/>
                </a:cubicBezTo>
                <a:cubicBezTo>
                  <a:pt x="6" y="225"/>
                  <a:pt x="1" y="257"/>
                  <a:pt x="0" y="272"/>
                </a:cubicBezTo>
                <a:lnTo>
                  <a:pt x="6" y="2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Text Placeholder 26"/>
          <p:cNvSpPr>
            <a:spLocks noGrp="1"/>
          </p:cNvSpPr>
          <p:nvPr>
            <p:ph type="body" sz="quarter" idx="10" hasCustomPrompt="1"/>
          </p:nvPr>
        </p:nvSpPr>
        <p:spPr>
          <a:xfrm>
            <a:off x="972000" y="642477"/>
            <a:ext cx="7084390" cy="344985"/>
          </a:xfrm>
          <a:prstGeom prst="rect">
            <a:avLst/>
          </a:prstGeom>
        </p:spPr>
        <p:txBody>
          <a:bodyPr lIns="0" tIns="0" rIns="0" bIns="0"/>
          <a:lstStyle>
            <a:lvl1pPr marL="0" indent="0">
              <a:buFontTx/>
              <a:buNone/>
              <a:defRPr kumimoji="0" lang="en-GB" sz="2233" b="1"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smtClean="0"/>
              <a:t>HEADLINE GOES HERE</a:t>
            </a:r>
            <a:endParaRPr lang="en-GB" dirty="0"/>
          </a:p>
        </p:txBody>
      </p:sp>
      <p:sp>
        <p:nvSpPr>
          <p:cNvPr id="19" name="Text Placeholder 29"/>
          <p:cNvSpPr>
            <a:spLocks noGrp="1"/>
          </p:cNvSpPr>
          <p:nvPr>
            <p:ph type="body" sz="quarter" idx="11" hasCustomPrompt="1"/>
          </p:nvPr>
        </p:nvSpPr>
        <p:spPr>
          <a:xfrm>
            <a:off x="972000" y="971643"/>
            <a:ext cx="7084390" cy="312737"/>
          </a:xfrm>
          <a:prstGeom prst="rect">
            <a:avLst/>
          </a:prstGeom>
        </p:spPr>
        <p:txBody>
          <a:bodyPr lIns="0" tIns="0" rIns="0" bIns="0"/>
          <a:lstStyle>
            <a:lvl1pPr marL="0" indent="0">
              <a:buFontTx/>
              <a:buNone/>
              <a:defRPr kumimoji="0" lang="en-GB" sz="2044"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lvl="0"/>
            <a:r>
              <a:rPr lang="en-US" dirty="0" err="1" smtClean="0"/>
              <a:t>Subheadline</a:t>
            </a:r>
            <a:r>
              <a:rPr lang="en-US" dirty="0" smtClean="0"/>
              <a:t> goes here</a:t>
            </a:r>
            <a:endParaRPr lang="en-GB" dirty="0"/>
          </a:p>
        </p:txBody>
      </p:sp>
      <p:sp>
        <p:nvSpPr>
          <p:cNvPr id="20" name="Text Placeholder 1023"/>
          <p:cNvSpPr>
            <a:spLocks noGrp="1"/>
          </p:cNvSpPr>
          <p:nvPr>
            <p:ph type="body" sz="quarter" idx="12" hasCustomPrompt="1"/>
          </p:nvPr>
        </p:nvSpPr>
        <p:spPr>
          <a:xfrm>
            <a:off x="972000" y="1436836"/>
            <a:ext cx="3865563" cy="166687"/>
          </a:xfrm>
          <a:prstGeom prst="rect">
            <a:avLst/>
          </a:prstGeom>
        </p:spPr>
        <p:txBody>
          <a:bodyPr lIns="0" tIns="0" rIns="0" bIns="0"/>
          <a:lstStyle>
            <a:lvl1pPr marL="0" indent="0">
              <a:buFontTx/>
              <a:buNone/>
              <a:defRPr kumimoji="0" lang="en-GB" sz="1150" b="0" i="0" u="none" strike="noStrike" kern="1200" cap="none" normalizeH="0" baseline="0" dirty="0">
                <a:ln>
                  <a:noFill/>
                </a:ln>
                <a:solidFill>
                  <a:schemeClr val="bg1"/>
                </a:solidFill>
                <a:effectLst/>
                <a:latin typeface="Verdana" pitchFamily="34" charset="0"/>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Date Month Year</a:t>
            </a:r>
            <a:endParaRPr lang="en-GB" dirty="0"/>
          </a:p>
        </p:txBody>
      </p:sp>
    </p:spTree>
    <p:extLst>
      <p:ext uri="{BB962C8B-B14F-4D97-AF65-F5344CB8AC3E}">
        <p14:creationId xmlns:p14="http://schemas.microsoft.com/office/powerpoint/2010/main" val="14635116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lide Number Placeholder 11"/>
          <p:cNvSpPr>
            <a:spLocks noGrp="1"/>
          </p:cNvSpPr>
          <p:nvPr>
            <p:ph type="sldNum" sz="quarter" idx="4"/>
          </p:nvPr>
        </p:nvSpPr>
        <p:spPr>
          <a:xfrm>
            <a:off x="502131" y="6454140"/>
            <a:ext cx="353546" cy="166053"/>
          </a:xfrm>
          <a:prstGeom prst="rect">
            <a:avLst/>
          </a:prstGeom>
        </p:spPr>
        <p:txBody>
          <a:bodyPr vert="horz" lIns="0" tIns="0" rIns="0" bIns="0" rtlCol="0" anchor="b"/>
          <a:lstStyle>
            <a:lvl1pPr algn="l">
              <a:defRPr sz="1000">
                <a:solidFill>
                  <a:srgbClr val="909090"/>
                </a:solidFill>
                <a:latin typeface="Verdana" panose="020B0604030504040204" pitchFamily="34" charset="0"/>
                <a:ea typeface="Verdana" panose="020B0604030504040204" pitchFamily="34" charset="0"/>
                <a:cs typeface="Verdana" panose="020B0604030504040204" pitchFamily="34" charset="0"/>
              </a:defRPr>
            </a:lvl1pPr>
          </a:lstStyle>
          <a:p>
            <a:fld id="{BB20BAC0-81E7-465F-BD3E-11AB9657F160}" type="slidenum">
              <a:rPr lang="en-GB" smtClean="0"/>
              <a:pPr/>
              <a:t>‹#›</a:t>
            </a:fld>
            <a:endParaRPr lang="en-GB" dirty="0"/>
          </a:p>
        </p:txBody>
      </p:sp>
      <p:pic>
        <p:nvPicPr>
          <p:cNvPr id="4098"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73139" y="1099206"/>
            <a:ext cx="8421874" cy="21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973138" y="436283"/>
            <a:ext cx="7954962" cy="328421"/>
          </a:xfrm>
          <a:prstGeom prst="rect">
            <a:avLst/>
          </a:prstGeom>
        </p:spPr>
        <p:txBody>
          <a:bodyPr vert="horz" lIns="0" tIns="0" rIns="0" bIns="0" rtlCol="0" anchor="t">
            <a:noAutofit/>
          </a:bodyPr>
          <a:lstStyle/>
          <a:p>
            <a:r>
              <a:rPr lang="en-US" smtClean="0"/>
              <a:t>Click to edit Master title style</a:t>
            </a:r>
            <a:endParaRPr lang="en-GB" dirty="0"/>
          </a:p>
        </p:txBody>
      </p:sp>
      <p:sp>
        <p:nvSpPr>
          <p:cNvPr id="3" name="Footer Placeholder 2"/>
          <p:cNvSpPr>
            <a:spLocks noGrp="1"/>
          </p:cNvSpPr>
          <p:nvPr>
            <p:ph type="ftr" sz="quarter" idx="3"/>
          </p:nvPr>
        </p:nvSpPr>
        <p:spPr>
          <a:xfrm>
            <a:off x="973138" y="6454140"/>
            <a:ext cx="5545137" cy="166053"/>
          </a:xfrm>
          <a:prstGeom prst="rect">
            <a:avLst/>
          </a:prstGeom>
        </p:spPr>
        <p:txBody>
          <a:bodyPr vert="horz" lIns="0" tIns="0" rIns="0" bIns="0" rtlCol="0" anchor="b"/>
          <a:lstStyle>
            <a:lvl1pPr algn="l">
              <a:defRPr sz="1000">
                <a:solidFill>
                  <a:schemeClr val="tx1">
                    <a:tint val="75000"/>
                  </a:schemeClr>
                </a:solidFill>
              </a:defRPr>
            </a:lvl1pPr>
          </a:lstStyle>
          <a:p>
            <a:r>
              <a:rPr lang="en-GB" dirty="0" smtClean="0"/>
              <a:t>Presentation heading | Date Month Year</a:t>
            </a:r>
          </a:p>
        </p:txBody>
      </p:sp>
      <p:sp>
        <p:nvSpPr>
          <p:cNvPr id="4" name="Text Placeholder 3"/>
          <p:cNvSpPr>
            <a:spLocks noGrp="1"/>
          </p:cNvSpPr>
          <p:nvPr>
            <p:ph type="body" idx="1"/>
          </p:nvPr>
        </p:nvSpPr>
        <p:spPr>
          <a:xfrm>
            <a:off x="973139" y="1600200"/>
            <a:ext cx="7954962" cy="4551363"/>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960503550"/>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9" r:id="rId3"/>
    <p:sldLayoutId id="2147483671" r:id="rId4"/>
    <p:sldLayoutId id="2147483672" r:id="rId5"/>
    <p:sldLayoutId id="2147483654" r:id="rId6"/>
    <p:sldLayoutId id="2147483678" r:id="rId7"/>
    <p:sldLayoutId id="2147483670" r:id="rId8"/>
    <p:sldLayoutId id="2147483674" r:id="rId9"/>
    <p:sldLayoutId id="2147483675" r:id="rId10"/>
    <p:sldLayoutId id="2147483661" r:id="rId11"/>
    <p:sldLayoutId id="2147483657" r:id="rId12"/>
    <p:sldLayoutId id="2147483659" r:id="rId13"/>
    <p:sldLayoutId id="2147483660" r:id="rId14"/>
    <p:sldLayoutId id="2147483676" r:id="rId15"/>
    <p:sldLayoutId id="2147483677" r:id="rId16"/>
    <p:sldLayoutId id="2147483667" r:id="rId17"/>
    <p:sldLayoutId id="2147483680" r:id="rId18"/>
  </p:sldLayoutIdLst>
  <p:timing>
    <p:tnLst>
      <p:par>
        <p:cTn id="1" dur="indefinite" restart="never" nodeType="tmRoot"/>
      </p:par>
    </p:tnLst>
  </p:timing>
  <p:hf hdr="0" dt="0"/>
  <p:txStyles>
    <p:titleStyle>
      <a:lvl1pPr marL="0" algn="l" defTabSz="914400" rtl="0" eaLnBrk="1" latinLnBrk="0" hangingPunct="1">
        <a:spcBef>
          <a:spcPct val="0"/>
        </a:spcBef>
        <a:buNone/>
        <a:defRPr lang="en-GB" sz="2200" b="1" kern="1200" dirty="0">
          <a:solidFill>
            <a:schemeClr val="bg2"/>
          </a:solidFill>
          <a:latin typeface="Verdana"/>
          <a:ea typeface="+mn-ea"/>
          <a:cs typeface="+mn-cs"/>
        </a:defRPr>
      </a:lvl1pPr>
    </p:titleStyle>
    <p:bodyStyle>
      <a:lvl1pPr marL="0" indent="0" algn="l" defTabSz="914400" rtl="0" eaLnBrk="1" latinLnBrk="0" hangingPunct="1">
        <a:lnSpc>
          <a:spcPct val="110000"/>
        </a:lnSpc>
        <a:spcBef>
          <a:spcPts val="1000"/>
        </a:spcBef>
        <a:buFontTx/>
        <a:buNone/>
        <a:defRPr kumimoji="0" lang="en-US" sz="1400" b="1" i="0" u="none" strike="noStrike" kern="1200" cap="none" spc="0" normalizeH="0" baseline="0" dirty="0" smtClean="0">
          <a:ln>
            <a:noFill/>
          </a:ln>
          <a:solidFill>
            <a:schemeClr val="bg2"/>
          </a:solidFill>
          <a:effectLst/>
          <a:uLnTx/>
          <a:uFillTx/>
          <a:latin typeface="Verdana"/>
          <a:ea typeface="+mn-ea"/>
          <a:cs typeface="+mn-cs"/>
        </a:defRPr>
      </a:lvl1pPr>
      <a:lvl2pPr marL="0" indent="0" algn="l" defTabSz="914400" rtl="0" eaLnBrk="1" latinLnBrk="0" hangingPunct="1">
        <a:lnSpc>
          <a:spcPct val="110000"/>
        </a:lnSpc>
        <a:spcBef>
          <a:spcPts val="1000"/>
        </a:spcBef>
        <a:buFontTx/>
        <a:buNone/>
        <a:defRPr kumimoji="0" lang="en-US" sz="1400" b="0" i="0" u="none" strike="noStrike" kern="1200" cap="none" spc="0" normalizeH="0" baseline="0" dirty="0" smtClean="0">
          <a:ln>
            <a:noFill/>
          </a:ln>
          <a:solidFill>
            <a:schemeClr val="tx2"/>
          </a:solidFill>
          <a:effectLst/>
          <a:uLnTx/>
          <a:uFillTx/>
          <a:latin typeface="Verdana"/>
          <a:ea typeface="+mn-ea"/>
          <a:cs typeface="+mn-cs"/>
        </a:defRPr>
      </a:lvl2pPr>
      <a:lvl3pPr marL="270000" indent="-270000" algn="l" defTabSz="914400" rtl="0" eaLnBrk="1" latinLnBrk="0" hangingPunct="1">
        <a:lnSpc>
          <a:spcPct val="110000"/>
        </a:lnSpc>
        <a:spcBef>
          <a:spcPts val="1000"/>
        </a:spcBef>
        <a:buFont typeface="Wingdings 2" panose="05020102010507070707" pitchFamily="18" charset="2"/>
        <a:buChar char=""/>
        <a:defRPr kumimoji="0" lang="en-US" sz="1400" b="0" i="0" u="none" strike="noStrike" kern="1200" cap="none" spc="0" normalizeH="0" baseline="0" dirty="0" smtClean="0">
          <a:ln>
            <a:noFill/>
          </a:ln>
          <a:solidFill>
            <a:schemeClr val="tx2"/>
          </a:solidFill>
          <a:effectLst/>
          <a:uLnTx/>
          <a:uFillTx/>
          <a:latin typeface="Verdana"/>
          <a:ea typeface="+mn-ea"/>
          <a:cs typeface="+mn-cs"/>
        </a:defRPr>
      </a:lvl3pPr>
      <a:lvl4pPr marL="540000" indent="-270000" algn="l" defTabSz="914400" rtl="0" eaLnBrk="1" latinLnBrk="0" hangingPunct="1">
        <a:lnSpc>
          <a:spcPct val="110000"/>
        </a:lnSpc>
        <a:spcBef>
          <a:spcPts val="1000"/>
        </a:spcBef>
        <a:buFont typeface="Arial" panose="020B0604020202020204" pitchFamily="34" charset="0"/>
        <a:buChar char="–"/>
        <a:defRPr kumimoji="0" lang="en-US" sz="1400" b="0" i="0" u="none" strike="noStrike" kern="1200" cap="none" spc="0" normalizeH="0" baseline="0" dirty="0" smtClean="0">
          <a:ln>
            <a:noFill/>
          </a:ln>
          <a:solidFill>
            <a:schemeClr val="tx2"/>
          </a:solidFill>
          <a:effectLst/>
          <a:uLnTx/>
          <a:uFillTx/>
          <a:latin typeface="Verdana"/>
          <a:ea typeface="+mn-ea"/>
          <a:cs typeface="+mn-cs"/>
        </a:defRPr>
      </a:lvl4pPr>
      <a:lvl5pPr marL="810000" indent="-270000" algn="l" defTabSz="914400" rtl="0" eaLnBrk="1" latinLnBrk="0" hangingPunct="1">
        <a:lnSpc>
          <a:spcPct val="110000"/>
        </a:lnSpc>
        <a:spcBef>
          <a:spcPts val="1000"/>
        </a:spcBef>
        <a:buFont typeface="Wingdings 2" panose="05020102010507070707" pitchFamily="18" charset="2"/>
        <a:buChar char=""/>
        <a:defRPr kumimoji="0" lang="en-GB" sz="1400" b="0" i="0" u="none" strike="noStrike" kern="1200" cap="none" spc="0" normalizeH="0" baseline="0" dirty="0" smtClean="0">
          <a:ln>
            <a:noFill/>
          </a:ln>
          <a:solidFill>
            <a:schemeClr val="tx2"/>
          </a:solidFill>
          <a:effectLst/>
          <a:uLnTx/>
          <a:uFillTx/>
          <a:latin typeface="Verdana"/>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18.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8" Type="http://schemas.openxmlformats.org/officeDocument/2006/relationships/hyperlink" Target="http://www.metrolyrics.com/from-a-distance-lyrics-bette-midler.html" TargetMode="External"/><Relationship Id="rId13" Type="http://schemas.openxmlformats.org/officeDocument/2006/relationships/hyperlink" Target="http://www.tefltunes.com/search/searchall.aspx?name=Artist&amp;value=55&amp;type=The%20Beatles" TargetMode="External"/><Relationship Id="rId18" Type="http://schemas.openxmlformats.org/officeDocument/2006/relationships/hyperlink" Target="http://www.metrolyrics.com/jealous-guy-lyrics-john-lennon.html" TargetMode="External"/><Relationship Id="rId26" Type="http://schemas.openxmlformats.org/officeDocument/2006/relationships/hyperlink" Target="http://www.metrolyrics.com/waiting-for-a-girl-like-you-lyrics-foreigner.html" TargetMode="External"/><Relationship Id="rId3" Type="http://schemas.openxmlformats.org/officeDocument/2006/relationships/hyperlink" Target="http://www.fluentu.com/english/" TargetMode="External"/><Relationship Id="rId21" Type="http://schemas.openxmlformats.org/officeDocument/2006/relationships/hyperlink" Target="http://www.metrolyrics.com/i-still-havent-found-what-im-looking-for-lyrics-u2.html" TargetMode="External"/><Relationship Id="rId7" Type="http://schemas.openxmlformats.org/officeDocument/2006/relationships/hyperlink" Target="http://www.metrolyrics.com/she-loves-you-lyrics-beatles.html" TargetMode="External"/><Relationship Id="rId12" Type="http://schemas.openxmlformats.org/officeDocument/2006/relationships/hyperlink" Target="http://www.metrolyrics.com/toms-diner-lyrics-suzanne-vega.html" TargetMode="External"/><Relationship Id="rId17" Type="http://schemas.openxmlformats.org/officeDocument/2006/relationships/hyperlink" Target="http://www.tefltunes.com/search/searchall.aspx?name=Artist&amp;value=86&amp;type=John%20Lennon" TargetMode="External"/><Relationship Id="rId25" Type="http://schemas.openxmlformats.org/officeDocument/2006/relationships/hyperlink" Target="http://www.metrolyrics.com/since-ive-been-loving-you-lyrics-led-zeppelin.html" TargetMode="External"/><Relationship Id="rId2" Type="http://schemas.openxmlformats.org/officeDocument/2006/relationships/hyperlink" Target="http://www.tefltunes.com/grammarsongs.aspx" TargetMode="External"/><Relationship Id="rId16" Type="http://schemas.openxmlformats.org/officeDocument/2006/relationships/hyperlink" Target="http://www.metrolyrics.com/because-you-loved-me-lyrics-celine-dion.html" TargetMode="External"/><Relationship Id="rId20" Type="http://schemas.openxmlformats.org/officeDocument/2006/relationships/hyperlink" Target="http://www.metrolyrics.com/havent-met-you-yet-lyrics-michael-buble.html" TargetMode="External"/><Relationship Id="rId1" Type="http://schemas.openxmlformats.org/officeDocument/2006/relationships/slideLayout" Target="../slideLayouts/slideLayout18.xml"/><Relationship Id="rId6" Type="http://schemas.openxmlformats.org/officeDocument/2006/relationships/hyperlink" Target="http://www.metrolyrics.com/wonderful-tonight-lyrics-eric-clapton.html" TargetMode="External"/><Relationship Id="rId11" Type="http://schemas.openxmlformats.org/officeDocument/2006/relationships/hyperlink" Target="http://www.metrolyrics.com/sailing-lyrics-rod-stewart.html" TargetMode="External"/><Relationship Id="rId24" Type="http://schemas.openxmlformats.org/officeDocument/2006/relationships/hyperlink" Target="http://www.metrolyrics.com/left-outside-alone-lyrics-anastacia.html" TargetMode="External"/><Relationship Id="rId5" Type="http://schemas.openxmlformats.org/officeDocument/2006/relationships/hyperlink" Target="http://www.tefltunes.com/search/searchall.aspx?name=Artist&amp;value=82&amp;type=Eric%20Clapton" TargetMode="External"/><Relationship Id="rId15" Type="http://schemas.openxmlformats.org/officeDocument/2006/relationships/hyperlink" Target="http://www.metrolyrics.com/i-will-survive-lyrics-gloria-gaynor.html" TargetMode="External"/><Relationship Id="rId23" Type="http://schemas.openxmlformats.org/officeDocument/2006/relationships/hyperlink" Target="http://www.metrolyrics.com/nothing-compares-2-u-lyrics-sinead-oconnor.html" TargetMode="External"/><Relationship Id="rId10" Type="http://schemas.openxmlformats.org/officeDocument/2006/relationships/hyperlink" Target="http://www.tefltunes.com/search/searchall.aspx?name=Artist&amp;value=71&amp;type=Rod%20Stewart" TargetMode="External"/><Relationship Id="rId19" Type="http://schemas.openxmlformats.org/officeDocument/2006/relationships/hyperlink" Target="http://www.metrolyrics.com/champagne-supernova-lyrics-oasis.html" TargetMode="External"/><Relationship Id="rId4" Type="http://schemas.openxmlformats.org/officeDocument/2006/relationships/hyperlink" Target="https://www.britishcouncil.org/voices-magazine/how-use-songs-english-language-classroom" TargetMode="External"/><Relationship Id="rId9" Type="http://schemas.openxmlformats.org/officeDocument/2006/relationships/hyperlink" Target="http://www.metrolyrics.com/lemon-tree-lyrics-fools-garden.html" TargetMode="External"/><Relationship Id="rId14" Type="http://schemas.openxmlformats.org/officeDocument/2006/relationships/hyperlink" Target="http://www.metrolyrics.com/yellow-submarine-lyrics-beatles.html" TargetMode="External"/><Relationship Id="rId22" Type="http://schemas.openxmlformats.org/officeDocument/2006/relationships/hyperlink" Target="http://www.metrolyrics.com/lady-in-red-lyrics-chris-de-burgh.html"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hyperlink" Target="http://www.onestopenglish.com/community/lesson-share/extras/grammar/grammar-activities-dont-answer-back/145282.article" TargetMode="Externa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hyperlink" Target="http://busyteacher.org/" TargetMode="External"/><Relationship Id="rId2" Type="http://schemas.openxmlformats.org/officeDocument/2006/relationships/hyperlink" Target="http://www.anglomaniacy.pl/" TargetMode="External"/><Relationship Id="rId1" Type="http://schemas.openxmlformats.org/officeDocument/2006/relationships/slideLayout" Target="../slideLayouts/slideLayout18.xml"/><Relationship Id="rId6" Type="http://schemas.openxmlformats.org/officeDocument/2006/relationships/image" Target="../media/image53.png"/><Relationship Id="rId5" Type="http://schemas.openxmlformats.org/officeDocument/2006/relationships/hyperlink" Target="https://www.pinterest.com/explore/mad-libs/" TargetMode="External"/><Relationship Id="rId4" Type="http://schemas.openxmlformats.org/officeDocument/2006/relationships/hyperlink" Target="http://learnenglishkids.britishcouncil.org/en/"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fontScale="70000" lnSpcReduction="20000"/>
          </a:bodyPr>
          <a:lstStyle/>
          <a:p>
            <a:pPr lvl="0"/>
            <a:r>
              <a:rPr lang="tr-TR" dirty="0" err="1" smtClean="0"/>
              <a:t>Sizzlıng</a:t>
            </a:r>
            <a:r>
              <a:rPr lang="tr-TR" dirty="0" smtClean="0"/>
              <a:t> </a:t>
            </a:r>
            <a:r>
              <a:rPr lang="tr-TR" dirty="0" err="1"/>
              <a:t>grammar</a:t>
            </a:r>
            <a:r>
              <a:rPr lang="tr-TR" dirty="0"/>
              <a:t>; </a:t>
            </a:r>
            <a:r>
              <a:rPr lang="tr-TR" dirty="0" err="1"/>
              <a:t>embracıng</a:t>
            </a:r>
            <a:r>
              <a:rPr lang="tr-TR" dirty="0"/>
              <a:t> </a:t>
            </a:r>
            <a:r>
              <a:rPr lang="tr-TR" dirty="0" err="1"/>
              <a:t>change</a:t>
            </a:r>
            <a:r>
              <a:rPr lang="tr-TR" dirty="0"/>
              <a:t> </a:t>
            </a:r>
            <a:r>
              <a:rPr lang="tr-TR" dirty="0" err="1"/>
              <a:t>and</a:t>
            </a:r>
            <a:r>
              <a:rPr lang="tr-TR" dirty="0"/>
              <a:t> </a:t>
            </a:r>
            <a:r>
              <a:rPr lang="tr-TR" dirty="0" err="1"/>
              <a:t>teachıng</a:t>
            </a:r>
            <a:r>
              <a:rPr lang="tr-TR" dirty="0"/>
              <a:t> </a:t>
            </a:r>
            <a:r>
              <a:rPr lang="tr-TR" dirty="0" err="1"/>
              <a:t>wıth</a:t>
            </a:r>
            <a:r>
              <a:rPr lang="tr-TR" dirty="0"/>
              <a:t> </a:t>
            </a:r>
            <a:r>
              <a:rPr lang="tr-TR" dirty="0" err="1" smtClean="0"/>
              <a:t>spark</a:t>
            </a:r>
            <a:endParaRPr lang="en-GB" dirty="0"/>
          </a:p>
        </p:txBody>
      </p:sp>
      <p:sp>
        <p:nvSpPr>
          <p:cNvPr id="6" name="Text Placeholder 5"/>
          <p:cNvSpPr>
            <a:spLocks noGrp="1"/>
          </p:cNvSpPr>
          <p:nvPr>
            <p:ph type="body" sz="quarter" idx="11"/>
          </p:nvPr>
        </p:nvSpPr>
        <p:spPr/>
        <p:txBody>
          <a:bodyPr>
            <a:normAutofit lnSpcReduction="10000"/>
          </a:bodyPr>
          <a:lstStyle/>
          <a:p>
            <a:pPr lvl="0"/>
            <a:r>
              <a:rPr lang="tr-TR" dirty="0" smtClean="0"/>
              <a:t>Sarah Oskay</a:t>
            </a:r>
            <a:endParaRPr lang="en-GB" dirty="0"/>
          </a:p>
        </p:txBody>
      </p:sp>
      <p:sp>
        <p:nvSpPr>
          <p:cNvPr id="7" name="Text Placeholder 6"/>
          <p:cNvSpPr>
            <a:spLocks noGrp="1"/>
          </p:cNvSpPr>
          <p:nvPr>
            <p:ph type="body" sz="quarter" idx="12"/>
          </p:nvPr>
        </p:nvSpPr>
        <p:spPr/>
        <p:txBody>
          <a:bodyPr>
            <a:normAutofit fontScale="92500" lnSpcReduction="20000"/>
          </a:bodyPr>
          <a:lstStyle/>
          <a:p>
            <a:pPr lvl="0" fontAlgn="base">
              <a:spcBef>
                <a:spcPct val="0"/>
              </a:spcBef>
              <a:spcAft>
                <a:spcPct val="0"/>
              </a:spcAft>
            </a:pPr>
            <a:r>
              <a:rPr lang="tr-TR" dirty="0" err="1" smtClean="0"/>
              <a:t>July</a:t>
            </a:r>
            <a:r>
              <a:rPr lang="tr-TR" smtClean="0"/>
              <a:t> 2016</a:t>
            </a:r>
            <a:endParaRPr lang="en-GB" dirty="0"/>
          </a:p>
        </p:txBody>
      </p:sp>
      <p:sp>
        <p:nvSpPr>
          <p:cNvPr id="8" name="Round Diagonal Corner Rectangle 7"/>
          <p:cNvSpPr/>
          <p:nvPr/>
        </p:nvSpPr>
        <p:spPr>
          <a:xfrm>
            <a:off x="10056586" y="237707"/>
            <a:ext cx="3253014" cy="1154523"/>
          </a:xfrm>
          <a:prstGeom prst="round2DiagRect">
            <a:avLst>
              <a:gd name="adj1" fmla="val 8617"/>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Aft>
                <a:spcPts val="600"/>
              </a:spcAft>
            </a:pPr>
            <a:r>
              <a:rPr lang="en-GB" sz="1200" dirty="0" smtClean="0">
                <a:solidFill>
                  <a:schemeClr val="tx1"/>
                </a:solidFill>
              </a:rPr>
              <a:t>PLAIN COVER</a:t>
            </a:r>
          </a:p>
          <a:p>
            <a:pPr>
              <a:spcAft>
                <a:spcPts val="600"/>
              </a:spcAft>
            </a:pPr>
            <a:r>
              <a:rPr lang="en-GB" sz="1050" dirty="0" smtClean="0"/>
              <a:t>Use this cover where you do not want to use and image. Add the Macmillan Education logo and a single sub brand or lock up to the base logo strip as required</a:t>
            </a:r>
          </a:p>
        </p:txBody>
      </p:sp>
      <p:pic>
        <p:nvPicPr>
          <p:cNvPr id="9" name="Picture 8" descr="Divisional_logo-01.png"/>
          <p:cNvPicPr>
            <a:picLocks noChangeAspect="1"/>
          </p:cNvPicPr>
          <p:nvPr/>
        </p:nvPicPr>
        <p:blipFill rotWithShape="1">
          <a:blip r:embed="rId2" cstate="print">
            <a:extLst>
              <a:ext uri="{28A0092B-C50C-407E-A947-70E740481C1C}">
                <a14:useLocalDpi xmlns:a14="http://schemas.microsoft.com/office/drawing/2010/main" val="0"/>
              </a:ext>
            </a:extLst>
          </a:blip>
          <a:srcRect r="7798"/>
          <a:stretch/>
        </p:blipFill>
        <p:spPr>
          <a:xfrm>
            <a:off x="7714747" y="5950885"/>
            <a:ext cx="2186491" cy="914431"/>
          </a:xfrm>
          <a:prstGeom prst="rect">
            <a:avLst/>
          </a:prstGeom>
        </p:spPr>
      </p:pic>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00" y="2406073"/>
            <a:ext cx="7038164" cy="2794000"/>
          </a:xfrm>
          <a:prstGeom prst="rect">
            <a:avLst/>
          </a:prstGeom>
        </p:spPr>
      </p:pic>
    </p:spTree>
    <p:extLst>
      <p:ext uri="{BB962C8B-B14F-4D97-AF65-F5344CB8AC3E}">
        <p14:creationId xmlns:p14="http://schemas.microsoft.com/office/powerpoint/2010/main" val="1408530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What</a:t>
            </a:r>
            <a:r>
              <a:rPr lang="tr-TR" dirty="0" smtClean="0"/>
              <a:t> </a:t>
            </a:r>
            <a:r>
              <a:rPr lang="tr-TR" dirty="0" err="1" smtClean="0"/>
              <a:t>are</a:t>
            </a:r>
            <a:r>
              <a:rPr lang="tr-TR" dirty="0" smtClean="0"/>
              <a:t> </a:t>
            </a:r>
            <a:r>
              <a:rPr lang="tr-TR" dirty="0" err="1" smtClean="0"/>
              <a:t>the</a:t>
            </a:r>
            <a:r>
              <a:rPr lang="tr-TR" dirty="0" smtClean="0"/>
              <a:t> </a:t>
            </a:r>
            <a:r>
              <a:rPr lang="tr-TR" dirty="0" err="1" smtClean="0"/>
              <a:t>positive</a:t>
            </a:r>
            <a:r>
              <a:rPr lang="tr-TR" dirty="0" smtClean="0"/>
              <a:t> </a:t>
            </a:r>
            <a:r>
              <a:rPr lang="tr-TR" dirty="0" err="1" smtClean="0"/>
              <a:t>things</a:t>
            </a:r>
            <a:r>
              <a:rPr lang="tr-TR" dirty="0" smtClean="0"/>
              <a:t> </a:t>
            </a:r>
            <a:r>
              <a:rPr lang="tr-TR" dirty="0" err="1" smtClean="0"/>
              <a:t>about</a:t>
            </a:r>
            <a:r>
              <a:rPr lang="tr-TR" dirty="0" smtClean="0"/>
              <a:t> </a:t>
            </a:r>
            <a:r>
              <a:rPr lang="tr-TR" dirty="0" err="1" smtClean="0"/>
              <a:t>teaching</a:t>
            </a:r>
            <a:r>
              <a:rPr lang="tr-TR" dirty="0" smtClean="0"/>
              <a:t> </a:t>
            </a:r>
            <a:r>
              <a:rPr lang="tr-TR" dirty="0" err="1" smtClean="0"/>
              <a:t>grammar</a:t>
            </a:r>
            <a:r>
              <a:rPr lang="tr-TR" dirty="0" smtClean="0"/>
              <a:t>?</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78507" y="2639304"/>
            <a:ext cx="3266893" cy="3266893"/>
          </a:xfrm>
        </p:spPr>
      </p:pic>
      <p:pic>
        <p:nvPicPr>
          <p:cNvPr id="5" name="Picture 2" descr="C:\Users\User\AppData\Local\Microsoft\Windows\Temporary Internet Files\Content.IE5\R2ASEW4V\MP900425487[1].jpg"/>
          <p:cNvPicPr>
            <a:picLocks noChangeAspect="1" noChangeArrowheads="1"/>
          </p:cNvPicPr>
          <p:nvPr/>
        </p:nvPicPr>
        <p:blipFill>
          <a:blip r:embed="rId3" cstate="print"/>
          <a:srcRect/>
          <a:stretch>
            <a:fillRect/>
          </a:stretch>
        </p:blipFill>
        <p:spPr>
          <a:xfrm>
            <a:off x="240073" y="1387476"/>
            <a:ext cx="3962400" cy="3960813"/>
          </a:xfrm>
          <a:prstGeom prst="rect">
            <a:avLst/>
          </a:prstGeom>
          <a:noFill/>
        </p:spPr>
      </p:pic>
    </p:spTree>
    <p:extLst>
      <p:ext uri="{BB962C8B-B14F-4D97-AF65-F5344CB8AC3E}">
        <p14:creationId xmlns:p14="http://schemas.microsoft.com/office/powerpoint/2010/main" val="3106093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On </a:t>
            </a:r>
            <a:r>
              <a:rPr lang="tr-TR" dirty="0" err="1" smtClean="0"/>
              <a:t>the</a:t>
            </a:r>
            <a:r>
              <a:rPr lang="tr-TR" dirty="0" smtClean="0"/>
              <a:t> </a:t>
            </a:r>
            <a:r>
              <a:rPr lang="tr-TR" dirty="0" err="1" smtClean="0"/>
              <a:t>positive</a:t>
            </a:r>
            <a:r>
              <a:rPr lang="tr-TR" dirty="0" smtClean="0"/>
              <a:t> </a:t>
            </a:r>
            <a:r>
              <a:rPr lang="tr-TR" dirty="0" err="1" smtClean="0"/>
              <a:t>side</a:t>
            </a:r>
            <a:r>
              <a:rPr lang="tr-TR" dirty="0" smtClean="0"/>
              <a:t>….</a:t>
            </a:r>
            <a:endParaRPr lang="tr-TR" dirty="0"/>
          </a:p>
        </p:txBody>
      </p:sp>
      <p:sp>
        <p:nvSpPr>
          <p:cNvPr id="3" name="İçerik Yer Tutucusu 2"/>
          <p:cNvSpPr>
            <a:spLocks noGrp="1"/>
          </p:cNvSpPr>
          <p:nvPr>
            <p:ph idx="1"/>
          </p:nvPr>
        </p:nvSpPr>
        <p:spPr/>
        <p:txBody>
          <a:bodyPr>
            <a:normAutofit/>
          </a:bodyPr>
          <a:lstStyle/>
          <a:p>
            <a:pPr algn="ctr"/>
            <a:r>
              <a:rPr lang="en-US" sz="2000" dirty="0"/>
              <a:t>A child who has developed early </a:t>
            </a:r>
            <a:r>
              <a:rPr lang="tr-TR" sz="2000" dirty="0" err="1" smtClean="0"/>
              <a:t>grammar</a:t>
            </a:r>
            <a:r>
              <a:rPr lang="en-US" sz="2000" dirty="0" smtClean="0"/>
              <a:t> </a:t>
            </a:r>
            <a:r>
              <a:rPr lang="en-US" sz="2000" dirty="0"/>
              <a:t>skills in his or her first language will find it easier to develop those </a:t>
            </a:r>
            <a:r>
              <a:rPr lang="en-US" sz="2000" u="sng" dirty="0"/>
              <a:t>same skills </a:t>
            </a:r>
            <a:r>
              <a:rPr lang="en-US" sz="2000" dirty="0"/>
              <a:t>in </a:t>
            </a:r>
            <a:r>
              <a:rPr lang="en-US" sz="2000" dirty="0" smtClean="0"/>
              <a:t>English</a:t>
            </a:r>
            <a:endParaRPr lang="tr-TR" sz="2000" dirty="0" smtClean="0"/>
          </a:p>
          <a:p>
            <a:pPr algn="ctr"/>
            <a:endParaRPr lang="tr-TR" sz="2000" dirty="0"/>
          </a:p>
        </p:txBody>
      </p:sp>
      <p:sp>
        <p:nvSpPr>
          <p:cNvPr id="4" name="Slayt Numarası Yer Tutucusu 3"/>
          <p:cNvSpPr>
            <a:spLocks noGrp="1"/>
          </p:cNvSpPr>
          <p:nvPr>
            <p:ph type="sldNum" sz="quarter" idx="11"/>
          </p:nvPr>
        </p:nvSpPr>
        <p:spPr/>
        <p:txBody>
          <a:bodyPr/>
          <a:lstStyle/>
          <a:p>
            <a:fld id="{BA6BFA49-DF28-4A68-B931-0A06600F6EA1}" type="slidenum">
              <a:rPr lang="tr-TR" smtClean="0"/>
              <a:pPr/>
              <a:t>11</a:t>
            </a:fld>
            <a:endParaRPr lang="tr-TR"/>
          </a:p>
        </p:txBody>
      </p:sp>
      <p:sp>
        <p:nvSpPr>
          <p:cNvPr id="5" name="Altbilgi Yer Tutucusu 4"/>
          <p:cNvSpPr>
            <a:spLocks noGrp="1"/>
          </p:cNvSpPr>
          <p:nvPr>
            <p:ph type="ftr" sz="quarter" idx="12"/>
          </p:nvPr>
        </p:nvSpPr>
        <p:spPr/>
        <p:txBody>
          <a:bodyPr/>
          <a:lstStyle/>
          <a:p>
            <a:endParaRPr lang="tr-T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127" y="3009954"/>
            <a:ext cx="4507274" cy="3380456"/>
          </a:xfrm>
          <a:prstGeom prst="rect">
            <a:avLst/>
          </a:prstGeom>
        </p:spPr>
      </p:pic>
    </p:spTree>
    <p:extLst>
      <p:ext uri="{BB962C8B-B14F-4D97-AF65-F5344CB8AC3E}">
        <p14:creationId xmlns:p14="http://schemas.microsoft.com/office/powerpoint/2010/main" val="3577738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p:txBody>
          <a:bodyPr/>
          <a:lstStyle/>
          <a:p>
            <a:pPr eaLnBrk="1" hangingPunct="1"/>
            <a:r>
              <a:rPr lang="tr-TR" altLang="tr-TR" dirty="0" err="1" smtClean="0"/>
              <a:t>What</a:t>
            </a:r>
            <a:r>
              <a:rPr lang="tr-TR" altLang="tr-TR" dirty="0" smtClean="0"/>
              <a:t> </a:t>
            </a:r>
            <a:r>
              <a:rPr lang="tr-TR" altLang="tr-TR" dirty="0" err="1" smtClean="0"/>
              <a:t>kind</a:t>
            </a:r>
            <a:r>
              <a:rPr lang="tr-TR" altLang="tr-TR" dirty="0" smtClean="0"/>
              <a:t> of </a:t>
            </a:r>
            <a:r>
              <a:rPr lang="tr-TR" altLang="tr-TR" dirty="0" err="1" smtClean="0"/>
              <a:t>things</a:t>
            </a:r>
            <a:r>
              <a:rPr lang="tr-TR" altLang="tr-TR" dirty="0" smtClean="0"/>
              <a:t> </a:t>
            </a:r>
            <a:r>
              <a:rPr lang="tr-TR" altLang="tr-TR" dirty="0" err="1" smtClean="0"/>
              <a:t>are</a:t>
            </a:r>
            <a:r>
              <a:rPr lang="tr-TR" altLang="tr-TR" dirty="0" smtClean="0"/>
              <a:t> </a:t>
            </a:r>
            <a:r>
              <a:rPr lang="tr-TR" altLang="tr-TR" dirty="0" err="1" smtClean="0"/>
              <a:t>primary</a:t>
            </a:r>
            <a:r>
              <a:rPr lang="tr-TR" altLang="tr-TR" dirty="0" smtClean="0"/>
              <a:t> </a:t>
            </a:r>
            <a:r>
              <a:rPr lang="tr-TR" altLang="tr-TR" dirty="0" err="1" smtClean="0"/>
              <a:t>children</a:t>
            </a:r>
            <a:r>
              <a:rPr lang="tr-TR" altLang="tr-TR" dirty="0" smtClean="0"/>
              <a:t> </a:t>
            </a:r>
            <a:r>
              <a:rPr lang="tr-TR" altLang="tr-TR" dirty="0" err="1" smtClean="0"/>
              <a:t>most</a:t>
            </a:r>
            <a:r>
              <a:rPr lang="tr-TR" altLang="tr-TR" dirty="0" smtClean="0"/>
              <a:t> </a:t>
            </a:r>
            <a:r>
              <a:rPr lang="tr-TR" altLang="tr-TR" dirty="0" err="1" smtClean="0"/>
              <a:t>stimulated</a:t>
            </a:r>
            <a:r>
              <a:rPr lang="tr-TR" altLang="tr-TR" dirty="0" smtClean="0"/>
              <a:t> </a:t>
            </a:r>
            <a:r>
              <a:rPr lang="tr-TR" altLang="tr-TR" dirty="0" err="1" smtClean="0"/>
              <a:t>by</a:t>
            </a:r>
            <a:r>
              <a:rPr lang="tr-TR" altLang="tr-TR" dirty="0" smtClean="0"/>
              <a:t>?</a:t>
            </a:r>
          </a:p>
        </p:txBody>
      </p:sp>
      <p:sp>
        <p:nvSpPr>
          <p:cNvPr id="14339" name="2 İçerik Yer Tutucusu"/>
          <p:cNvSpPr>
            <a:spLocks noGrp="1"/>
          </p:cNvSpPr>
          <p:nvPr>
            <p:ph idx="1"/>
          </p:nvPr>
        </p:nvSpPr>
        <p:spPr>
          <a:xfrm>
            <a:off x="835819" y="1929969"/>
            <a:ext cx="8229600" cy="4389437"/>
          </a:xfrm>
        </p:spPr>
        <p:txBody>
          <a:bodyPr>
            <a:normAutofit/>
          </a:bodyPr>
          <a:lstStyle/>
          <a:p>
            <a:pPr marL="571500" indent="-571500" eaLnBrk="1" hangingPunct="1">
              <a:buFont typeface="Arial" panose="020B0604020202020204" pitchFamily="34" charset="0"/>
              <a:buChar char="•"/>
            </a:pPr>
            <a:r>
              <a:rPr lang="tr-TR" altLang="tr-TR" sz="2800" dirty="0" err="1" smtClean="0"/>
              <a:t>Let’s</a:t>
            </a:r>
            <a:r>
              <a:rPr lang="tr-TR" altLang="tr-TR" sz="2800" dirty="0" smtClean="0"/>
              <a:t> </a:t>
            </a:r>
            <a:r>
              <a:rPr lang="tr-TR" altLang="tr-TR" sz="2800" dirty="0" err="1" smtClean="0"/>
              <a:t>try</a:t>
            </a:r>
            <a:r>
              <a:rPr lang="tr-TR" altLang="tr-TR" sz="2800" dirty="0" smtClean="0"/>
              <a:t> </a:t>
            </a:r>
            <a:r>
              <a:rPr lang="tr-TR" altLang="tr-TR" sz="2800" dirty="0" err="1" smtClean="0"/>
              <a:t>to</a:t>
            </a:r>
            <a:r>
              <a:rPr lang="tr-TR" altLang="tr-TR" sz="2800" dirty="0" smtClean="0"/>
              <a:t> </a:t>
            </a:r>
            <a:r>
              <a:rPr lang="tr-TR" altLang="tr-TR" sz="2800" dirty="0" err="1" smtClean="0"/>
              <a:t>use</a:t>
            </a:r>
            <a:r>
              <a:rPr lang="tr-TR" altLang="tr-TR" sz="2800" dirty="0" smtClean="0"/>
              <a:t> </a:t>
            </a:r>
            <a:r>
              <a:rPr lang="tr-TR" altLang="tr-TR" sz="2800" i="1" dirty="0" err="1" smtClean="0">
                <a:solidFill>
                  <a:schemeClr val="accent6">
                    <a:lumMod val="50000"/>
                  </a:schemeClr>
                </a:solidFill>
              </a:rPr>
              <a:t>characteristics</a:t>
            </a:r>
            <a:r>
              <a:rPr lang="tr-TR" altLang="tr-TR" sz="2800" dirty="0" smtClean="0"/>
              <a:t> of a </a:t>
            </a:r>
            <a:r>
              <a:rPr lang="tr-TR" altLang="tr-TR" sz="2800" dirty="0" err="1" smtClean="0"/>
              <a:t>primary</a:t>
            </a:r>
            <a:r>
              <a:rPr lang="tr-TR" altLang="tr-TR" sz="2800" dirty="0" smtClean="0"/>
              <a:t> </a:t>
            </a:r>
            <a:r>
              <a:rPr lang="tr-TR" altLang="tr-TR" sz="2800" dirty="0" err="1" smtClean="0"/>
              <a:t>student</a:t>
            </a:r>
            <a:r>
              <a:rPr lang="tr-TR" altLang="tr-TR" sz="2800" dirty="0" smtClean="0"/>
              <a:t>  </a:t>
            </a:r>
            <a:r>
              <a:rPr lang="tr-TR" altLang="tr-TR" sz="2800" dirty="0" err="1" smtClean="0"/>
              <a:t>to</a:t>
            </a:r>
            <a:r>
              <a:rPr lang="tr-TR" altLang="tr-TR" sz="2800" dirty="0" smtClean="0"/>
              <a:t> </a:t>
            </a:r>
            <a:r>
              <a:rPr lang="tr-TR" altLang="tr-TR" sz="2800" dirty="0" err="1" smtClean="0"/>
              <a:t>make</a:t>
            </a:r>
            <a:r>
              <a:rPr lang="tr-TR" altLang="tr-TR" sz="2800" dirty="0" smtClean="0"/>
              <a:t> </a:t>
            </a:r>
            <a:r>
              <a:rPr lang="tr-TR" altLang="tr-TR" sz="2800" dirty="0" err="1" smtClean="0"/>
              <a:t>our</a:t>
            </a:r>
            <a:r>
              <a:rPr lang="tr-TR" altLang="tr-TR" sz="2800" dirty="0" smtClean="0"/>
              <a:t> </a:t>
            </a:r>
            <a:r>
              <a:rPr lang="tr-TR" altLang="tr-TR" sz="2800" dirty="0" err="1" smtClean="0"/>
              <a:t>grammar</a:t>
            </a:r>
            <a:r>
              <a:rPr lang="tr-TR" altLang="tr-TR" sz="2800" dirty="0" smtClean="0"/>
              <a:t> </a:t>
            </a:r>
            <a:r>
              <a:rPr lang="tr-TR" altLang="tr-TR" sz="2800" dirty="0" err="1" smtClean="0"/>
              <a:t>lessons</a:t>
            </a:r>
            <a:r>
              <a:rPr lang="tr-TR" altLang="tr-TR" sz="2800" dirty="0" smtClean="0"/>
              <a:t> </a:t>
            </a:r>
            <a:r>
              <a:rPr lang="tr-TR" altLang="tr-TR" sz="2800" dirty="0" err="1" smtClean="0"/>
              <a:t>more</a:t>
            </a:r>
            <a:r>
              <a:rPr lang="tr-TR" altLang="tr-TR" sz="2800" dirty="0" smtClean="0"/>
              <a:t> </a:t>
            </a:r>
            <a:r>
              <a:rPr lang="tr-TR" altLang="tr-TR" sz="2800" dirty="0" err="1" smtClean="0"/>
              <a:t>sucessful</a:t>
            </a:r>
            <a:r>
              <a:rPr lang="tr-TR" altLang="tr-TR" sz="2800" dirty="0" smtClean="0"/>
              <a:t> </a:t>
            </a:r>
            <a:r>
              <a:rPr lang="tr-TR" altLang="tr-TR" sz="2800" dirty="0" err="1" smtClean="0"/>
              <a:t>and</a:t>
            </a:r>
            <a:r>
              <a:rPr lang="tr-TR" altLang="tr-TR" sz="2800" dirty="0" smtClean="0"/>
              <a:t> </a:t>
            </a:r>
            <a:r>
              <a:rPr lang="tr-TR" altLang="tr-TR" sz="2800" dirty="0" err="1" smtClean="0"/>
              <a:t>fun</a:t>
            </a:r>
            <a:r>
              <a:rPr lang="tr-TR" altLang="tr-TR" sz="2800" dirty="0" smtClean="0"/>
              <a:t>…</a:t>
            </a:r>
          </a:p>
          <a:p>
            <a:pPr marL="571500" indent="-571500" eaLnBrk="1" hangingPunct="1">
              <a:buFont typeface="Arial" panose="020B0604020202020204" pitchFamily="34" charset="0"/>
              <a:buChar char="•"/>
            </a:pPr>
            <a:r>
              <a:rPr lang="tr-TR" altLang="tr-TR" sz="2800" dirty="0" err="1" smtClean="0"/>
              <a:t>Let’s</a:t>
            </a:r>
            <a:r>
              <a:rPr lang="tr-TR" altLang="tr-TR" sz="2800" dirty="0" smtClean="0"/>
              <a:t> </a:t>
            </a:r>
            <a:r>
              <a:rPr lang="tr-TR" altLang="tr-TR" sz="2800" dirty="0" err="1" smtClean="0"/>
              <a:t>think</a:t>
            </a:r>
            <a:r>
              <a:rPr lang="tr-TR" altLang="tr-TR" sz="2800" dirty="0" smtClean="0"/>
              <a:t> how </a:t>
            </a:r>
            <a:r>
              <a:rPr lang="tr-TR" altLang="tr-TR" sz="2800" dirty="0" err="1" smtClean="0"/>
              <a:t>we</a:t>
            </a:r>
            <a:r>
              <a:rPr lang="tr-TR" altLang="tr-TR" sz="2800" dirty="0" smtClean="0"/>
              <a:t> can </a:t>
            </a:r>
            <a:r>
              <a:rPr lang="tr-TR" altLang="tr-TR" sz="2800" dirty="0" err="1" smtClean="0"/>
              <a:t>add</a:t>
            </a:r>
            <a:r>
              <a:rPr lang="tr-TR" altLang="tr-TR" sz="2800" dirty="0" smtClean="0"/>
              <a:t> </a:t>
            </a:r>
            <a:r>
              <a:rPr lang="tr-TR" altLang="tr-TR" sz="2800" dirty="0" err="1" smtClean="0"/>
              <a:t>aspects</a:t>
            </a:r>
            <a:r>
              <a:rPr lang="tr-TR" altLang="tr-TR" sz="2800" dirty="0" smtClean="0"/>
              <a:t> of </a:t>
            </a:r>
            <a:r>
              <a:rPr lang="tr-TR" altLang="tr-TR" sz="2800" dirty="0" err="1" smtClean="0"/>
              <a:t>this</a:t>
            </a:r>
            <a:r>
              <a:rPr lang="tr-TR" altLang="tr-TR" sz="2800" dirty="0" smtClean="0"/>
              <a:t> </a:t>
            </a:r>
            <a:r>
              <a:rPr lang="tr-TR" altLang="tr-TR" sz="2800" dirty="0" err="1" smtClean="0"/>
              <a:t>into</a:t>
            </a:r>
            <a:r>
              <a:rPr lang="tr-TR" altLang="tr-TR" sz="2800" dirty="0" smtClean="0"/>
              <a:t> </a:t>
            </a:r>
            <a:r>
              <a:rPr lang="tr-TR" altLang="tr-TR" sz="2800" dirty="0" err="1" smtClean="0"/>
              <a:t>the</a:t>
            </a:r>
            <a:r>
              <a:rPr lang="tr-TR" altLang="tr-TR" sz="2800" dirty="0" smtClean="0"/>
              <a:t> </a:t>
            </a:r>
            <a:r>
              <a:rPr lang="tr-TR" altLang="tr-TR" sz="2800" dirty="0" err="1" smtClean="0"/>
              <a:t>lesson</a:t>
            </a:r>
            <a:r>
              <a:rPr lang="tr-TR" altLang="tr-TR" sz="2800" dirty="0" smtClean="0"/>
              <a:t>…</a:t>
            </a:r>
          </a:p>
        </p:txBody>
      </p:sp>
    </p:spTree>
    <p:extLst>
      <p:ext uri="{BB962C8B-B14F-4D97-AF65-F5344CB8AC3E}">
        <p14:creationId xmlns:p14="http://schemas.microsoft.com/office/powerpoint/2010/main" val="278296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Typical</a:t>
            </a:r>
            <a:r>
              <a:rPr lang="tr-TR" dirty="0" smtClean="0"/>
              <a:t> </a:t>
            </a:r>
            <a:r>
              <a:rPr lang="tr-TR" dirty="0" err="1" smtClean="0"/>
              <a:t>primary</a:t>
            </a:r>
            <a:r>
              <a:rPr lang="tr-TR" dirty="0" smtClean="0"/>
              <a:t> </a:t>
            </a:r>
            <a:r>
              <a:rPr lang="tr-TR" dirty="0" err="1" smtClean="0"/>
              <a:t>school</a:t>
            </a:r>
            <a:r>
              <a:rPr lang="tr-TR" dirty="0" smtClean="0"/>
              <a:t> </a:t>
            </a:r>
            <a:r>
              <a:rPr lang="tr-TR" dirty="0" err="1" smtClean="0"/>
              <a:t>student</a:t>
            </a:r>
            <a:endParaRPr lang="tr-TR" dirty="0"/>
          </a:p>
        </p:txBody>
      </p:sp>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84075" y="4693299"/>
            <a:ext cx="4133088" cy="2036064"/>
          </a:xfrm>
        </p:spPr>
      </p:pic>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13</a:t>
            </a:fld>
            <a:endParaRPr lang="en-US" dirty="0"/>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3214" y="2064399"/>
            <a:ext cx="4381500" cy="2628900"/>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697" y="1057130"/>
            <a:ext cx="5715798" cy="3343742"/>
          </a:xfrm>
          <a:prstGeom prst="rect">
            <a:avLst/>
          </a:prstGeom>
        </p:spPr>
      </p:pic>
    </p:spTree>
    <p:extLst>
      <p:ext uri="{BB962C8B-B14F-4D97-AF65-F5344CB8AC3E}">
        <p14:creationId xmlns:p14="http://schemas.microsoft.com/office/powerpoint/2010/main" val="812391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p:txBody>
          <a:bodyPr/>
          <a:lstStyle/>
          <a:p>
            <a:pPr eaLnBrk="1" hangingPunct="1"/>
            <a:r>
              <a:rPr lang="tr-TR" altLang="tr-TR" dirty="0" smtClean="0"/>
              <a:t>How can </a:t>
            </a:r>
            <a:r>
              <a:rPr lang="tr-TR" altLang="tr-TR" dirty="0" err="1" smtClean="0"/>
              <a:t>we</a:t>
            </a:r>
            <a:r>
              <a:rPr lang="tr-TR" altLang="tr-TR" dirty="0" smtClean="0"/>
              <a:t> </a:t>
            </a:r>
            <a:r>
              <a:rPr lang="tr-TR" altLang="tr-TR" dirty="0" err="1" smtClean="0"/>
              <a:t>add</a:t>
            </a:r>
            <a:r>
              <a:rPr lang="tr-TR" altLang="tr-TR" dirty="0" smtClean="0"/>
              <a:t> </a:t>
            </a:r>
            <a:r>
              <a:rPr lang="tr-TR" altLang="tr-TR" dirty="0" err="1" smtClean="0"/>
              <a:t>some</a:t>
            </a:r>
            <a:r>
              <a:rPr lang="tr-TR" altLang="tr-TR" dirty="0" smtClean="0"/>
              <a:t> of </a:t>
            </a:r>
            <a:r>
              <a:rPr lang="tr-TR" altLang="tr-TR" dirty="0" err="1" smtClean="0"/>
              <a:t>these</a:t>
            </a:r>
            <a:r>
              <a:rPr lang="tr-TR" altLang="tr-TR" dirty="0" smtClean="0"/>
              <a:t> </a:t>
            </a:r>
            <a:r>
              <a:rPr lang="tr-TR" altLang="tr-TR" dirty="0" err="1" smtClean="0"/>
              <a:t>characteristics</a:t>
            </a:r>
            <a:r>
              <a:rPr lang="tr-TR" altLang="tr-TR" dirty="0" smtClean="0"/>
              <a:t> </a:t>
            </a:r>
            <a:r>
              <a:rPr lang="tr-TR" altLang="tr-TR" dirty="0" err="1" smtClean="0"/>
              <a:t>into</a:t>
            </a:r>
            <a:r>
              <a:rPr lang="tr-TR" altLang="tr-TR" dirty="0" smtClean="0"/>
              <a:t> </a:t>
            </a:r>
            <a:r>
              <a:rPr lang="tr-TR" altLang="tr-TR" dirty="0" err="1" smtClean="0"/>
              <a:t>the</a:t>
            </a:r>
            <a:r>
              <a:rPr lang="tr-TR" altLang="tr-TR" dirty="0" smtClean="0"/>
              <a:t> </a:t>
            </a:r>
            <a:r>
              <a:rPr lang="tr-TR" altLang="tr-TR" dirty="0" err="1" smtClean="0"/>
              <a:t>lesson</a:t>
            </a:r>
            <a:r>
              <a:rPr lang="tr-TR" altLang="tr-TR" dirty="0" smtClean="0"/>
              <a:t>?</a:t>
            </a:r>
          </a:p>
        </p:txBody>
      </p:sp>
      <p:sp>
        <p:nvSpPr>
          <p:cNvPr id="19459" name="2 İçerik Yer Tutucusu"/>
          <p:cNvSpPr>
            <a:spLocks noGrp="1"/>
          </p:cNvSpPr>
          <p:nvPr>
            <p:ph idx="1"/>
          </p:nvPr>
        </p:nvSpPr>
        <p:spPr>
          <a:xfrm>
            <a:off x="835819" y="1964604"/>
            <a:ext cx="8229600" cy="4389437"/>
          </a:xfrm>
        </p:spPr>
        <p:txBody>
          <a:bodyPr>
            <a:normAutofit/>
          </a:bodyPr>
          <a:lstStyle/>
          <a:p>
            <a:pPr marL="342900" indent="-342900" eaLnBrk="1" hangingPunct="1">
              <a:buFont typeface="Arial" panose="020B0604020202020204" pitchFamily="34" charset="0"/>
              <a:buChar char="•"/>
            </a:pPr>
            <a:r>
              <a:rPr lang="tr-TR" altLang="tr-TR" sz="2000" dirty="0" err="1" smtClean="0"/>
              <a:t>Have</a:t>
            </a:r>
            <a:r>
              <a:rPr lang="tr-TR" altLang="tr-TR" sz="2000" dirty="0" smtClean="0"/>
              <a:t> </a:t>
            </a:r>
            <a:r>
              <a:rPr lang="tr-TR" altLang="tr-TR" sz="2000" dirty="0" err="1" smtClean="0"/>
              <a:t>some</a:t>
            </a:r>
            <a:r>
              <a:rPr lang="tr-TR" altLang="tr-TR" sz="2000" dirty="0" smtClean="0"/>
              <a:t> </a:t>
            </a:r>
            <a:r>
              <a:rPr lang="tr-TR" altLang="tr-TR" sz="2000" dirty="0" err="1" smtClean="0"/>
              <a:t>activities</a:t>
            </a:r>
            <a:r>
              <a:rPr lang="tr-TR" altLang="tr-TR" sz="2000" dirty="0" smtClean="0"/>
              <a:t> </a:t>
            </a:r>
            <a:r>
              <a:rPr lang="tr-TR" altLang="tr-TR" sz="2000" dirty="0" err="1" smtClean="0"/>
              <a:t>that</a:t>
            </a:r>
            <a:r>
              <a:rPr lang="tr-TR" altLang="tr-TR" sz="2000" dirty="0" smtClean="0"/>
              <a:t> </a:t>
            </a:r>
            <a:r>
              <a:rPr lang="tr-TR" altLang="tr-TR" sz="2000" dirty="0" err="1" smtClean="0"/>
              <a:t>are</a:t>
            </a:r>
            <a:r>
              <a:rPr lang="tr-TR" altLang="tr-TR" sz="2000" dirty="0" smtClean="0"/>
              <a:t> not </a:t>
            </a:r>
            <a:r>
              <a:rPr lang="tr-TR" altLang="tr-TR" sz="2000" dirty="0" err="1" smtClean="0"/>
              <a:t>teacher</a:t>
            </a:r>
            <a:r>
              <a:rPr lang="tr-TR" altLang="tr-TR" sz="2000" dirty="0" smtClean="0"/>
              <a:t> </a:t>
            </a:r>
            <a:r>
              <a:rPr lang="tr-TR" altLang="tr-TR" sz="2000" dirty="0" err="1" smtClean="0"/>
              <a:t>centred</a:t>
            </a:r>
            <a:r>
              <a:rPr lang="tr-TR" altLang="tr-TR" sz="2000" dirty="0" smtClean="0"/>
              <a:t>, </a:t>
            </a:r>
            <a:r>
              <a:rPr lang="tr-TR" altLang="tr-TR" sz="2000" dirty="0" err="1" smtClean="0"/>
              <a:t>that</a:t>
            </a:r>
            <a:r>
              <a:rPr lang="tr-TR" altLang="tr-TR" sz="2000" dirty="0" smtClean="0"/>
              <a:t> can be done in </a:t>
            </a:r>
            <a:r>
              <a:rPr lang="tr-TR" altLang="tr-TR" sz="2000" dirty="0" err="1" smtClean="0"/>
              <a:t>small</a:t>
            </a:r>
            <a:r>
              <a:rPr lang="tr-TR" altLang="tr-TR" sz="2000" dirty="0" smtClean="0"/>
              <a:t> </a:t>
            </a:r>
            <a:r>
              <a:rPr lang="tr-TR" altLang="tr-TR" sz="2000" dirty="0" err="1" smtClean="0"/>
              <a:t>groups</a:t>
            </a:r>
            <a:r>
              <a:rPr lang="tr-TR" altLang="tr-TR" sz="2000" dirty="0" smtClean="0"/>
              <a:t> </a:t>
            </a:r>
            <a:r>
              <a:rPr lang="tr-TR" altLang="tr-TR" sz="2000" dirty="0" err="1" smtClean="0"/>
              <a:t>or</a:t>
            </a:r>
            <a:r>
              <a:rPr lang="tr-TR" altLang="tr-TR" sz="2000" dirty="0" smtClean="0"/>
              <a:t> </a:t>
            </a:r>
            <a:r>
              <a:rPr lang="tr-TR" altLang="tr-TR" sz="2000" dirty="0" err="1" smtClean="0"/>
              <a:t>pairs</a:t>
            </a:r>
            <a:r>
              <a:rPr lang="tr-TR" altLang="tr-TR" sz="2000" dirty="0" smtClean="0"/>
              <a:t>, </a:t>
            </a:r>
            <a:r>
              <a:rPr lang="tr-TR" altLang="tr-TR" sz="2000" dirty="0" err="1" smtClean="0"/>
              <a:t>rather</a:t>
            </a:r>
            <a:r>
              <a:rPr lang="tr-TR" altLang="tr-TR" sz="2000" dirty="0" smtClean="0"/>
              <a:t> </a:t>
            </a:r>
            <a:r>
              <a:rPr lang="tr-TR" altLang="tr-TR" sz="2000" dirty="0" err="1" smtClean="0"/>
              <a:t>than</a:t>
            </a:r>
            <a:r>
              <a:rPr lang="tr-TR" altLang="tr-TR" sz="2000" dirty="0" smtClean="0"/>
              <a:t> as a </a:t>
            </a:r>
            <a:r>
              <a:rPr lang="tr-TR" altLang="tr-TR" sz="2000" dirty="0" err="1" smtClean="0"/>
              <a:t>whole</a:t>
            </a:r>
            <a:r>
              <a:rPr lang="tr-TR" altLang="tr-TR" sz="2000" dirty="0" smtClean="0"/>
              <a:t> </a:t>
            </a:r>
            <a:r>
              <a:rPr lang="tr-TR" altLang="tr-TR" sz="2000" dirty="0" err="1" smtClean="0"/>
              <a:t>class</a:t>
            </a:r>
            <a:r>
              <a:rPr lang="tr-TR" altLang="tr-TR" sz="2000" dirty="0" smtClean="0"/>
              <a:t> </a:t>
            </a:r>
            <a:r>
              <a:rPr lang="tr-TR" altLang="tr-TR" sz="2000" i="1" dirty="0" smtClean="0">
                <a:solidFill>
                  <a:schemeClr val="accent5">
                    <a:lumMod val="75000"/>
                  </a:schemeClr>
                </a:solidFill>
              </a:rPr>
              <a:t>(</a:t>
            </a:r>
            <a:r>
              <a:rPr lang="tr-TR" altLang="tr-TR" sz="2000" i="1" dirty="0" err="1" smtClean="0">
                <a:solidFill>
                  <a:schemeClr val="accent5">
                    <a:lumMod val="75000"/>
                  </a:schemeClr>
                </a:solidFill>
              </a:rPr>
              <a:t>independent</a:t>
            </a:r>
            <a:r>
              <a:rPr lang="tr-TR" altLang="tr-TR" sz="2000" i="1" dirty="0" smtClean="0">
                <a:solidFill>
                  <a:schemeClr val="accent5">
                    <a:lumMod val="75000"/>
                  </a:schemeClr>
                </a:solidFill>
              </a:rPr>
              <a:t>, </a:t>
            </a:r>
            <a:r>
              <a:rPr lang="tr-TR" altLang="tr-TR" sz="2000" i="1" dirty="0" err="1" smtClean="0">
                <a:solidFill>
                  <a:schemeClr val="accent5">
                    <a:lumMod val="75000"/>
                  </a:schemeClr>
                </a:solidFill>
              </a:rPr>
              <a:t>fun</a:t>
            </a:r>
            <a:r>
              <a:rPr lang="tr-TR" altLang="tr-TR" sz="2000" i="1" dirty="0" smtClean="0">
                <a:solidFill>
                  <a:schemeClr val="accent5">
                    <a:lumMod val="75000"/>
                  </a:schemeClr>
                </a:solidFill>
              </a:rPr>
              <a:t>)</a:t>
            </a:r>
          </a:p>
          <a:p>
            <a:pPr marL="342900" indent="-342900" eaLnBrk="1" hangingPunct="1">
              <a:buFont typeface="Arial" panose="020B0604020202020204" pitchFamily="34" charset="0"/>
              <a:buChar char="•"/>
            </a:pPr>
            <a:r>
              <a:rPr lang="tr-TR" altLang="tr-TR" sz="2000" dirty="0" err="1" smtClean="0"/>
              <a:t>Have</a:t>
            </a:r>
            <a:r>
              <a:rPr lang="tr-TR" altLang="tr-TR" sz="2000" dirty="0" smtClean="0"/>
              <a:t> </a:t>
            </a:r>
            <a:r>
              <a:rPr lang="tr-TR" altLang="tr-TR" sz="2000" dirty="0" err="1" smtClean="0"/>
              <a:t>some</a:t>
            </a:r>
            <a:r>
              <a:rPr lang="tr-TR" altLang="tr-TR" sz="2000" dirty="0" smtClean="0"/>
              <a:t> of </a:t>
            </a:r>
            <a:r>
              <a:rPr lang="tr-TR" altLang="tr-TR" sz="2000" dirty="0" err="1" smtClean="0"/>
              <a:t>the</a:t>
            </a:r>
            <a:r>
              <a:rPr lang="tr-TR" altLang="tr-TR" sz="2000" dirty="0" smtClean="0"/>
              <a:t> </a:t>
            </a:r>
            <a:r>
              <a:rPr lang="tr-TR" altLang="tr-TR" sz="2000" dirty="0" err="1" smtClean="0"/>
              <a:t>more</a:t>
            </a:r>
            <a:r>
              <a:rPr lang="tr-TR" altLang="tr-TR" sz="2000" dirty="0" smtClean="0"/>
              <a:t> </a:t>
            </a:r>
            <a:r>
              <a:rPr lang="tr-TR" altLang="tr-TR" sz="2000" dirty="0" err="1" smtClean="0"/>
              <a:t>repetitive</a:t>
            </a:r>
            <a:r>
              <a:rPr lang="tr-TR" altLang="tr-TR" sz="2000" dirty="0" smtClean="0"/>
              <a:t> (yet </a:t>
            </a:r>
            <a:r>
              <a:rPr lang="tr-TR" altLang="tr-TR" sz="2000" dirty="0" err="1" smtClean="0"/>
              <a:t>important</a:t>
            </a:r>
            <a:r>
              <a:rPr lang="tr-TR" altLang="tr-TR" sz="2000" dirty="0" smtClean="0"/>
              <a:t>) </a:t>
            </a:r>
            <a:r>
              <a:rPr lang="tr-TR" altLang="tr-TR" sz="2000" dirty="0" err="1" smtClean="0"/>
              <a:t>practise</a:t>
            </a:r>
            <a:r>
              <a:rPr lang="tr-TR" altLang="tr-TR" sz="2000" dirty="0" smtClean="0"/>
              <a:t> </a:t>
            </a:r>
            <a:r>
              <a:rPr lang="tr-TR" altLang="tr-TR" sz="2000" dirty="0" err="1" smtClean="0"/>
              <a:t>activities</a:t>
            </a:r>
            <a:r>
              <a:rPr lang="tr-TR" altLang="tr-TR" sz="2000" dirty="0" smtClean="0"/>
              <a:t> done as </a:t>
            </a:r>
            <a:r>
              <a:rPr lang="tr-TR" altLang="tr-TR" sz="2000" dirty="0" err="1" smtClean="0"/>
              <a:t>teams</a:t>
            </a:r>
            <a:r>
              <a:rPr lang="tr-TR" altLang="tr-TR" sz="2000" dirty="0" smtClean="0"/>
              <a:t>. </a:t>
            </a:r>
            <a:r>
              <a:rPr lang="tr-TR" altLang="tr-TR" sz="2000" dirty="0" err="1" smtClean="0"/>
              <a:t>Allow</a:t>
            </a:r>
            <a:r>
              <a:rPr lang="tr-TR" altLang="tr-TR" sz="2000" dirty="0" smtClean="0"/>
              <a:t> </a:t>
            </a:r>
            <a:r>
              <a:rPr lang="tr-TR" altLang="tr-TR" sz="2000" dirty="0" err="1" smtClean="0"/>
              <a:t>children</a:t>
            </a:r>
            <a:r>
              <a:rPr lang="tr-TR" altLang="tr-TR" sz="2000" dirty="0" smtClean="0"/>
              <a:t> </a:t>
            </a:r>
            <a:r>
              <a:rPr lang="tr-TR" altLang="tr-TR" sz="2000" dirty="0" err="1" smtClean="0"/>
              <a:t>to</a:t>
            </a:r>
            <a:r>
              <a:rPr lang="tr-TR" altLang="tr-TR" sz="2000" dirty="0" smtClean="0"/>
              <a:t> </a:t>
            </a:r>
            <a:r>
              <a:rPr lang="tr-TR" altLang="tr-TR" sz="2000" dirty="0" err="1" smtClean="0"/>
              <a:t>choose</a:t>
            </a:r>
            <a:r>
              <a:rPr lang="tr-TR" altLang="tr-TR" sz="2000" dirty="0" smtClean="0"/>
              <a:t> a </a:t>
            </a:r>
            <a:r>
              <a:rPr lang="tr-TR" altLang="tr-TR" sz="2000" dirty="0" err="1" smtClean="0"/>
              <a:t>team</a:t>
            </a:r>
            <a:r>
              <a:rPr lang="tr-TR" altLang="tr-TR" sz="2000" dirty="0" smtClean="0"/>
              <a:t> name.</a:t>
            </a:r>
            <a:r>
              <a:rPr lang="tr-TR" altLang="tr-TR" sz="2000" i="1" dirty="0" smtClean="0">
                <a:solidFill>
                  <a:schemeClr val="accent5">
                    <a:lumMod val="75000"/>
                  </a:schemeClr>
                </a:solidFill>
              </a:rPr>
              <a:t>(</a:t>
            </a:r>
            <a:r>
              <a:rPr lang="tr-TR" altLang="tr-TR" sz="2000" i="1" dirty="0" err="1" smtClean="0">
                <a:solidFill>
                  <a:schemeClr val="accent5">
                    <a:lumMod val="75000"/>
                  </a:schemeClr>
                </a:solidFill>
              </a:rPr>
              <a:t>competitive</a:t>
            </a:r>
            <a:r>
              <a:rPr lang="tr-TR" altLang="tr-TR" sz="2000" i="1" dirty="0" smtClean="0">
                <a:solidFill>
                  <a:schemeClr val="accent5">
                    <a:lumMod val="75000"/>
                  </a:schemeClr>
                </a:solidFill>
              </a:rPr>
              <a:t>, </a:t>
            </a:r>
            <a:r>
              <a:rPr lang="tr-TR" altLang="tr-TR" sz="2000" i="1" dirty="0" err="1" smtClean="0">
                <a:solidFill>
                  <a:schemeClr val="accent5">
                    <a:lumMod val="75000"/>
                  </a:schemeClr>
                </a:solidFill>
              </a:rPr>
              <a:t>exciting</a:t>
            </a:r>
            <a:r>
              <a:rPr lang="tr-TR" altLang="tr-TR" sz="2000" i="1" dirty="0" smtClean="0">
                <a:solidFill>
                  <a:schemeClr val="accent5">
                    <a:lumMod val="75000"/>
                  </a:schemeClr>
                </a:solidFill>
              </a:rPr>
              <a:t>)</a:t>
            </a:r>
            <a:r>
              <a:rPr lang="tr-TR" altLang="tr-TR" sz="2000" dirty="0" smtClean="0"/>
              <a:t> </a:t>
            </a:r>
          </a:p>
          <a:p>
            <a:pPr marL="342900" indent="-342900" eaLnBrk="1" hangingPunct="1">
              <a:buFont typeface="Arial" panose="020B0604020202020204" pitchFamily="34" charset="0"/>
              <a:buChar char="•"/>
            </a:pPr>
            <a:r>
              <a:rPr lang="tr-TR" altLang="tr-TR" sz="2000" dirty="0" smtClean="0"/>
              <a:t> </a:t>
            </a:r>
            <a:r>
              <a:rPr lang="tr-TR" altLang="tr-TR" sz="2000" dirty="0" err="1" smtClean="0"/>
              <a:t>Exploit</a:t>
            </a:r>
            <a:r>
              <a:rPr lang="tr-TR" altLang="tr-TR" sz="2000" dirty="0" smtClean="0"/>
              <a:t> </a:t>
            </a:r>
            <a:r>
              <a:rPr lang="tr-TR" altLang="tr-TR" sz="2000" dirty="0" err="1" smtClean="0"/>
              <a:t>the</a:t>
            </a:r>
            <a:r>
              <a:rPr lang="tr-TR" altLang="tr-TR" sz="2000" dirty="0" smtClean="0"/>
              <a:t> </a:t>
            </a:r>
            <a:r>
              <a:rPr lang="tr-TR" altLang="tr-TR" sz="2000" dirty="0" err="1" smtClean="0"/>
              <a:t>aspects</a:t>
            </a:r>
            <a:r>
              <a:rPr lang="tr-TR" altLang="tr-TR" sz="2000" dirty="0" smtClean="0"/>
              <a:t> of </a:t>
            </a:r>
            <a:r>
              <a:rPr lang="tr-TR" altLang="tr-TR" sz="2000" dirty="0" err="1" smtClean="0"/>
              <a:t>the</a:t>
            </a:r>
            <a:r>
              <a:rPr lang="tr-TR" altLang="tr-TR" sz="2000" dirty="0" smtClean="0"/>
              <a:t> </a:t>
            </a:r>
            <a:r>
              <a:rPr lang="tr-TR" altLang="tr-TR" sz="2000" dirty="0" err="1" smtClean="0"/>
              <a:t>lesson</a:t>
            </a:r>
            <a:r>
              <a:rPr lang="tr-TR" altLang="tr-TR" sz="2000" dirty="0" smtClean="0"/>
              <a:t> </a:t>
            </a:r>
            <a:r>
              <a:rPr lang="tr-TR" altLang="tr-TR" sz="2000" dirty="0" err="1" smtClean="0"/>
              <a:t>that</a:t>
            </a:r>
            <a:r>
              <a:rPr lang="tr-TR" altLang="tr-TR" sz="2000" dirty="0" smtClean="0"/>
              <a:t> </a:t>
            </a:r>
            <a:r>
              <a:rPr lang="tr-TR" altLang="tr-TR" sz="2000" dirty="0" err="1" smtClean="0"/>
              <a:t>will</a:t>
            </a:r>
            <a:r>
              <a:rPr lang="tr-TR" altLang="tr-TR" sz="2000" dirty="0" smtClean="0"/>
              <a:t> be </a:t>
            </a:r>
            <a:r>
              <a:rPr lang="tr-TR" altLang="tr-TR" sz="2000" dirty="0" err="1" smtClean="0"/>
              <a:t>most</a:t>
            </a:r>
            <a:r>
              <a:rPr lang="tr-TR" altLang="tr-TR" sz="2000" dirty="0" smtClean="0"/>
              <a:t> </a:t>
            </a:r>
            <a:r>
              <a:rPr lang="tr-TR" altLang="tr-TR" sz="2000" dirty="0" err="1" smtClean="0"/>
              <a:t>appealing</a:t>
            </a:r>
            <a:r>
              <a:rPr lang="tr-TR" altLang="tr-TR" sz="2000" dirty="0" smtClean="0"/>
              <a:t> </a:t>
            </a:r>
            <a:r>
              <a:rPr lang="tr-TR" altLang="tr-TR" sz="2000" dirty="0" err="1" smtClean="0"/>
              <a:t>to</a:t>
            </a:r>
            <a:r>
              <a:rPr lang="tr-TR" altLang="tr-TR" sz="2000" dirty="0" smtClean="0"/>
              <a:t> </a:t>
            </a:r>
            <a:r>
              <a:rPr lang="tr-TR" altLang="tr-TR" sz="2000" dirty="0" err="1" smtClean="0"/>
              <a:t>this</a:t>
            </a:r>
            <a:r>
              <a:rPr lang="tr-TR" altLang="tr-TR" sz="2000" dirty="0" smtClean="0"/>
              <a:t> </a:t>
            </a:r>
            <a:r>
              <a:rPr lang="tr-TR" altLang="tr-TR" sz="2000" dirty="0" err="1" smtClean="0"/>
              <a:t>age</a:t>
            </a:r>
            <a:r>
              <a:rPr lang="tr-TR" altLang="tr-TR" sz="2000" dirty="0" smtClean="0"/>
              <a:t> </a:t>
            </a:r>
            <a:r>
              <a:rPr lang="tr-TR" altLang="tr-TR" sz="2000" dirty="0" err="1" smtClean="0"/>
              <a:t>group</a:t>
            </a:r>
            <a:r>
              <a:rPr lang="tr-TR" altLang="tr-TR" sz="2000" dirty="0" smtClean="0"/>
              <a:t> (</a:t>
            </a:r>
            <a:r>
              <a:rPr lang="tr-TR" altLang="tr-TR" sz="2000" dirty="0" err="1" smtClean="0"/>
              <a:t>so</a:t>
            </a:r>
            <a:r>
              <a:rPr lang="tr-TR" altLang="tr-TR" sz="2000" dirty="0" smtClean="0"/>
              <a:t> </a:t>
            </a:r>
            <a:r>
              <a:rPr lang="tr-TR" altLang="tr-TR" sz="2000" dirty="0" err="1" smtClean="0"/>
              <a:t>for</a:t>
            </a:r>
            <a:r>
              <a:rPr lang="tr-TR" altLang="tr-TR" sz="2000" dirty="0" smtClean="0"/>
              <a:t> </a:t>
            </a:r>
            <a:r>
              <a:rPr lang="tr-TR" altLang="tr-TR" sz="2000" dirty="0" err="1" smtClean="0"/>
              <a:t>example</a:t>
            </a:r>
            <a:r>
              <a:rPr lang="tr-TR" altLang="tr-TR" sz="2000" dirty="0" smtClean="0"/>
              <a:t>; it is </a:t>
            </a:r>
            <a:r>
              <a:rPr lang="tr-TR" altLang="tr-TR" sz="2000" dirty="0" err="1" smtClean="0"/>
              <a:t>more</a:t>
            </a:r>
            <a:r>
              <a:rPr lang="tr-TR" altLang="tr-TR" sz="2000" dirty="0" smtClean="0"/>
              <a:t> </a:t>
            </a:r>
            <a:r>
              <a:rPr lang="tr-TR" altLang="tr-TR" sz="2000" dirty="0" err="1" smtClean="0"/>
              <a:t>likely</a:t>
            </a:r>
            <a:r>
              <a:rPr lang="tr-TR" altLang="tr-TR" sz="2000" dirty="0" smtClean="0"/>
              <a:t> </a:t>
            </a:r>
            <a:r>
              <a:rPr lang="tr-TR" altLang="tr-TR" sz="2000" dirty="0" err="1" smtClean="0"/>
              <a:t>that</a:t>
            </a:r>
            <a:r>
              <a:rPr lang="tr-TR" altLang="tr-TR" sz="2000" dirty="0" smtClean="0"/>
              <a:t> </a:t>
            </a:r>
            <a:r>
              <a:rPr lang="tr-TR" altLang="tr-TR" sz="2000" dirty="0" err="1" smtClean="0"/>
              <a:t>the</a:t>
            </a:r>
            <a:r>
              <a:rPr lang="tr-TR" altLang="tr-TR" sz="2000" dirty="0" smtClean="0"/>
              <a:t> </a:t>
            </a:r>
            <a:r>
              <a:rPr lang="tr-TR" altLang="tr-TR" sz="2000" dirty="0" err="1" smtClean="0"/>
              <a:t>students</a:t>
            </a:r>
            <a:r>
              <a:rPr lang="tr-TR" altLang="tr-TR" sz="2000" dirty="0" smtClean="0"/>
              <a:t> </a:t>
            </a:r>
            <a:r>
              <a:rPr lang="tr-TR" altLang="tr-TR" sz="2000" dirty="0" err="1" smtClean="0"/>
              <a:t>will</a:t>
            </a:r>
            <a:r>
              <a:rPr lang="tr-TR" altLang="tr-TR" sz="2000" dirty="0" smtClean="0"/>
              <a:t> be </a:t>
            </a:r>
            <a:r>
              <a:rPr lang="tr-TR" altLang="tr-TR" sz="2000" dirty="0" err="1" smtClean="0"/>
              <a:t>interested</a:t>
            </a:r>
            <a:r>
              <a:rPr lang="tr-TR" altLang="tr-TR" sz="2000" dirty="0" smtClean="0"/>
              <a:t> in </a:t>
            </a:r>
            <a:r>
              <a:rPr lang="tr-TR" altLang="tr-TR" sz="2000" dirty="0" err="1" smtClean="0"/>
              <a:t>sports</a:t>
            </a:r>
            <a:r>
              <a:rPr lang="tr-TR" altLang="tr-TR" sz="2000" dirty="0" smtClean="0"/>
              <a:t> as </a:t>
            </a:r>
            <a:r>
              <a:rPr lang="tr-TR" altLang="tr-TR" sz="2000" dirty="0" err="1" smtClean="0"/>
              <a:t>opposed</a:t>
            </a:r>
            <a:r>
              <a:rPr lang="tr-TR" altLang="tr-TR" sz="2000" dirty="0" smtClean="0"/>
              <a:t> </a:t>
            </a:r>
            <a:r>
              <a:rPr lang="tr-TR" altLang="tr-TR" sz="2000" dirty="0" err="1" smtClean="0"/>
              <a:t>to</a:t>
            </a:r>
            <a:r>
              <a:rPr lang="tr-TR" altLang="tr-TR" sz="2000" dirty="0" smtClean="0"/>
              <a:t> </a:t>
            </a:r>
            <a:r>
              <a:rPr lang="tr-TR" altLang="tr-TR" sz="2000" dirty="0" err="1" smtClean="0"/>
              <a:t>food</a:t>
            </a:r>
            <a:r>
              <a:rPr lang="tr-TR" altLang="tr-TR" sz="2000" dirty="0" smtClean="0"/>
              <a:t> </a:t>
            </a:r>
            <a:r>
              <a:rPr lang="tr-TR" altLang="tr-TR" sz="2000" dirty="0" err="1" smtClean="0"/>
              <a:t>types</a:t>
            </a:r>
            <a:r>
              <a:rPr lang="tr-TR" altLang="tr-TR" sz="2000" dirty="0" smtClean="0"/>
              <a:t>) </a:t>
            </a:r>
            <a:r>
              <a:rPr lang="tr-TR" altLang="tr-TR" sz="2000" i="1" dirty="0" smtClean="0">
                <a:solidFill>
                  <a:schemeClr val="accent5">
                    <a:lumMod val="75000"/>
                  </a:schemeClr>
                </a:solidFill>
              </a:rPr>
              <a:t>(</a:t>
            </a:r>
            <a:r>
              <a:rPr lang="tr-TR" altLang="tr-TR" sz="2000" i="1" dirty="0" err="1" smtClean="0">
                <a:solidFill>
                  <a:schemeClr val="accent5">
                    <a:lumMod val="75000"/>
                  </a:schemeClr>
                </a:solidFill>
              </a:rPr>
              <a:t>interests</a:t>
            </a:r>
            <a:r>
              <a:rPr lang="tr-TR" altLang="tr-TR" sz="2000" i="1" dirty="0" smtClean="0">
                <a:solidFill>
                  <a:schemeClr val="accent5">
                    <a:lumMod val="75000"/>
                  </a:schemeClr>
                </a:solidFill>
              </a:rPr>
              <a:t>/</a:t>
            </a:r>
            <a:r>
              <a:rPr lang="tr-TR" altLang="tr-TR" sz="2000" i="1" dirty="0" err="1" smtClean="0">
                <a:solidFill>
                  <a:schemeClr val="accent5">
                    <a:lumMod val="75000"/>
                  </a:schemeClr>
                </a:solidFill>
              </a:rPr>
              <a:t>hobbies</a:t>
            </a:r>
            <a:r>
              <a:rPr lang="tr-TR" altLang="tr-TR" sz="2000" i="1" dirty="0" smtClean="0">
                <a:solidFill>
                  <a:schemeClr val="accent5">
                    <a:lumMod val="75000"/>
                  </a:schemeClr>
                </a:solidFill>
              </a:rPr>
              <a:t>)</a:t>
            </a:r>
            <a:r>
              <a:rPr lang="tr-TR" altLang="tr-TR" sz="2000" dirty="0" smtClean="0"/>
              <a:t>.</a:t>
            </a:r>
          </a:p>
        </p:txBody>
      </p:sp>
    </p:spTree>
    <p:extLst>
      <p:ext uri="{BB962C8B-B14F-4D97-AF65-F5344CB8AC3E}">
        <p14:creationId xmlns:p14="http://schemas.microsoft.com/office/powerpoint/2010/main" val="1686856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Let’s</a:t>
            </a:r>
            <a:r>
              <a:rPr lang="tr-TR" dirty="0" smtClean="0"/>
              <a:t> </a:t>
            </a:r>
            <a:r>
              <a:rPr lang="tr-TR" dirty="0" err="1" smtClean="0"/>
              <a:t>play</a:t>
            </a:r>
            <a:r>
              <a:rPr lang="tr-TR" dirty="0" smtClean="0"/>
              <a:t>!</a:t>
            </a:r>
            <a:endParaRPr lang="tr-TR" dirty="0"/>
          </a:p>
        </p:txBody>
      </p:sp>
      <p:sp>
        <p:nvSpPr>
          <p:cNvPr id="3" name="İçerik Yer Tutucusu 2"/>
          <p:cNvSpPr>
            <a:spLocks noGrp="1"/>
          </p:cNvSpPr>
          <p:nvPr>
            <p:ph idx="1"/>
          </p:nvPr>
        </p:nvSpPr>
        <p:spPr/>
        <p:txBody>
          <a:bodyPr/>
          <a:lstStyle/>
          <a:p>
            <a:pPr>
              <a:buFont typeface="Courier New" panose="02070309020205020404" pitchFamily="49" charset="0"/>
              <a:buChar char="o"/>
            </a:pPr>
            <a:r>
              <a:rPr lang="en-US" sz="1800" dirty="0"/>
              <a:t>You can create some simple games to play </a:t>
            </a:r>
            <a:r>
              <a:rPr lang="tr-TR" sz="1800" dirty="0" err="1" smtClean="0"/>
              <a:t>and</a:t>
            </a:r>
            <a:r>
              <a:rPr lang="tr-TR" sz="1800" dirty="0" smtClean="0"/>
              <a:t> </a:t>
            </a:r>
            <a:r>
              <a:rPr lang="tr-TR" sz="1800" i="1" dirty="0" err="1" smtClean="0">
                <a:solidFill>
                  <a:schemeClr val="accent6">
                    <a:lumMod val="50000"/>
                  </a:schemeClr>
                </a:solidFill>
              </a:rPr>
              <a:t>encourage</a:t>
            </a:r>
            <a:r>
              <a:rPr lang="tr-TR" sz="1800" i="1" dirty="0" smtClean="0">
                <a:solidFill>
                  <a:schemeClr val="accent6">
                    <a:lumMod val="50000"/>
                  </a:schemeClr>
                </a:solidFill>
              </a:rPr>
              <a:t> </a:t>
            </a:r>
            <a:r>
              <a:rPr lang="tr-TR" sz="1800" i="1" dirty="0" err="1" smtClean="0">
                <a:solidFill>
                  <a:schemeClr val="accent6">
                    <a:lumMod val="50000"/>
                  </a:schemeClr>
                </a:solidFill>
              </a:rPr>
              <a:t>and</a:t>
            </a:r>
            <a:r>
              <a:rPr lang="tr-TR" sz="1800" i="1" dirty="0" smtClean="0">
                <a:solidFill>
                  <a:schemeClr val="accent6">
                    <a:lumMod val="50000"/>
                  </a:schemeClr>
                </a:solidFill>
              </a:rPr>
              <a:t> </a:t>
            </a:r>
            <a:r>
              <a:rPr lang="tr-TR" sz="1800" i="1" dirty="0" err="1" smtClean="0">
                <a:solidFill>
                  <a:schemeClr val="accent6">
                    <a:lumMod val="50000"/>
                  </a:schemeClr>
                </a:solidFill>
              </a:rPr>
              <a:t>support</a:t>
            </a:r>
            <a:r>
              <a:rPr lang="tr-TR" sz="1800" dirty="0" smtClean="0">
                <a:solidFill>
                  <a:schemeClr val="accent6">
                    <a:lumMod val="50000"/>
                  </a:schemeClr>
                </a:solidFill>
              </a:rPr>
              <a:t> </a:t>
            </a:r>
            <a:r>
              <a:rPr lang="tr-TR" sz="1800" dirty="0" err="1" smtClean="0"/>
              <a:t>grammar</a:t>
            </a:r>
            <a:r>
              <a:rPr lang="tr-TR" sz="1800" dirty="0" smtClean="0"/>
              <a:t> </a:t>
            </a:r>
            <a:r>
              <a:rPr lang="tr-TR" sz="1800" dirty="0" err="1" smtClean="0"/>
              <a:t>teaching</a:t>
            </a:r>
            <a:r>
              <a:rPr lang="en-US" sz="1800" dirty="0" smtClean="0"/>
              <a:t> </a:t>
            </a:r>
            <a:endParaRPr lang="tr-TR" sz="1800" dirty="0" smtClean="0"/>
          </a:p>
          <a:p>
            <a:pPr>
              <a:buFont typeface="Courier New" panose="02070309020205020404" pitchFamily="49" charset="0"/>
              <a:buChar char="o"/>
            </a:pPr>
            <a:r>
              <a:rPr lang="en-US" sz="1800" dirty="0" smtClean="0"/>
              <a:t>Provide </a:t>
            </a:r>
            <a:r>
              <a:rPr lang="en-US" sz="1800" i="1" dirty="0">
                <a:solidFill>
                  <a:schemeClr val="accent6">
                    <a:lumMod val="50000"/>
                  </a:schemeClr>
                </a:solidFill>
              </a:rPr>
              <a:t>outlines</a:t>
            </a:r>
            <a:r>
              <a:rPr lang="en-US" sz="1800" dirty="0"/>
              <a:t> of games that can be used over and over and provide updates </a:t>
            </a:r>
            <a:r>
              <a:rPr lang="en-US" sz="1800" dirty="0" smtClean="0"/>
              <a:t>of</a:t>
            </a:r>
            <a:r>
              <a:rPr lang="tr-TR" sz="1800" dirty="0" smtClean="0"/>
              <a:t> </a:t>
            </a:r>
            <a:r>
              <a:rPr lang="tr-TR" sz="1800" dirty="0" err="1" smtClean="0"/>
              <a:t>grammatical</a:t>
            </a:r>
            <a:r>
              <a:rPr lang="tr-TR" sz="1800" dirty="0" smtClean="0"/>
              <a:t> </a:t>
            </a:r>
            <a:r>
              <a:rPr lang="tr-TR" sz="1800" dirty="0" err="1" smtClean="0"/>
              <a:t>points</a:t>
            </a:r>
            <a:r>
              <a:rPr lang="tr-TR" sz="1800" dirty="0" smtClean="0"/>
              <a:t> </a:t>
            </a:r>
            <a:r>
              <a:rPr lang="en-US" sz="1800" dirty="0" smtClean="0"/>
              <a:t> </a:t>
            </a:r>
            <a:r>
              <a:rPr lang="en-US" sz="1800" dirty="0"/>
              <a:t>that can be used with the games. The games can be very basic with repeated questions and </a:t>
            </a:r>
            <a:r>
              <a:rPr lang="en-US" sz="1800" dirty="0" smtClean="0"/>
              <a:t>answers</a:t>
            </a:r>
            <a:r>
              <a:rPr lang="tr-TR" sz="1800" dirty="0"/>
              <a:t>.</a:t>
            </a:r>
            <a:r>
              <a:rPr lang="en-US" sz="1800" dirty="0" smtClean="0"/>
              <a:t> </a:t>
            </a:r>
            <a:endParaRPr lang="tr-TR" sz="1800" dirty="0" smtClean="0"/>
          </a:p>
          <a:p>
            <a:pPr>
              <a:buFont typeface="Courier New" panose="02070309020205020404" pitchFamily="49" charset="0"/>
              <a:buChar char="o"/>
            </a:pPr>
            <a:r>
              <a:rPr lang="en-US" sz="1800" dirty="0" smtClean="0"/>
              <a:t>It </a:t>
            </a:r>
            <a:r>
              <a:rPr lang="en-US" sz="1800" dirty="0"/>
              <a:t>could be a game to play with </a:t>
            </a:r>
            <a:r>
              <a:rPr lang="en-US" sz="1800" i="1" dirty="0">
                <a:solidFill>
                  <a:schemeClr val="accent6">
                    <a:lumMod val="50000"/>
                  </a:schemeClr>
                </a:solidFill>
              </a:rPr>
              <a:t>picture or word cards</a:t>
            </a:r>
            <a:r>
              <a:rPr lang="en-US" sz="1800" dirty="0"/>
              <a:t>, such as </a:t>
            </a:r>
            <a:r>
              <a:rPr lang="en-US" sz="1800" dirty="0" smtClean="0"/>
              <a:t>concentration/pairs</a:t>
            </a:r>
            <a:r>
              <a:rPr lang="tr-TR" sz="1800" dirty="0" smtClean="0"/>
              <a:t> </a:t>
            </a:r>
            <a:r>
              <a:rPr lang="tr-TR" sz="1800" dirty="0" err="1" smtClean="0"/>
              <a:t>or</a:t>
            </a:r>
            <a:r>
              <a:rPr lang="tr-TR" sz="1800" dirty="0" smtClean="0"/>
              <a:t> </a:t>
            </a:r>
            <a:r>
              <a:rPr lang="tr-TR" sz="1800" dirty="0" err="1" smtClean="0"/>
              <a:t>using</a:t>
            </a:r>
            <a:r>
              <a:rPr lang="tr-TR" sz="1800" dirty="0" smtClean="0"/>
              <a:t> </a:t>
            </a:r>
            <a:r>
              <a:rPr lang="tr-TR" sz="1800" dirty="0" err="1" smtClean="0"/>
              <a:t>traditional</a:t>
            </a:r>
            <a:r>
              <a:rPr lang="tr-TR" sz="1800" dirty="0" smtClean="0"/>
              <a:t> board </a:t>
            </a:r>
            <a:r>
              <a:rPr lang="tr-TR" sz="1800" dirty="0" err="1" smtClean="0"/>
              <a:t>games</a:t>
            </a:r>
            <a:r>
              <a:rPr lang="tr-TR" sz="1800" dirty="0" smtClean="0"/>
              <a:t> </a:t>
            </a:r>
            <a:r>
              <a:rPr lang="tr-TR" sz="1800" dirty="0" err="1" smtClean="0"/>
              <a:t>such</a:t>
            </a:r>
            <a:r>
              <a:rPr lang="tr-TR" sz="1800" dirty="0" smtClean="0"/>
              <a:t> as </a:t>
            </a:r>
            <a:r>
              <a:rPr lang="tr-TR" sz="1800" dirty="0" err="1" smtClean="0"/>
              <a:t>snakes</a:t>
            </a:r>
            <a:r>
              <a:rPr lang="tr-TR" sz="1800" dirty="0" smtClean="0"/>
              <a:t> </a:t>
            </a:r>
            <a:r>
              <a:rPr lang="tr-TR" sz="1800" dirty="0" err="1" smtClean="0"/>
              <a:t>and</a:t>
            </a:r>
            <a:r>
              <a:rPr lang="tr-TR" sz="1800" dirty="0" smtClean="0"/>
              <a:t> </a:t>
            </a:r>
            <a:r>
              <a:rPr lang="tr-TR" sz="1800" dirty="0" err="1" smtClean="0"/>
              <a:t>ladders</a:t>
            </a:r>
            <a:r>
              <a:rPr lang="tr-TR" sz="1800" dirty="0" smtClean="0"/>
              <a:t>.</a:t>
            </a:r>
            <a:r>
              <a:rPr lang="en-US" sz="1800" dirty="0"/>
              <a:t> As the child advances, activities could include </a:t>
            </a:r>
            <a:r>
              <a:rPr lang="en-US" sz="1800" dirty="0" smtClean="0"/>
              <a:t>slightly </a:t>
            </a:r>
            <a:r>
              <a:rPr lang="en-US" sz="1800" dirty="0"/>
              <a:t>more complex board games for </a:t>
            </a:r>
            <a:r>
              <a:rPr lang="tr-TR" sz="1800" dirty="0" err="1" smtClean="0"/>
              <a:t>practising</a:t>
            </a:r>
            <a:r>
              <a:rPr lang="en-US" sz="1800" dirty="0" smtClean="0"/>
              <a:t>.</a:t>
            </a:r>
            <a:endParaRPr lang="tr-TR" sz="1800" dirty="0" smtClean="0"/>
          </a:p>
          <a:p>
            <a:pPr>
              <a:buFont typeface="Courier New" panose="02070309020205020404" pitchFamily="49" charset="0"/>
              <a:buChar char="o"/>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408" y="4946389"/>
            <a:ext cx="2980830" cy="1304860"/>
          </a:xfrm>
          <a:prstGeom prst="rect">
            <a:avLst/>
          </a:prstGeom>
        </p:spPr>
      </p:pic>
    </p:spTree>
    <p:extLst>
      <p:ext uri="{BB962C8B-B14F-4D97-AF65-F5344CB8AC3E}">
        <p14:creationId xmlns:p14="http://schemas.microsoft.com/office/powerpoint/2010/main" val="1937077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Board </a:t>
            </a:r>
            <a:r>
              <a:rPr lang="tr-TR" dirty="0" err="1" smtClean="0"/>
              <a:t>games</a:t>
            </a:r>
            <a:r>
              <a:rPr lang="tr-TR" dirty="0" smtClean="0"/>
              <a:t> </a:t>
            </a:r>
            <a:r>
              <a:rPr lang="tr-TR" dirty="0" err="1" smtClean="0"/>
              <a:t>to</a:t>
            </a:r>
            <a:r>
              <a:rPr lang="tr-TR" dirty="0" smtClean="0"/>
              <a:t> </a:t>
            </a:r>
            <a:r>
              <a:rPr lang="tr-TR" dirty="0" err="1" smtClean="0"/>
              <a:t>review</a:t>
            </a:r>
            <a:r>
              <a:rPr lang="tr-TR" dirty="0" smtClean="0"/>
              <a:t> </a:t>
            </a:r>
            <a:r>
              <a:rPr lang="tr-TR" dirty="0" err="1" smtClean="0"/>
              <a:t>grammar</a:t>
            </a:r>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16</a:t>
            </a:fld>
            <a:endParaRPr lang="en-US" dirty="0"/>
          </a:p>
        </p:txBody>
      </p:sp>
      <p:pic>
        <p:nvPicPr>
          <p:cNvPr id="1026" name="Picture 2" descr="http://busyteacher.org/uploads/posts/2013-01/1357183998_grammar-revision-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3891" y="1191492"/>
            <a:ext cx="6664036" cy="526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061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Noughts</a:t>
            </a:r>
            <a:r>
              <a:rPr lang="tr-TR" dirty="0" smtClean="0"/>
              <a:t> </a:t>
            </a:r>
            <a:r>
              <a:rPr lang="tr-TR" dirty="0" err="1" smtClean="0"/>
              <a:t>and</a:t>
            </a:r>
            <a:r>
              <a:rPr lang="tr-TR" dirty="0" smtClean="0"/>
              <a:t> </a:t>
            </a:r>
            <a:r>
              <a:rPr lang="tr-TR" dirty="0" err="1" smtClean="0"/>
              <a:t>Crosses</a:t>
            </a:r>
            <a:endParaRPr lang="tr-TR" dirty="0"/>
          </a:p>
        </p:txBody>
      </p:sp>
      <p:sp>
        <p:nvSpPr>
          <p:cNvPr id="3" name="İçerik Yer Tutucusu 2"/>
          <p:cNvSpPr>
            <a:spLocks noGrp="1"/>
          </p:cNvSpPr>
          <p:nvPr>
            <p:ph idx="1"/>
          </p:nvPr>
        </p:nvSpPr>
        <p:spPr/>
        <p:txBody>
          <a:bodyPr/>
          <a:lstStyle/>
          <a:p>
            <a:r>
              <a:rPr lang="en-US" dirty="0"/>
              <a:t>Tic Tac Toe is another versatile game, one that can be adapted to suit a wide variety of needs.</a:t>
            </a:r>
            <a:r>
              <a:rPr lang="en-US" b="0" dirty="0"/>
              <a:t> What you need to decide first is which grammar your students need to review for the test. </a:t>
            </a:r>
            <a:endParaRPr lang="tr-TR" b="0" dirty="0" smtClean="0"/>
          </a:p>
          <a:p>
            <a:r>
              <a:rPr lang="en-US" b="0" dirty="0" smtClean="0"/>
              <a:t>Then</a:t>
            </a:r>
            <a:r>
              <a:rPr lang="en-US" b="0" dirty="0"/>
              <a:t>, write the topics on nine index cards or large enough pieces of paper. Arrange the cards face down on a table or stick them on the board, in the classic Tic Tac Toe 3 x 3 grid.</a:t>
            </a:r>
          </a:p>
          <a:p>
            <a:r>
              <a:rPr lang="en-US" b="0" dirty="0"/>
              <a:t>Next, teams take turns choosing a square (you can add letters across and numbers down to make it easier to call out the squares). </a:t>
            </a:r>
            <a:endParaRPr lang="tr-TR" b="0" dirty="0" smtClean="0"/>
          </a:p>
          <a:p>
            <a:r>
              <a:rPr lang="en-US" b="0" dirty="0" smtClean="0"/>
              <a:t>You </a:t>
            </a:r>
            <a:r>
              <a:rPr lang="en-US" b="0" dirty="0"/>
              <a:t>turn over the card and reveal to your students the tense/structure/grammar point written on it. Students must then either provide an example or ask a question that another team member must answer correctly to get their X or O on that square. Of course, the first team that gets three Xs or Os across, down or diagonally wins.</a:t>
            </a:r>
          </a:p>
          <a:p>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17</a:t>
            </a:fld>
            <a:endParaRPr lang="en-US" dirty="0"/>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1419" y="4976972"/>
            <a:ext cx="1524000" cy="1325880"/>
          </a:xfrm>
          <a:prstGeom prst="rect">
            <a:avLst/>
          </a:prstGeom>
        </p:spPr>
      </p:pic>
    </p:spTree>
    <p:extLst>
      <p:ext uri="{BB962C8B-B14F-4D97-AF65-F5344CB8AC3E}">
        <p14:creationId xmlns:p14="http://schemas.microsoft.com/office/powerpoint/2010/main" val="3979648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Tell</a:t>
            </a:r>
            <a:r>
              <a:rPr lang="tr-TR" dirty="0" smtClean="0"/>
              <a:t> me </a:t>
            </a:r>
            <a:r>
              <a:rPr lang="tr-TR" dirty="0" err="1" smtClean="0"/>
              <a:t>the</a:t>
            </a:r>
            <a:r>
              <a:rPr lang="tr-TR" dirty="0" smtClean="0"/>
              <a:t> </a:t>
            </a:r>
            <a:r>
              <a:rPr lang="tr-TR" dirty="0" err="1" smtClean="0"/>
              <a:t>opposite</a:t>
            </a:r>
            <a:r>
              <a:rPr lang="tr-TR" dirty="0" smtClean="0"/>
              <a:t>….</a:t>
            </a:r>
            <a:endParaRPr lang="tr-TR" dirty="0"/>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2338" y="2145130"/>
            <a:ext cx="5938760" cy="4392036"/>
          </a:xfrm>
        </p:spPr>
      </p:pic>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18</a:t>
            </a:fld>
            <a:endParaRPr lang="en-US" dirty="0"/>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456" y="1615266"/>
            <a:ext cx="2725882" cy="2725882"/>
          </a:xfrm>
          <a:prstGeom prst="rect">
            <a:avLst/>
          </a:prstGeom>
        </p:spPr>
      </p:pic>
    </p:spTree>
    <p:extLst>
      <p:ext uri="{BB962C8B-B14F-4D97-AF65-F5344CB8AC3E}">
        <p14:creationId xmlns:p14="http://schemas.microsoft.com/office/powerpoint/2010/main" val="752828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Snakes</a:t>
            </a:r>
            <a:r>
              <a:rPr lang="tr-TR" dirty="0" smtClean="0"/>
              <a:t> </a:t>
            </a:r>
            <a:r>
              <a:rPr lang="tr-TR" dirty="0" err="1" smtClean="0"/>
              <a:t>and</a:t>
            </a:r>
            <a:r>
              <a:rPr lang="tr-TR" dirty="0" smtClean="0"/>
              <a:t> </a:t>
            </a:r>
            <a:r>
              <a:rPr lang="tr-TR" dirty="0" err="1" smtClean="0"/>
              <a:t>Ladders</a:t>
            </a:r>
            <a:endParaRPr lang="tr-TR" dirty="0"/>
          </a:p>
        </p:txBody>
      </p:sp>
      <p:sp>
        <p:nvSpPr>
          <p:cNvPr id="3" name="İçerik Yer Tutucusu 2"/>
          <p:cNvSpPr>
            <a:spLocks noGrp="1"/>
          </p:cNvSpPr>
          <p:nvPr>
            <p:ph idx="1"/>
          </p:nvPr>
        </p:nvSpPr>
        <p:spPr/>
        <p:txBody>
          <a:bodyPr>
            <a:normAutofit fontScale="92500" lnSpcReduction="10000"/>
          </a:bodyPr>
          <a:lstStyle/>
          <a:p>
            <a:r>
              <a:rPr lang="en-US" dirty="0" smtClean="0"/>
              <a:t>1</a:t>
            </a:r>
            <a:r>
              <a:rPr lang="en-US" dirty="0"/>
              <a:t>. Talk about your hometown.</a:t>
            </a:r>
            <a:endParaRPr lang="tr-TR" dirty="0"/>
          </a:p>
          <a:p>
            <a:r>
              <a:rPr lang="en-US" dirty="0"/>
              <a:t>2. Talk about your family.</a:t>
            </a:r>
            <a:endParaRPr lang="tr-TR" dirty="0"/>
          </a:p>
          <a:p>
            <a:r>
              <a:rPr lang="en-US" dirty="0"/>
              <a:t>3. What time is it?</a:t>
            </a:r>
            <a:endParaRPr lang="tr-TR" dirty="0"/>
          </a:p>
          <a:p>
            <a:r>
              <a:rPr lang="en-US" dirty="0"/>
              <a:t>4. What's your favorite kind of weather?</a:t>
            </a:r>
            <a:endParaRPr lang="tr-TR" dirty="0"/>
          </a:p>
          <a:p>
            <a:r>
              <a:rPr lang="en-US" dirty="0"/>
              <a:t>5. Introduce yourself.</a:t>
            </a:r>
            <a:endParaRPr lang="tr-TR" dirty="0"/>
          </a:p>
          <a:p>
            <a:r>
              <a:rPr lang="en-US" dirty="0"/>
              <a:t>6. Introduce a classmate.</a:t>
            </a:r>
            <a:endParaRPr lang="tr-TR" dirty="0"/>
          </a:p>
          <a:p>
            <a:r>
              <a:rPr lang="en-US" dirty="0"/>
              <a:t>7. What do you do in your free time?</a:t>
            </a:r>
            <a:endParaRPr lang="tr-TR" dirty="0"/>
          </a:p>
          <a:p>
            <a:r>
              <a:rPr lang="en-US" dirty="0"/>
              <a:t>8. When is your birthday?</a:t>
            </a:r>
            <a:endParaRPr lang="tr-TR" dirty="0"/>
          </a:p>
          <a:p>
            <a:r>
              <a:rPr lang="en-US" dirty="0"/>
              <a:t>9. How do you spell your last name?</a:t>
            </a:r>
            <a:endParaRPr lang="tr-TR" dirty="0"/>
          </a:p>
          <a:p>
            <a:r>
              <a:rPr lang="en-US" dirty="0"/>
              <a:t>10. Say the alphabet.</a:t>
            </a:r>
            <a:endParaRPr lang="tr-TR" dirty="0"/>
          </a:p>
          <a:p>
            <a:r>
              <a:rPr lang="en-US" dirty="0"/>
              <a:t>11. Which sports are popular in your country?</a:t>
            </a:r>
            <a:endParaRPr lang="tr-TR" dirty="0"/>
          </a:p>
          <a:p>
            <a:r>
              <a:rPr lang="en-US" dirty="0"/>
              <a:t>12. What's your name?</a:t>
            </a:r>
            <a:endParaRPr lang="tr-TR" dirty="0"/>
          </a:p>
          <a:p>
            <a:r>
              <a:rPr lang="en-US" dirty="0"/>
              <a:t>13. What country do you want to visit?</a:t>
            </a:r>
            <a:endParaRPr lang="tr-TR" dirty="0"/>
          </a:p>
          <a:p>
            <a:r>
              <a:rPr lang="en-US" dirty="0"/>
              <a:t>14. What do you like to do when it rains?</a:t>
            </a:r>
            <a:endParaRPr lang="tr-TR" dirty="0"/>
          </a:p>
          <a:p>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19</a:t>
            </a:fld>
            <a:endParaRPr lang="en-US"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6008" y="1759527"/>
            <a:ext cx="3842215" cy="3200400"/>
          </a:xfrm>
          <a:prstGeom prst="rect">
            <a:avLst/>
          </a:prstGeom>
        </p:spPr>
      </p:pic>
    </p:spTree>
    <p:extLst>
      <p:ext uri="{BB962C8B-B14F-4D97-AF65-F5344CB8AC3E}">
        <p14:creationId xmlns:p14="http://schemas.microsoft.com/office/powerpoint/2010/main" val="374333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First </a:t>
            </a:r>
            <a:r>
              <a:rPr lang="tr-TR" dirty="0" err="1" smtClean="0"/>
              <a:t>thoughts</a:t>
            </a:r>
            <a:r>
              <a:rPr lang="tr-TR" dirty="0" smtClean="0"/>
              <a:t> of </a:t>
            </a:r>
            <a:r>
              <a:rPr lang="tr-TR" dirty="0" err="1" smtClean="0"/>
              <a:t>grammar</a:t>
            </a:r>
            <a:r>
              <a:rPr lang="tr-TR" dirty="0" smtClean="0"/>
              <a:t>?</a:t>
            </a:r>
            <a:endParaRPr lang="tr-TR" dirty="0"/>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8691" y="1648692"/>
            <a:ext cx="6497782" cy="4558144"/>
          </a:xfrm>
        </p:spPr>
      </p:pic>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2733285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But…how can </a:t>
            </a:r>
            <a:r>
              <a:rPr lang="tr-TR" dirty="0" err="1" smtClean="0"/>
              <a:t>the</a:t>
            </a:r>
            <a:r>
              <a:rPr lang="tr-TR" dirty="0" smtClean="0"/>
              <a:t> </a:t>
            </a:r>
            <a:r>
              <a:rPr lang="tr-TR" dirty="0" err="1" smtClean="0"/>
              <a:t>teacher</a:t>
            </a:r>
            <a:r>
              <a:rPr lang="tr-TR" dirty="0" smtClean="0"/>
              <a:t> </a:t>
            </a:r>
            <a:r>
              <a:rPr lang="tr-TR" dirty="0" err="1" smtClean="0"/>
              <a:t>check</a:t>
            </a:r>
            <a:r>
              <a:rPr lang="tr-TR" dirty="0" smtClean="0"/>
              <a:t> </a:t>
            </a:r>
            <a:r>
              <a:rPr lang="tr-TR" dirty="0" err="1" smtClean="0"/>
              <a:t>the</a:t>
            </a:r>
            <a:r>
              <a:rPr lang="tr-TR" dirty="0" smtClean="0"/>
              <a:t> </a:t>
            </a:r>
            <a:r>
              <a:rPr lang="tr-TR" dirty="0" err="1" smtClean="0"/>
              <a:t>errors</a:t>
            </a:r>
            <a:r>
              <a:rPr lang="tr-TR" dirty="0" smtClean="0"/>
              <a:t>?</a:t>
            </a:r>
            <a:endParaRPr lang="tr-TR" dirty="0"/>
          </a:p>
        </p:txBody>
      </p:sp>
      <p:sp>
        <p:nvSpPr>
          <p:cNvPr id="3" name="İçerik Yer Tutucusu 2"/>
          <p:cNvSpPr>
            <a:spLocks noGrp="1"/>
          </p:cNvSpPr>
          <p:nvPr>
            <p:ph idx="1"/>
          </p:nvPr>
        </p:nvSpPr>
        <p:spPr/>
        <p:txBody>
          <a:bodyPr>
            <a:normAutofit/>
          </a:bodyPr>
          <a:lstStyle/>
          <a:p>
            <a:pPr marL="342900" indent="-342900">
              <a:buAutoNum type="arabicPeriod"/>
            </a:pPr>
            <a:r>
              <a:rPr lang="tr-TR" sz="2800" i="1" dirty="0" err="1" smtClean="0">
                <a:solidFill>
                  <a:schemeClr val="accent6">
                    <a:lumMod val="50000"/>
                  </a:schemeClr>
                </a:solidFill>
              </a:rPr>
              <a:t>The</a:t>
            </a:r>
            <a:r>
              <a:rPr lang="tr-TR" sz="2800" i="1" dirty="0" smtClean="0">
                <a:solidFill>
                  <a:schemeClr val="accent6">
                    <a:lumMod val="50000"/>
                  </a:schemeClr>
                </a:solidFill>
              </a:rPr>
              <a:t> </a:t>
            </a:r>
            <a:r>
              <a:rPr lang="tr-TR" sz="2800" i="1" dirty="0">
                <a:solidFill>
                  <a:schemeClr val="accent6">
                    <a:lumMod val="50000"/>
                  </a:schemeClr>
                </a:solidFill>
              </a:rPr>
              <a:t>idea is </a:t>
            </a:r>
            <a:r>
              <a:rPr lang="tr-TR" sz="2800" i="1" dirty="0" err="1">
                <a:solidFill>
                  <a:schemeClr val="accent6">
                    <a:lumMod val="50000"/>
                  </a:schemeClr>
                </a:solidFill>
              </a:rPr>
              <a:t>to</a:t>
            </a:r>
            <a:r>
              <a:rPr lang="tr-TR" sz="2800" i="1" dirty="0">
                <a:solidFill>
                  <a:schemeClr val="accent6">
                    <a:lumMod val="50000"/>
                  </a:schemeClr>
                </a:solidFill>
              </a:rPr>
              <a:t> </a:t>
            </a:r>
            <a:r>
              <a:rPr lang="tr-TR" sz="2800" i="1" dirty="0" err="1">
                <a:solidFill>
                  <a:schemeClr val="accent6">
                    <a:lumMod val="50000"/>
                  </a:schemeClr>
                </a:solidFill>
              </a:rPr>
              <a:t>allow</a:t>
            </a:r>
            <a:r>
              <a:rPr lang="tr-TR" sz="2800" i="1" dirty="0">
                <a:solidFill>
                  <a:schemeClr val="accent6">
                    <a:lumMod val="50000"/>
                  </a:schemeClr>
                </a:solidFill>
              </a:rPr>
              <a:t> </a:t>
            </a:r>
            <a:r>
              <a:rPr lang="tr-TR" sz="2800" i="1" dirty="0" err="1">
                <a:solidFill>
                  <a:schemeClr val="accent6">
                    <a:lumMod val="50000"/>
                  </a:schemeClr>
                </a:solidFill>
              </a:rPr>
              <a:t>peer</a:t>
            </a:r>
            <a:r>
              <a:rPr lang="tr-TR" sz="2800" i="1" dirty="0">
                <a:solidFill>
                  <a:schemeClr val="accent6">
                    <a:lumMod val="50000"/>
                  </a:schemeClr>
                </a:solidFill>
              </a:rPr>
              <a:t> </a:t>
            </a:r>
            <a:r>
              <a:rPr lang="tr-TR" sz="2800" i="1" dirty="0" err="1" smtClean="0">
                <a:solidFill>
                  <a:schemeClr val="accent6">
                    <a:lumMod val="50000"/>
                  </a:schemeClr>
                </a:solidFill>
              </a:rPr>
              <a:t>correction</a:t>
            </a:r>
            <a:endParaRPr lang="tr-TR" sz="2800" i="1" dirty="0" smtClean="0">
              <a:solidFill>
                <a:schemeClr val="accent6">
                  <a:lumMod val="50000"/>
                </a:schemeClr>
              </a:solidFill>
            </a:endParaRPr>
          </a:p>
          <a:p>
            <a:pPr marL="342900" indent="-342900">
              <a:buAutoNum type="arabicPeriod"/>
            </a:pPr>
            <a:r>
              <a:rPr lang="tr-TR" sz="2800" i="1" dirty="0" err="1" smtClean="0">
                <a:solidFill>
                  <a:schemeClr val="accent6">
                    <a:lumMod val="50000"/>
                  </a:schemeClr>
                </a:solidFill>
              </a:rPr>
              <a:t>Teacher</a:t>
            </a:r>
            <a:r>
              <a:rPr lang="tr-TR" sz="2800" i="1" dirty="0" smtClean="0">
                <a:solidFill>
                  <a:schemeClr val="accent6">
                    <a:lumMod val="50000"/>
                  </a:schemeClr>
                </a:solidFill>
              </a:rPr>
              <a:t> can </a:t>
            </a:r>
            <a:r>
              <a:rPr lang="tr-TR" sz="2800" i="1" dirty="0" err="1" smtClean="0">
                <a:solidFill>
                  <a:schemeClr val="accent6">
                    <a:lumMod val="50000"/>
                  </a:schemeClr>
                </a:solidFill>
              </a:rPr>
              <a:t>move</a:t>
            </a:r>
            <a:r>
              <a:rPr lang="tr-TR" sz="2800" i="1" dirty="0" smtClean="0">
                <a:solidFill>
                  <a:schemeClr val="accent6">
                    <a:lumMod val="50000"/>
                  </a:schemeClr>
                </a:solidFill>
              </a:rPr>
              <a:t> </a:t>
            </a:r>
            <a:r>
              <a:rPr lang="tr-TR" sz="2800" i="1" dirty="0" err="1" smtClean="0">
                <a:solidFill>
                  <a:schemeClr val="accent6">
                    <a:lumMod val="50000"/>
                  </a:schemeClr>
                </a:solidFill>
              </a:rPr>
              <a:t>around</a:t>
            </a:r>
            <a:r>
              <a:rPr lang="tr-TR" sz="2800" i="1" dirty="0" smtClean="0">
                <a:solidFill>
                  <a:schemeClr val="accent6">
                    <a:lumMod val="50000"/>
                  </a:schemeClr>
                </a:solidFill>
              </a:rPr>
              <a:t> </a:t>
            </a:r>
            <a:r>
              <a:rPr lang="tr-TR" sz="2800" i="1" dirty="0" err="1" smtClean="0">
                <a:solidFill>
                  <a:schemeClr val="accent6">
                    <a:lumMod val="50000"/>
                  </a:schemeClr>
                </a:solidFill>
              </a:rPr>
              <a:t>the</a:t>
            </a:r>
            <a:r>
              <a:rPr lang="tr-TR" sz="2800" i="1" dirty="0" smtClean="0">
                <a:solidFill>
                  <a:schemeClr val="accent6">
                    <a:lumMod val="50000"/>
                  </a:schemeClr>
                </a:solidFill>
              </a:rPr>
              <a:t> </a:t>
            </a:r>
            <a:r>
              <a:rPr lang="tr-TR" sz="2800" i="1" dirty="0" err="1" smtClean="0">
                <a:solidFill>
                  <a:schemeClr val="accent6">
                    <a:lumMod val="50000"/>
                  </a:schemeClr>
                </a:solidFill>
              </a:rPr>
              <a:t>classroom</a:t>
            </a:r>
            <a:r>
              <a:rPr lang="tr-TR" sz="2800" i="1" dirty="0" smtClean="0">
                <a:solidFill>
                  <a:schemeClr val="accent6">
                    <a:lumMod val="50000"/>
                  </a:schemeClr>
                </a:solidFill>
              </a:rPr>
              <a:t> </a:t>
            </a:r>
            <a:r>
              <a:rPr lang="tr-TR" sz="2800" i="1" dirty="0" err="1" smtClean="0">
                <a:solidFill>
                  <a:schemeClr val="accent6">
                    <a:lumMod val="50000"/>
                  </a:schemeClr>
                </a:solidFill>
              </a:rPr>
              <a:t>and</a:t>
            </a:r>
            <a:r>
              <a:rPr lang="tr-TR" sz="2800" i="1" dirty="0" smtClean="0">
                <a:solidFill>
                  <a:schemeClr val="accent6">
                    <a:lumMod val="50000"/>
                  </a:schemeClr>
                </a:solidFill>
              </a:rPr>
              <a:t> </a:t>
            </a:r>
            <a:r>
              <a:rPr lang="tr-TR" sz="2800" i="1" dirty="0" err="1" smtClean="0">
                <a:solidFill>
                  <a:schemeClr val="accent6">
                    <a:lumMod val="50000"/>
                  </a:schemeClr>
                </a:solidFill>
              </a:rPr>
              <a:t>check</a:t>
            </a:r>
            <a:r>
              <a:rPr lang="tr-TR" sz="2800" i="1" dirty="0" smtClean="0">
                <a:solidFill>
                  <a:schemeClr val="accent6">
                    <a:lumMod val="50000"/>
                  </a:schemeClr>
                </a:solidFill>
              </a:rPr>
              <a:t> on </a:t>
            </a:r>
            <a:r>
              <a:rPr lang="tr-TR" sz="2800" i="1" dirty="0" err="1" smtClean="0">
                <a:solidFill>
                  <a:schemeClr val="accent6">
                    <a:lumMod val="50000"/>
                  </a:schemeClr>
                </a:solidFill>
              </a:rPr>
              <a:t>the</a:t>
            </a:r>
            <a:r>
              <a:rPr lang="tr-TR" sz="2800" i="1" dirty="0" smtClean="0">
                <a:solidFill>
                  <a:schemeClr val="accent6">
                    <a:lumMod val="50000"/>
                  </a:schemeClr>
                </a:solidFill>
              </a:rPr>
              <a:t> </a:t>
            </a:r>
            <a:r>
              <a:rPr lang="tr-TR" sz="2800" i="1" dirty="0" err="1" smtClean="0">
                <a:solidFill>
                  <a:schemeClr val="accent6">
                    <a:lumMod val="50000"/>
                  </a:schemeClr>
                </a:solidFill>
              </a:rPr>
              <a:t>groups</a:t>
            </a:r>
            <a:endParaRPr lang="tr-TR" sz="2800" i="1" dirty="0" smtClean="0">
              <a:solidFill>
                <a:schemeClr val="accent6">
                  <a:lumMod val="50000"/>
                </a:schemeClr>
              </a:solidFill>
            </a:endParaRPr>
          </a:p>
          <a:p>
            <a:pPr marL="342900" indent="-342900">
              <a:buAutoNum type="arabicPeriod"/>
            </a:pPr>
            <a:r>
              <a:rPr lang="tr-TR" sz="2800" i="1" dirty="0" err="1" smtClean="0">
                <a:solidFill>
                  <a:schemeClr val="accent6">
                    <a:lumMod val="50000"/>
                  </a:schemeClr>
                </a:solidFill>
              </a:rPr>
              <a:t>Aim</a:t>
            </a:r>
            <a:r>
              <a:rPr lang="tr-TR" sz="2800" i="1" dirty="0" smtClean="0">
                <a:solidFill>
                  <a:schemeClr val="accent6">
                    <a:lumMod val="50000"/>
                  </a:schemeClr>
                </a:solidFill>
              </a:rPr>
              <a:t> is </a:t>
            </a:r>
            <a:r>
              <a:rPr lang="tr-TR" sz="2800" i="1" dirty="0" err="1" smtClean="0">
                <a:solidFill>
                  <a:schemeClr val="accent6">
                    <a:lumMod val="50000"/>
                  </a:schemeClr>
                </a:solidFill>
              </a:rPr>
              <a:t>to</a:t>
            </a:r>
            <a:r>
              <a:rPr lang="tr-TR" sz="2800" i="1" dirty="0" smtClean="0">
                <a:solidFill>
                  <a:schemeClr val="accent6">
                    <a:lumMod val="50000"/>
                  </a:schemeClr>
                </a:solidFill>
              </a:rPr>
              <a:t> </a:t>
            </a:r>
            <a:r>
              <a:rPr lang="tr-TR" sz="2800" i="1" dirty="0" err="1" smtClean="0">
                <a:solidFill>
                  <a:schemeClr val="accent6">
                    <a:lumMod val="50000"/>
                  </a:schemeClr>
                </a:solidFill>
              </a:rPr>
              <a:t>encourage</a:t>
            </a:r>
            <a:r>
              <a:rPr lang="tr-TR" sz="2800" i="1" dirty="0" smtClean="0">
                <a:solidFill>
                  <a:schemeClr val="accent6">
                    <a:lumMod val="50000"/>
                  </a:schemeClr>
                </a:solidFill>
              </a:rPr>
              <a:t> </a:t>
            </a:r>
            <a:r>
              <a:rPr lang="tr-TR" sz="2800" i="1" dirty="0" err="1" smtClean="0">
                <a:solidFill>
                  <a:schemeClr val="accent6">
                    <a:lumMod val="50000"/>
                  </a:schemeClr>
                </a:solidFill>
              </a:rPr>
              <a:t>the</a:t>
            </a:r>
            <a:r>
              <a:rPr lang="tr-TR" sz="2800" i="1" dirty="0" smtClean="0">
                <a:solidFill>
                  <a:schemeClr val="accent6">
                    <a:lumMod val="50000"/>
                  </a:schemeClr>
                </a:solidFill>
              </a:rPr>
              <a:t> </a:t>
            </a:r>
            <a:r>
              <a:rPr lang="tr-TR" sz="2800" i="1" dirty="0" err="1" smtClean="0">
                <a:solidFill>
                  <a:schemeClr val="accent6">
                    <a:lumMod val="50000"/>
                  </a:schemeClr>
                </a:solidFill>
              </a:rPr>
              <a:t>students</a:t>
            </a:r>
            <a:r>
              <a:rPr lang="tr-TR" sz="2800" i="1" dirty="0" smtClean="0">
                <a:solidFill>
                  <a:schemeClr val="accent6">
                    <a:lumMod val="50000"/>
                  </a:schemeClr>
                </a:solidFill>
              </a:rPr>
              <a:t> </a:t>
            </a:r>
            <a:r>
              <a:rPr lang="tr-TR" sz="2800" i="1" dirty="0" err="1" smtClean="0">
                <a:solidFill>
                  <a:schemeClr val="accent6">
                    <a:lumMod val="50000"/>
                  </a:schemeClr>
                </a:solidFill>
              </a:rPr>
              <a:t>to</a:t>
            </a:r>
            <a:r>
              <a:rPr lang="tr-TR" sz="2800" i="1" dirty="0" smtClean="0">
                <a:solidFill>
                  <a:schemeClr val="accent6">
                    <a:lumMod val="50000"/>
                  </a:schemeClr>
                </a:solidFill>
              </a:rPr>
              <a:t> </a:t>
            </a:r>
            <a:r>
              <a:rPr lang="tr-TR" sz="2800" i="1" dirty="0" err="1" smtClean="0">
                <a:solidFill>
                  <a:schemeClr val="accent6">
                    <a:lumMod val="50000"/>
                  </a:schemeClr>
                </a:solidFill>
              </a:rPr>
              <a:t>produce</a:t>
            </a:r>
            <a:r>
              <a:rPr lang="tr-TR" sz="2800" i="1" dirty="0" smtClean="0">
                <a:solidFill>
                  <a:schemeClr val="accent6">
                    <a:lumMod val="50000"/>
                  </a:schemeClr>
                </a:solidFill>
              </a:rPr>
              <a:t>-</a:t>
            </a:r>
            <a:r>
              <a:rPr lang="tr-TR" sz="2800" i="1" u="sng" dirty="0" smtClean="0">
                <a:solidFill>
                  <a:schemeClr val="accent6">
                    <a:lumMod val="50000"/>
                  </a:schemeClr>
                </a:solidFill>
              </a:rPr>
              <a:t>not</a:t>
            </a:r>
            <a:r>
              <a:rPr lang="tr-TR" sz="2800" i="1" dirty="0" smtClean="0">
                <a:solidFill>
                  <a:schemeClr val="accent6">
                    <a:lumMod val="50000"/>
                  </a:schemeClr>
                </a:solidFill>
              </a:rPr>
              <a:t> </a:t>
            </a:r>
            <a:r>
              <a:rPr lang="tr-TR" sz="2800" i="1" dirty="0" err="1" smtClean="0">
                <a:solidFill>
                  <a:schemeClr val="accent6">
                    <a:lumMod val="50000"/>
                  </a:schemeClr>
                </a:solidFill>
              </a:rPr>
              <a:t>everything</a:t>
            </a:r>
            <a:r>
              <a:rPr lang="tr-TR" sz="2800" i="1" dirty="0" smtClean="0">
                <a:solidFill>
                  <a:schemeClr val="accent6">
                    <a:lumMod val="50000"/>
                  </a:schemeClr>
                </a:solidFill>
              </a:rPr>
              <a:t> </a:t>
            </a:r>
            <a:r>
              <a:rPr lang="tr-TR" sz="2800" i="1" dirty="0" err="1" smtClean="0">
                <a:solidFill>
                  <a:schemeClr val="accent6">
                    <a:lumMod val="50000"/>
                  </a:schemeClr>
                </a:solidFill>
              </a:rPr>
              <a:t>needs</a:t>
            </a:r>
            <a:r>
              <a:rPr lang="tr-TR" sz="2800" i="1" dirty="0" smtClean="0">
                <a:solidFill>
                  <a:schemeClr val="accent6">
                    <a:lumMod val="50000"/>
                  </a:schemeClr>
                </a:solidFill>
              </a:rPr>
              <a:t> </a:t>
            </a:r>
            <a:r>
              <a:rPr lang="tr-TR" sz="2800" i="1" dirty="0" err="1" smtClean="0">
                <a:solidFill>
                  <a:schemeClr val="accent6">
                    <a:lumMod val="50000"/>
                  </a:schemeClr>
                </a:solidFill>
              </a:rPr>
              <a:t>to</a:t>
            </a:r>
            <a:r>
              <a:rPr lang="tr-TR" sz="2800" i="1" dirty="0" smtClean="0">
                <a:solidFill>
                  <a:schemeClr val="accent6">
                    <a:lumMod val="50000"/>
                  </a:schemeClr>
                </a:solidFill>
              </a:rPr>
              <a:t> be </a:t>
            </a:r>
            <a:r>
              <a:rPr lang="tr-TR" sz="2800" i="1" dirty="0" err="1" smtClean="0">
                <a:solidFill>
                  <a:schemeClr val="accent6">
                    <a:lumMod val="50000"/>
                  </a:schemeClr>
                </a:solidFill>
              </a:rPr>
              <a:t>corrected</a:t>
            </a:r>
            <a:endParaRPr lang="tr-TR" sz="2800" i="1" dirty="0">
              <a:solidFill>
                <a:schemeClr val="accent6">
                  <a:lumMod val="50000"/>
                </a:schemeClr>
              </a:solidFill>
            </a:endParaRPr>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20</a:t>
            </a:fld>
            <a:endParaRPr lang="en-US" dirty="0"/>
          </a:p>
        </p:txBody>
      </p:sp>
    </p:spTree>
    <p:extLst>
      <p:ext uri="{BB962C8B-B14F-4D97-AF65-F5344CB8AC3E}">
        <p14:creationId xmlns:p14="http://schemas.microsoft.com/office/powerpoint/2010/main" val="1414308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We</a:t>
            </a:r>
            <a:r>
              <a:rPr lang="tr-TR" dirty="0" smtClean="0"/>
              <a:t> can </a:t>
            </a:r>
            <a:r>
              <a:rPr lang="tr-TR" dirty="0" err="1" smtClean="0"/>
              <a:t>change</a:t>
            </a:r>
            <a:r>
              <a:rPr lang="tr-TR" dirty="0" smtClean="0"/>
              <a:t> </a:t>
            </a:r>
            <a:r>
              <a:rPr lang="tr-TR" dirty="0" err="1" smtClean="0"/>
              <a:t>the</a:t>
            </a:r>
            <a:r>
              <a:rPr lang="tr-TR" dirty="0" smtClean="0"/>
              <a:t> </a:t>
            </a:r>
            <a:r>
              <a:rPr lang="tr-TR" dirty="0" err="1" smtClean="0"/>
              <a:t>student’s</a:t>
            </a:r>
            <a:r>
              <a:rPr lang="tr-TR" dirty="0" smtClean="0"/>
              <a:t> </a:t>
            </a:r>
            <a:r>
              <a:rPr lang="tr-TR" dirty="0" err="1" smtClean="0"/>
              <a:t>point</a:t>
            </a:r>
            <a:r>
              <a:rPr lang="tr-TR" dirty="0" smtClean="0"/>
              <a:t> of </a:t>
            </a:r>
            <a:r>
              <a:rPr lang="tr-TR" dirty="0" err="1" smtClean="0"/>
              <a:t>view</a:t>
            </a:r>
            <a:endParaRPr lang="tr-TR" dirty="0"/>
          </a:p>
        </p:txBody>
      </p:sp>
      <p:sp>
        <p:nvSpPr>
          <p:cNvPr id="3" name="İçerik Yer Tutucusu 2"/>
          <p:cNvSpPr>
            <a:spLocks noGrp="1"/>
          </p:cNvSpPr>
          <p:nvPr>
            <p:ph idx="1"/>
          </p:nvPr>
        </p:nvSpPr>
        <p:spPr/>
        <p:txBody>
          <a:bodyPr/>
          <a:lstStyle/>
          <a:p>
            <a:endParaRPr lang="tr-TR"/>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21</a:t>
            </a:fld>
            <a:endParaRPr lang="en-US" dirty="0"/>
          </a:p>
        </p:txBody>
      </p:sp>
      <p:pic>
        <p:nvPicPr>
          <p:cNvPr id="3074" name="Picture 2" descr="http://www.edutopia.org/sites/default/files/styles/responsive_1240px/public/content/3b/maats-mistakes-fixit.gif?itok=09YgnOSv&amp;timestamp=13973824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128" y="1953491"/>
            <a:ext cx="6220690" cy="403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42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Verb</a:t>
            </a:r>
            <a:r>
              <a:rPr lang="tr-TR" dirty="0" smtClean="0"/>
              <a:t>/</a:t>
            </a:r>
            <a:r>
              <a:rPr lang="tr-TR" dirty="0" err="1" smtClean="0"/>
              <a:t>adverb</a:t>
            </a:r>
            <a:r>
              <a:rPr lang="tr-TR" dirty="0" smtClean="0"/>
              <a:t> </a:t>
            </a:r>
            <a:r>
              <a:rPr lang="tr-TR" dirty="0" err="1" smtClean="0"/>
              <a:t>charades</a:t>
            </a:r>
            <a:endParaRPr lang="tr-TR" dirty="0"/>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9419" y="2339181"/>
            <a:ext cx="6502400" cy="3073400"/>
          </a:xfrm>
        </p:spPr>
      </p:pic>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22</a:t>
            </a:fld>
            <a:endParaRPr lang="en-US" dirty="0"/>
          </a:p>
        </p:txBody>
      </p:sp>
    </p:spTree>
    <p:extLst>
      <p:ext uri="{BB962C8B-B14F-4D97-AF65-F5344CB8AC3E}">
        <p14:creationId xmlns:p14="http://schemas.microsoft.com/office/powerpoint/2010/main" val="3464979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Verb</a:t>
            </a:r>
            <a:r>
              <a:rPr lang="tr-TR" dirty="0"/>
              <a:t> </a:t>
            </a:r>
            <a:r>
              <a:rPr lang="tr-TR" dirty="0" err="1" smtClean="0"/>
              <a:t>list</a:t>
            </a: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918082226"/>
              </p:ext>
            </p:extLst>
          </p:nvPr>
        </p:nvGraphicFramePr>
        <p:xfrm>
          <a:off x="1277258" y="1600201"/>
          <a:ext cx="7314308" cy="4551360"/>
        </p:xfrm>
        <a:graphic>
          <a:graphicData uri="http://schemas.openxmlformats.org/drawingml/2006/table">
            <a:tbl>
              <a:tblPr/>
              <a:tblGrid>
                <a:gridCol w="1852889"/>
                <a:gridCol w="1820473"/>
                <a:gridCol w="1820473"/>
                <a:gridCol w="1820473"/>
              </a:tblGrid>
              <a:tr h="303424">
                <a:tc>
                  <a:txBody>
                    <a:bodyPr/>
                    <a:lstStyle/>
                    <a:p>
                      <a:r>
                        <a:rPr lang="tr-TR" sz="1600" dirty="0" err="1" smtClean="0"/>
                        <a:t>argue</a:t>
                      </a:r>
                      <a:endParaRPr lang="tr-TR" sz="1600" dirty="0"/>
                    </a:p>
                  </a:txBody>
                  <a:tcPr marL="26157" marR="26157" marT="26157" marB="26157" anchor="ctr">
                    <a:lnL>
                      <a:noFill/>
                    </a:lnL>
                    <a:lnR>
                      <a:noFill/>
                    </a:lnR>
                    <a:lnT>
                      <a:noFill/>
                    </a:lnT>
                    <a:lnB>
                      <a:noFill/>
                    </a:lnB>
                    <a:solidFill>
                      <a:srgbClr val="FFFFFF"/>
                    </a:solidFill>
                  </a:tcPr>
                </a:tc>
                <a:tc>
                  <a:txBody>
                    <a:bodyPr/>
                    <a:lstStyle/>
                    <a:p>
                      <a:r>
                        <a:rPr lang="tr-TR" sz="1600" dirty="0" err="1"/>
                        <a:t>attack</a:t>
                      </a:r>
                      <a:endParaRPr lang="tr-TR" sz="1600" dirty="0"/>
                    </a:p>
                  </a:txBody>
                  <a:tcPr marL="26157" marR="26157" marT="26157" marB="26157" anchor="ctr">
                    <a:lnL>
                      <a:noFill/>
                    </a:lnL>
                    <a:lnR>
                      <a:noFill/>
                    </a:lnR>
                    <a:lnT>
                      <a:noFill/>
                    </a:lnT>
                    <a:lnB>
                      <a:noFill/>
                    </a:lnB>
                    <a:solidFill>
                      <a:srgbClr val="FFFFFF"/>
                    </a:solidFill>
                  </a:tcPr>
                </a:tc>
                <a:tc>
                  <a:txBody>
                    <a:bodyPr/>
                    <a:lstStyle/>
                    <a:p>
                      <a:r>
                        <a:rPr lang="tr-TR" sz="1600"/>
                        <a:t>carry</a:t>
                      </a:r>
                    </a:p>
                  </a:txBody>
                  <a:tcPr marL="26157" marR="26157" marT="26157" marB="26157" anchor="ctr">
                    <a:lnL>
                      <a:noFill/>
                    </a:lnL>
                    <a:lnR>
                      <a:noFill/>
                    </a:lnR>
                    <a:lnT>
                      <a:noFill/>
                    </a:lnT>
                    <a:lnB>
                      <a:noFill/>
                    </a:lnB>
                    <a:solidFill>
                      <a:srgbClr val="FFFFFF"/>
                    </a:solidFill>
                  </a:tcPr>
                </a:tc>
                <a:tc>
                  <a:txBody>
                    <a:bodyPr/>
                    <a:lstStyle/>
                    <a:p>
                      <a:r>
                        <a:rPr lang="tr-TR" sz="1600"/>
                        <a:t>celebrate</a:t>
                      </a:r>
                    </a:p>
                  </a:txBody>
                  <a:tcPr marL="26157" marR="26157" marT="26157" marB="26157" anchor="ctr">
                    <a:lnL>
                      <a:noFill/>
                    </a:lnL>
                    <a:lnR>
                      <a:noFill/>
                    </a:lnR>
                    <a:lnT>
                      <a:noFill/>
                    </a:lnT>
                    <a:lnB>
                      <a:noFill/>
                    </a:lnB>
                    <a:solidFill>
                      <a:srgbClr val="FFFFFF"/>
                    </a:solidFill>
                  </a:tcPr>
                </a:tc>
              </a:tr>
              <a:tr h="303424">
                <a:tc>
                  <a:txBody>
                    <a:bodyPr/>
                    <a:lstStyle/>
                    <a:p>
                      <a:r>
                        <a:rPr lang="tr-TR" sz="1600" dirty="0" err="1"/>
                        <a:t>clean</a:t>
                      </a:r>
                      <a:endParaRPr lang="tr-TR" sz="1600" dirty="0"/>
                    </a:p>
                  </a:txBody>
                  <a:tcPr marL="26157" marR="26157" marT="26157" marB="26157" anchor="ctr">
                    <a:lnL>
                      <a:noFill/>
                    </a:lnL>
                    <a:lnR>
                      <a:noFill/>
                    </a:lnR>
                    <a:lnT>
                      <a:noFill/>
                    </a:lnT>
                    <a:lnB>
                      <a:noFill/>
                    </a:lnB>
                    <a:solidFill>
                      <a:srgbClr val="FFFFFF"/>
                    </a:solidFill>
                  </a:tcPr>
                </a:tc>
                <a:tc>
                  <a:txBody>
                    <a:bodyPr/>
                    <a:lstStyle/>
                    <a:p>
                      <a:r>
                        <a:rPr lang="tr-TR" sz="1600" dirty="0" err="1"/>
                        <a:t>climb</a:t>
                      </a:r>
                      <a:endParaRPr lang="tr-TR" sz="1600" dirty="0"/>
                    </a:p>
                  </a:txBody>
                  <a:tcPr marL="26157" marR="26157" marT="26157" marB="26157" anchor="ctr">
                    <a:lnL>
                      <a:noFill/>
                    </a:lnL>
                    <a:lnR>
                      <a:noFill/>
                    </a:lnR>
                    <a:lnT>
                      <a:noFill/>
                    </a:lnT>
                    <a:lnB>
                      <a:noFill/>
                    </a:lnB>
                    <a:solidFill>
                      <a:srgbClr val="FFFFFF"/>
                    </a:solidFill>
                  </a:tcPr>
                </a:tc>
                <a:tc>
                  <a:txBody>
                    <a:bodyPr/>
                    <a:lstStyle/>
                    <a:p>
                      <a:r>
                        <a:rPr lang="tr-TR" sz="1600"/>
                        <a:t>count</a:t>
                      </a:r>
                    </a:p>
                  </a:txBody>
                  <a:tcPr marL="26157" marR="26157" marT="26157" marB="26157" anchor="ctr">
                    <a:lnL>
                      <a:noFill/>
                    </a:lnL>
                    <a:lnR>
                      <a:noFill/>
                    </a:lnR>
                    <a:lnT>
                      <a:noFill/>
                    </a:lnT>
                    <a:lnB>
                      <a:noFill/>
                    </a:lnB>
                    <a:solidFill>
                      <a:srgbClr val="FFFFFF"/>
                    </a:solidFill>
                  </a:tcPr>
                </a:tc>
                <a:tc>
                  <a:txBody>
                    <a:bodyPr/>
                    <a:lstStyle/>
                    <a:p>
                      <a:r>
                        <a:rPr lang="tr-TR" sz="1600"/>
                        <a:t>cry</a:t>
                      </a:r>
                    </a:p>
                  </a:txBody>
                  <a:tcPr marL="26157" marR="26157" marT="26157" marB="26157" anchor="ctr">
                    <a:lnL>
                      <a:noFill/>
                    </a:lnL>
                    <a:lnR>
                      <a:noFill/>
                    </a:lnR>
                    <a:lnT>
                      <a:noFill/>
                    </a:lnT>
                    <a:lnB>
                      <a:noFill/>
                    </a:lnB>
                    <a:solidFill>
                      <a:srgbClr val="FFFFFF"/>
                    </a:solidFill>
                  </a:tcPr>
                </a:tc>
              </a:tr>
              <a:tr h="303424">
                <a:tc>
                  <a:txBody>
                    <a:bodyPr/>
                    <a:lstStyle/>
                    <a:p>
                      <a:r>
                        <a:rPr lang="tr-TR" sz="1600"/>
                        <a:t>cut</a:t>
                      </a:r>
                    </a:p>
                  </a:txBody>
                  <a:tcPr marL="26157" marR="26157" marT="26157" marB="26157" anchor="ctr">
                    <a:lnL>
                      <a:noFill/>
                    </a:lnL>
                    <a:lnR>
                      <a:noFill/>
                    </a:lnR>
                    <a:lnT>
                      <a:noFill/>
                    </a:lnT>
                    <a:lnB>
                      <a:noFill/>
                    </a:lnB>
                    <a:solidFill>
                      <a:srgbClr val="FFFFFF"/>
                    </a:solidFill>
                  </a:tcPr>
                </a:tc>
                <a:tc>
                  <a:txBody>
                    <a:bodyPr/>
                    <a:lstStyle/>
                    <a:p>
                      <a:r>
                        <a:rPr lang="tr-TR" sz="1600" dirty="0" err="1"/>
                        <a:t>dig</a:t>
                      </a:r>
                      <a:endParaRPr lang="tr-TR" sz="1600" dirty="0"/>
                    </a:p>
                  </a:txBody>
                  <a:tcPr marL="26157" marR="26157" marT="26157" marB="26157" anchor="ctr">
                    <a:lnL>
                      <a:noFill/>
                    </a:lnL>
                    <a:lnR>
                      <a:noFill/>
                    </a:lnR>
                    <a:lnT>
                      <a:noFill/>
                    </a:lnT>
                    <a:lnB>
                      <a:noFill/>
                    </a:lnB>
                    <a:solidFill>
                      <a:srgbClr val="FFFFFF"/>
                    </a:solidFill>
                  </a:tcPr>
                </a:tc>
                <a:tc>
                  <a:txBody>
                    <a:bodyPr/>
                    <a:lstStyle/>
                    <a:p>
                      <a:r>
                        <a:rPr lang="tr-TR" sz="1600"/>
                        <a:t>drink</a:t>
                      </a:r>
                    </a:p>
                  </a:txBody>
                  <a:tcPr marL="26157" marR="26157" marT="26157" marB="26157" anchor="ctr">
                    <a:lnL>
                      <a:noFill/>
                    </a:lnL>
                    <a:lnR>
                      <a:noFill/>
                    </a:lnR>
                    <a:lnT>
                      <a:noFill/>
                    </a:lnT>
                    <a:lnB>
                      <a:noFill/>
                    </a:lnB>
                    <a:solidFill>
                      <a:srgbClr val="FFFFFF"/>
                    </a:solidFill>
                  </a:tcPr>
                </a:tc>
                <a:tc>
                  <a:txBody>
                    <a:bodyPr/>
                    <a:lstStyle/>
                    <a:p>
                      <a:r>
                        <a:rPr lang="tr-TR" sz="1600"/>
                        <a:t>drive</a:t>
                      </a:r>
                    </a:p>
                  </a:txBody>
                  <a:tcPr marL="26157" marR="26157" marT="26157" marB="26157" anchor="ctr">
                    <a:lnL>
                      <a:noFill/>
                    </a:lnL>
                    <a:lnR>
                      <a:noFill/>
                    </a:lnR>
                    <a:lnT>
                      <a:noFill/>
                    </a:lnT>
                    <a:lnB>
                      <a:noFill/>
                    </a:lnB>
                    <a:solidFill>
                      <a:srgbClr val="FFFFFF"/>
                    </a:solidFill>
                  </a:tcPr>
                </a:tc>
              </a:tr>
              <a:tr h="303424">
                <a:tc>
                  <a:txBody>
                    <a:bodyPr/>
                    <a:lstStyle/>
                    <a:p>
                      <a:r>
                        <a:rPr lang="tr-TR" sz="1600"/>
                        <a:t>drop</a:t>
                      </a:r>
                    </a:p>
                  </a:txBody>
                  <a:tcPr marL="26157" marR="26157" marT="26157" marB="26157" anchor="ctr">
                    <a:lnL>
                      <a:noFill/>
                    </a:lnL>
                    <a:lnR>
                      <a:noFill/>
                    </a:lnR>
                    <a:lnT>
                      <a:noFill/>
                    </a:lnT>
                    <a:lnB>
                      <a:noFill/>
                    </a:lnB>
                    <a:solidFill>
                      <a:srgbClr val="FFFFFF"/>
                    </a:solidFill>
                  </a:tcPr>
                </a:tc>
                <a:tc>
                  <a:txBody>
                    <a:bodyPr/>
                    <a:lstStyle/>
                    <a:p>
                      <a:r>
                        <a:rPr lang="tr-TR" sz="1600" dirty="0" err="1"/>
                        <a:t>eat</a:t>
                      </a:r>
                      <a:endParaRPr lang="tr-TR" sz="1600" dirty="0"/>
                    </a:p>
                  </a:txBody>
                  <a:tcPr marL="26157" marR="26157" marT="26157" marB="26157" anchor="ctr">
                    <a:lnL>
                      <a:noFill/>
                    </a:lnL>
                    <a:lnR>
                      <a:noFill/>
                    </a:lnR>
                    <a:lnT>
                      <a:noFill/>
                    </a:lnT>
                    <a:lnB>
                      <a:noFill/>
                    </a:lnB>
                    <a:solidFill>
                      <a:srgbClr val="FFFFFF"/>
                    </a:solidFill>
                  </a:tcPr>
                </a:tc>
                <a:tc>
                  <a:txBody>
                    <a:bodyPr/>
                    <a:lstStyle/>
                    <a:p>
                      <a:r>
                        <a:rPr lang="tr-TR" sz="1600"/>
                        <a:t>enjoy</a:t>
                      </a:r>
                    </a:p>
                  </a:txBody>
                  <a:tcPr marL="26157" marR="26157" marT="26157" marB="26157" anchor="ctr">
                    <a:lnL>
                      <a:noFill/>
                    </a:lnL>
                    <a:lnR>
                      <a:noFill/>
                    </a:lnR>
                    <a:lnT>
                      <a:noFill/>
                    </a:lnT>
                    <a:lnB>
                      <a:noFill/>
                    </a:lnB>
                    <a:solidFill>
                      <a:srgbClr val="FFFFFF"/>
                    </a:solidFill>
                  </a:tcPr>
                </a:tc>
                <a:tc>
                  <a:txBody>
                    <a:bodyPr/>
                    <a:lstStyle/>
                    <a:p>
                      <a:r>
                        <a:rPr lang="tr-TR" sz="1600"/>
                        <a:t>examine</a:t>
                      </a:r>
                    </a:p>
                  </a:txBody>
                  <a:tcPr marL="26157" marR="26157" marT="26157" marB="26157" anchor="ctr">
                    <a:lnL>
                      <a:noFill/>
                    </a:lnL>
                    <a:lnR>
                      <a:noFill/>
                    </a:lnR>
                    <a:lnT>
                      <a:noFill/>
                    </a:lnT>
                    <a:lnB>
                      <a:noFill/>
                    </a:lnB>
                    <a:solidFill>
                      <a:srgbClr val="FFFFFF"/>
                    </a:solidFill>
                  </a:tcPr>
                </a:tc>
              </a:tr>
              <a:tr h="303424">
                <a:tc>
                  <a:txBody>
                    <a:bodyPr/>
                    <a:lstStyle/>
                    <a:p>
                      <a:r>
                        <a:rPr lang="tr-TR" sz="1600"/>
                        <a:t>fall</a:t>
                      </a:r>
                    </a:p>
                  </a:txBody>
                  <a:tcPr marL="26157" marR="26157" marT="26157" marB="26157" anchor="ctr">
                    <a:lnL>
                      <a:noFill/>
                    </a:lnL>
                    <a:lnR>
                      <a:noFill/>
                    </a:lnR>
                    <a:lnT>
                      <a:noFill/>
                    </a:lnT>
                    <a:lnB>
                      <a:noFill/>
                    </a:lnB>
                    <a:solidFill>
                      <a:srgbClr val="FFFFFF"/>
                    </a:solidFill>
                  </a:tcPr>
                </a:tc>
                <a:tc>
                  <a:txBody>
                    <a:bodyPr/>
                    <a:lstStyle/>
                    <a:p>
                      <a:r>
                        <a:rPr lang="tr-TR" sz="1600" dirty="0" err="1"/>
                        <a:t>fight</a:t>
                      </a:r>
                      <a:endParaRPr lang="tr-TR" sz="1600" dirty="0"/>
                    </a:p>
                  </a:txBody>
                  <a:tcPr marL="26157" marR="26157" marT="26157" marB="26157" anchor="ctr">
                    <a:lnL>
                      <a:noFill/>
                    </a:lnL>
                    <a:lnR>
                      <a:noFill/>
                    </a:lnR>
                    <a:lnT>
                      <a:noFill/>
                    </a:lnT>
                    <a:lnB>
                      <a:noFill/>
                    </a:lnB>
                    <a:solidFill>
                      <a:srgbClr val="FFFFFF"/>
                    </a:solidFill>
                  </a:tcPr>
                </a:tc>
                <a:tc>
                  <a:txBody>
                    <a:bodyPr/>
                    <a:lstStyle/>
                    <a:p>
                      <a:r>
                        <a:rPr lang="tr-TR" sz="1600"/>
                        <a:t>fold</a:t>
                      </a:r>
                    </a:p>
                  </a:txBody>
                  <a:tcPr marL="26157" marR="26157" marT="26157" marB="26157" anchor="ctr">
                    <a:lnL>
                      <a:noFill/>
                    </a:lnL>
                    <a:lnR>
                      <a:noFill/>
                    </a:lnR>
                    <a:lnT>
                      <a:noFill/>
                    </a:lnT>
                    <a:lnB>
                      <a:noFill/>
                    </a:lnB>
                    <a:solidFill>
                      <a:srgbClr val="FFFFFF"/>
                    </a:solidFill>
                  </a:tcPr>
                </a:tc>
                <a:tc>
                  <a:txBody>
                    <a:bodyPr/>
                    <a:lstStyle/>
                    <a:p>
                      <a:r>
                        <a:rPr lang="tr-TR" sz="1600" dirty="0" err="1"/>
                        <a:t>grab</a:t>
                      </a:r>
                      <a:endParaRPr lang="tr-TR" sz="1600" dirty="0"/>
                    </a:p>
                  </a:txBody>
                  <a:tcPr marL="26157" marR="26157" marT="26157" marB="26157" anchor="ctr">
                    <a:lnL>
                      <a:noFill/>
                    </a:lnL>
                    <a:lnR>
                      <a:noFill/>
                    </a:lnR>
                    <a:lnT>
                      <a:noFill/>
                    </a:lnT>
                    <a:lnB>
                      <a:noFill/>
                    </a:lnB>
                    <a:solidFill>
                      <a:srgbClr val="FFFFFF"/>
                    </a:solidFill>
                  </a:tcPr>
                </a:tc>
              </a:tr>
              <a:tr h="303424">
                <a:tc>
                  <a:txBody>
                    <a:bodyPr/>
                    <a:lstStyle/>
                    <a:p>
                      <a:r>
                        <a:rPr lang="tr-TR" sz="1600"/>
                        <a:t>jump</a:t>
                      </a:r>
                    </a:p>
                  </a:txBody>
                  <a:tcPr marL="26157" marR="26157" marT="26157" marB="26157" anchor="ctr">
                    <a:lnL>
                      <a:noFill/>
                    </a:lnL>
                    <a:lnR>
                      <a:noFill/>
                    </a:lnR>
                    <a:lnT>
                      <a:noFill/>
                    </a:lnT>
                    <a:lnB>
                      <a:noFill/>
                    </a:lnB>
                    <a:solidFill>
                      <a:srgbClr val="FFFFFF"/>
                    </a:solidFill>
                  </a:tcPr>
                </a:tc>
                <a:tc>
                  <a:txBody>
                    <a:bodyPr/>
                    <a:lstStyle/>
                    <a:p>
                      <a:r>
                        <a:rPr lang="tr-TR" sz="1600" dirty="0" err="1"/>
                        <a:t>kick</a:t>
                      </a:r>
                      <a:endParaRPr lang="tr-TR" sz="1600" dirty="0"/>
                    </a:p>
                  </a:txBody>
                  <a:tcPr marL="26157" marR="26157" marT="26157" marB="26157" anchor="ctr">
                    <a:lnL>
                      <a:noFill/>
                    </a:lnL>
                    <a:lnR>
                      <a:noFill/>
                    </a:lnR>
                    <a:lnT>
                      <a:noFill/>
                    </a:lnT>
                    <a:lnB>
                      <a:noFill/>
                    </a:lnB>
                    <a:solidFill>
                      <a:srgbClr val="FFFFFF"/>
                    </a:solidFill>
                  </a:tcPr>
                </a:tc>
                <a:tc>
                  <a:txBody>
                    <a:bodyPr/>
                    <a:lstStyle/>
                    <a:p>
                      <a:r>
                        <a:rPr lang="tr-TR" sz="1600"/>
                        <a:t>kiss</a:t>
                      </a:r>
                    </a:p>
                  </a:txBody>
                  <a:tcPr marL="26157" marR="26157" marT="26157" marB="26157" anchor="ctr">
                    <a:lnL>
                      <a:noFill/>
                    </a:lnL>
                    <a:lnR>
                      <a:noFill/>
                    </a:lnR>
                    <a:lnT>
                      <a:noFill/>
                    </a:lnT>
                    <a:lnB>
                      <a:noFill/>
                    </a:lnB>
                    <a:solidFill>
                      <a:srgbClr val="FFFFFF"/>
                    </a:solidFill>
                  </a:tcPr>
                </a:tc>
                <a:tc>
                  <a:txBody>
                    <a:bodyPr/>
                    <a:lstStyle/>
                    <a:p>
                      <a:r>
                        <a:rPr lang="tr-TR" sz="1600" dirty="0" err="1"/>
                        <a:t>knock</a:t>
                      </a:r>
                      <a:endParaRPr lang="tr-TR" sz="1600" dirty="0"/>
                    </a:p>
                  </a:txBody>
                  <a:tcPr marL="26157" marR="26157" marT="26157" marB="26157" anchor="ctr">
                    <a:lnL>
                      <a:noFill/>
                    </a:lnL>
                    <a:lnR>
                      <a:noFill/>
                    </a:lnR>
                    <a:lnT>
                      <a:noFill/>
                    </a:lnT>
                    <a:lnB>
                      <a:noFill/>
                    </a:lnB>
                    <a:solidFill>
                      <a:srgbClr val="FFFFFF"/>
                    </a:solidFill>
                  </a:tcPr>
                </a:tc>
              </a:tr>
              <a:tr h="303424">
                <a:tc>
                  <a:txBody>
                    <a:bodyPr/>
                    <a:lstStyle/>
                    <a:p>
                      <a:r>
                        <a:rPr lang="tr-TR" sz="1600"/>
                        <a:t>laugh</a:t>
                      </a:r>
                    </a:p>
                  </a:txBody>
                  <a:tcPr marL="26157" marR="26157" marT="26157" marB="26157" anchor="ctr">
                    <a:lnL>
                      <a:noFill/>
                    </a:lnL>
                    <a:lnR>
                      <a:noFill/>
                    </a:lnR>
                    <a:lnT>
                      <a:noFill/>
                    </a:lnT>
                    <a:lnB>
                      <a:noFill/>
                    </a:lnB>
                    <a:solidFill>
                      <a:srgbClr val="FFFFFF"/>
                    </a:solidFill>
                  </a:tcPr>
                </a:tc>
                <a:tc>
                  <a:txBody>
                    <a:bodyPr/>
                    <a:lstStyle/>
                    <a:p>
                      <a:r>
                        <a:rPr lang="tr-TR" sz="1600" dirty="0" err="1"/>
                        <a:t>lead</a:t>
                      </a:r>
                      <a:endParaRPr lang="tr-TR" sz="1600" dirty="0"/>
                    </a:p>
                  </a:txBody>
                  <a:tcPr marL="26157" marR="26157" marT="26157" marB="26157" anchor="ctr">
                    <a:lnL>
                      <a:noFill/>
                    </a:lnL>
                    <a:lnR>
                      <a:noFill/>
                    </a:lnR>
                    <a:lnT>
                      <a:noFill/>
                    </a:lnT>
                    <a:lnB>
                      <a:noFill/>
                    </a:lnB>
                    <a:solidFill>
                      <a:srgbClr val="FFFFFF"/>
                    </a:solidFill>
                  </a:tcPr>
                </a:tc>
                <a:tc>
                  <a:txBody>
                    <a:bodyPr/>
                    <a:lstStyle/>
                    <a:p>
                      <a:r>
                        <a:rPr lang="tr-TR" sz="1600"/>
                        <a:t>leave</a:t>
                      </a:r>
                    </a:p>
                  </a:txBody>
                  <a:tcPr marL="26157" marR="26157" marT="26157" marB="26157" anchor="ctr">
                    <a:lnL>
                      <a:noFill/>
                    </a:lnL>
                    <a:lnR>
                      <a:noFill/>
                    </a:lnR>
                    <a:lnT>
                      <a:noFill/>
                    </a:lnT>
                    <a:lnB>
                      <a:noFill/>
                    </a:lnB>
                    <a:solidFill>
                      <a:srgbClr val="FFFFFF"/>
                    </a:solidFill>
                  </a:tcPr>
                </a:tc>
                <a:tc>
                  <a:txBody>
                    <a:bodyPr/>
                    <a:lstStyle/>
                    <a:p>
                      <a:r>
                        <a:rPr lang="tr-TR" sz="1600"/>
                        <a:t>listen</a:t>
                      </a:r>
                    </a:p>
                  </a:txBody>
                  <a:tcPr marL="26157" marR="26157" marT="26157" marB="26157" anchor="ctr">
                    <a:lnL>
                      <a:noFill/>
                    </a:lnL>
                    <a:lnR>
                      <a:noFill/>
                    </a:lnR>
                    <a:lnT>
                      <a:noFill/>
                    </a:lnT>
                    <a:lnB>
                      <a:noFill/>
                    </a:lnB>
                    <a:solidFill>
                      <a:srgbClr val="FFFFFF"/>
                    </a:solidFill>
                  </a:tcPr>
                </a:tc>
              </a:tr>
              <a:tr h="303424">
                <a:tc>
                  <a:txBody>
                    <a:bodyPr/>
                    <a:lstStyle/>
                    <a:p>
                      <a:r>
                        <a:rPr lang="tr-TR" sz="1600"/>
                        <a:t>open</a:t>
                      </a:r>
                    </a:p>
                  </a:txBody>
                  <a:tcPr marL="26157" marR="26157" marT="26157" marB="26157" anchor="ctr">
                    <a:lnL>
                      <a:noFill/>
                    </a:lnL>
                    <a:lnR>
                      <a:noFill/>
                    </a:lnR>
                    <a:lnT>
                      <a:noFill/>
                    </a:lnT>
                    <a:lnB>
                      <a:noFill/>
                    </a:lnB>
                    <a:solidFill>
                      <a:srgbClr val="FFFFFF"/>
                    </a:solidFill>
                  </a:tcPr>
                </a:tc>
                <a:tc>
                  <a:txBody>
                    <a:bodyPr/>
                    <a:lstStyle/>
                    <a:p>
                      <a:r>
                        <a:rPr lang="tr-TR" sz="1600" dirty="0" err="1"/>
                        <a:t>paint</a:t>
                      </a:r>
                      <a:endParaRPr lang="tr-TR" sz="1600" dirty="0"/>
                    </a:p>
                  </a:txBody>
                  <a:tcPr marL="26157" marR="26157" marT="26157" marB="26157" anchor="ctr">
                    <a:lnL>
                      <a:noFill/>
                    </a:lnL>
                    <a:lnR>
                      <a:noFill/>
                    </a:lnR>
                    <a:lnT>
                      <a:noFill/>
                    </a:lnT>
                    <a:lnB>
                      <a:noFill/>
                    </a:lnB>
                    <a:solidFill>
                      <a:srgbClr val="FFFFFF"/>
                    </a:solidFill>
                  </a:tcPr>
                </a:tc>
                <a:tc>
                  <a:txBody>
                    <a:bodyPr/>
                    <a:lstStyle/>
                    <a:p>
                      <a:r>
                        <a:rPr lang="tr-TR" sz="1600"/>
                        <a:t>perform</a:t>
                      </a:r>
                    </a:p>
                  </a:txBody>
                  <a:tcPr marL="26157" marR="26157" marT="26157" marB="26157" anchor="ctr">
                    <a:lnL>
                      <a:noFill/>
                    </a:lnL>
                    <a:lnR>
                      <a:noFill/>
                    </a:lnR>
                    <a:lnT>
                      <a:noFill/>
                    </a:lnT>
                    <a:lnB>
                      <a:noFill/>
                    </a:lnB>
                    <a:solidFill>
                      <a:srgbClr val="FFFFFF"/>
                    </a:solidFill>
                  </a:tcPr>
                </a:tc>
                <a:tc>
                  <a:txBody>
                    <a:bodyPr/>
                    <a:lstStyle/>
                    <a:p>
                      <a:r>
                        <a:rPr lang="tr-TR" sz="1600"/>
                        <a:t>play</a:t>
                      </a:r>
                    </a:p>
                  </a:txBody>
                  <a:tcPr marL="26157" marR="26157" marT="26157" marB="26157" anchor="ctr">
                    <a:lnL>
                      <a:noFill/>
                    </a:lnL>
                    <a:lnR>
                      <a:noFill/>
                    </a:lnR>
                    <a:lnT>
                      <a:noFill/>
                    </a:lnT>
                    <a:lnB>
                      <a:noFill/>
                    </a:lnB>
                    <a:solidFill>
                      <a:srgbClr val="FFFFFF"/>
                    </a:solidFill>
                  </a:tcPr>
                </a:tc>
              </a:tr>
              <a:tr h="303424">
                <a:tc>
                  <a:txBody>
                    <a:bodyPr/>
                    <a:lstStyle/>
                    <a:p>
                      <a:r>
                        <a:rPr lang="tr-TR" sz="1600"/>
                        <a:t>point</a:t>
                      </a:r>
                    </a:p>
                  </a:txBody>
                  <a:tcPr marL="26157" marR="26157" marT="26157" marB="26157" anchor="ctr">
                    <a:lnL>
                      <a:noFill/>
                    </a:lnL>
                    <a:lnR>
                      <a:noFill/>
                    </a:lnR>
                    <a:lnT>
                      <a:noFill/>
                    </a:lnT>
                    <a:lnB>
                      <a:noFill/>
                    </a:lnB>
                    <a:solidFill>
                      <a:srgbClr val="FFFFFF"/>
                    </a:solidFill>
                  </a:tcPr>
                </a:tc>
                <a:tc>
                  <a:txBody>
                    <a:bodyPr/>
                    <a:lstStyle/>
                    <a:p>
                      <a:r>
                        <a:rPr lang="tr-TR" sz="1600" dirty="0" err="1"/>
                        <a:t>pray</a:t>
                      </a:r>
                      <a:endParaRPr lang="tr-TR" sz="1600" dirty="0"/>
                    </a:p>
                  </a:txBody>
                  <a:tcPr marL="26157" marR="26157" marT="26157" marB="26157" anchor="ctr">
                    <a:lnL>
                      <a:noFill/>
                    </a:lnL>
                    <a:lnR>
                      <a:noFill/>
                    </a:lnR>
                    <a:lnT>
                      <a:noFill/>
                    </a:lnT>
                    <a:lnB>
                      <a:noFill/>
                    </a:lnB>
                    <a:solidFill>
                      <a:srgbClr val="FFFFFF"/>
                    </a:solidFill>
                  </a:tcPr>
                </a:tc>
                <a:tc>
                  <a:txBody>
                    <a:bodyPr/>
                    <a:lstStyle/>
                    <a:p>
                      <a:r>
                        <a:rPr lang="tr-TR" sz="1600"/>
                        <a:t>run</a:t>
                      </a:r>
                    </a:p>
                  </a:txBody>
                  <a:tcPr marL="26157" marR="26157" marT="26157" marB="26157" anchor="ctr">
                    <a:lnL>
                      <a:noFill/>
                    </a:lnL>
                    <a:lnR>
                      <a:noFill/>
                    </a:lnR>
                    <a:lnT>
                      <a:noFill/>
                    </a:lnT>
                    <a:lnB>
                      <a:noFill/>
                    </a:lnB>
                    <a:solidFill>
                      <a:srgbClr val="FFFFFF"/>
                    </a:solidFill>
                  </a:tcPr>
                </a:tc>
                <a:tc>
                  <a:txBody>
                    <a:bodyPr/>
                    <a:lstStyle/>
                    <a:p>
                      <a:r>
                        <a:rPr lang="tr-TR" sz="1600"/>
                        <a:t>scream</a:t>
                      </a:r>
                    </a:p>
                  </a:txBody>
                  <a:tcPr marL="26157" marR="26157" marT="26157" marB="26157" anchor="ctr">
                    <a:lnL>
                      <a:noFill/>
                    </a:lnL>
                    <a:lnR>
                      <a:noFill/>
                    </a:lnR>
                    <a:lnT>
                      <a:noFill/>
                    </a:lnT>
                    <a:lnB>
                      <a:noFill/>
                    </a:lnB>
                    <a:solidFill>
                      <a:srgbClr val="FFFFFF"/>
                    </a:solidFill>
                  </a:tcPr>
                </a:tc>
              </a:tr>
              <a:tr h="303424">
                <a:tc>
                  <a:txBody>
                    <a:bodyPr/>
                    <a:lstStyle/>
                    <a:p>
                      <a:r>
                        <a:rPr lang="tr-TR" sz="1600"/>
                        <a:t>search</a:t>
                      </a:r>
                    </a:p>
                  </a:txBody>
                  <a:tcPr marL="26157" marR="26157" marT="26157" marB="26157" anchor="ctr">
                    <a:lnL>
                      <a:noFill/>
                    </a:lnL>
                    <a:lnR>
                      <a:noFill/>
                    </a:lnR>
                    <a:lnT>
                      <a:noFill/>
                    </a:lnT>
                    <a:lnB>
                      <a:noFill/>
                    </a:lnB>
                    <a:solidFill>
                      <a:srgbClr val="FFFFFF"/>
                    </a:solidFill>
                  </a:tcPr>
                </a:tc>
                <a:tc>
                  <a:txBody>
                    <a:bodyPr/>
                    <a:lstStyle/>
                    <a:p>
                      <a:r>
                        <a:rPr lang="tr-TR" sz="1600" dirty="0" err="1"/>
                        <a:t>shout</a:t>
                      </a:r>
                      <a:endParaRPr lang="tr-TR" sz="1600" dirty="0"/>
                    </a:p>
                  </a:txBody>
                  <a:tcPr marL="26157" marR="26157" marT="26157" marB="26157" anchor="ctr">
                    <a:lnL>
                      <a:noFill/>
                    </a:lnL>
                    <a:lnR>
                      <a:noFill/>
                    </a:lnR>
                    <a:lnT>
                      <a:noFill/>
                    </a:lnT>
                    <a:lnB>
                      <a:noFill/>
                    </a:lnB>
                    <a:solidFill>
                      <a:srgbClr val="FFFFFF"/>
                    </a:solidFill>
                  </a:tcPr>
                </a:tc>
                <a:tc>
                  <a:txBody>
                    <a:bodyPr/>
                    <a:lstStyle/>
                    <a:p>
                      <a:r>
                        <a:rPr lang="tr-TR" sz="1600"/>
                        <a:t>shake</a:t>
                      </a:r>
                    </a:p>
                  </a:txBody>
                  <a:tcPr marL="26157" marR="26157" marT="26157" marB="26157" anchor="ctr">
                    <a:lnL>
                      <a:noFill/>
                    </a:lnL>
                    <a:lnR>
                      <a:noFill/>
                    </a:lnR>
                    <a:lnT>
                      <a:noFill/>
                    </a:lnT>
                    <a:lnB>
                      <a:noFill/>
                    </a:lnB>
                    <a:solidFill>
                      <a:srgbClr val="FFFFFF"/>
                    </a:solidFill>
                  </a:tcPr>
                </a:tc>
                <a:tc>
                  <a:txBody>
                    <a:bodyPr/>
                    <a:lstStyle/>
                    <a:p>
                      <a:r>
                        <a:rPr lang="tr-TR" sz="1600"/>
                        <a:t>shut</a:t>
                      </a:r>
                    </a:p>
                  </a:txBody>
                  <a:tcPr marL="26157" marR="26157" marT="26157" marB="26157" anchor="ctr">
                    <a:lnL>
                      <a:noFill/>
                    </a:lnL>
                    <a:lnR>
                      <a:noFill/>
                    </a:lnR>
                    <a:lnT>
                      <a:noFill/>
                    </a:lnT>
                    <a:lnB>
                      <a:noFill/>
                    </a:lnB>
                    <a:solidFill>
                      <a:srgbClr val="FFFFFF"/>
                    </a:solidFill>
                  </a:tcPr>
                </a:tc>
              </a:tr>
              <a:tr h="303424">
                <a:tc>
                  <a:txBody>
                    <a:bodyPr/>
                    <a:lstStyle/>
                    <a:p>
                      <a:r>
                        <a:rPr lang="tr-TR" sz="1600"/>
                        <a:t>sing</a:t>
                      </a:r>
                    </a:p>
                  </a:txBody>
                  <a:tcPr marL="26157" marR="26157" marT="26157" marB="26157" anchor="ctr">
                    <a:lnL>
                      <a:noFill/>
                    </a:lnL>
                    <a:lnR>
                      <a:noFill/>
                    </a:lnR>
                    <a:lnT>
                      <a:noFill/>
                    </a:lnT>
                    <a:lnB>
                      <a:noFill/>
                    </a:lnB>
                    <a:solidFill>
                      <a:srgbClr val="FFFFFF"/>
                    </a:solidFill>
                  </a:tcPr>
                </a:tc>
                <a:tc>
                  <a:txBody>
                    <a:bodyPr/>
                    <a:lstStyle/>
                    <a:p>
                      <a:r>
                        <a:rPr lang="tr-TR" sz="1600" dirty="0" err="1"/>
                        <a:t>sleep</a:t>
                      </a:r>
                      <a:endParaRPr lang="tr-TR" sz="1600" dirty="0"/>
                    </a:p>
                  </a:txBody>
                  <a:tcPr marL="26157" marR="26157" marT="26157" marB="26157" anchor="ctr">
                    <a:lnL>
                      <a:noFill/>
                    </a:lnL>
                    <a:lnR>
                      <a:noFill/>
                    </a:lnR>
                    <a:lnT>
                      <a:noFill/>
                    </a:lnT>
                    <a:lnB>
                      <a:noFill/>
                    </a:lnB>
                    <a:solidFill>
                      <a:srgbClr val="FFFFFF"/>
                    </a:solidFill>
                  </a:tcPr>
                </a:tc>
                <a:tc>
                  <a:txBody>
                    <a:bodyPr/>
                    <a:lstStyle/>
                    <a:p>
                      <a:r>
                        <a:rPr lang="tr-TR" sz="1600"/>
                        <a:t>speak</a:t>
                      </a:r>
                    </a:p>
                  </a:txBody>
                  <a:tcPr marL="26157" marR="26157" marT="26157" marB="26157" anchor="ctr">
                    <a:lnL>
                      <a:noFill/>
                    </a:lnL>
                    <a:lnR>
                      <a:noFill/>
                    </a:lnR>
                    <a:lnT>
                      <a:noFill/>
                    </a:lnT>
                    <a:lnB>
                      <a:noFill/>
                    </a:lnB>
                    <a:solidFill>
                      <a:srgbClr val="FFFFFF"/>
                    </a:solidFill>
                  </a:tcPr>
                </a:tc>
                <a:tc>
                  <a:txBody>
                    <a:bodyPr/>
                    <a:lstStyle/>
                    <a:p>
                      <a:r>
                        <a:rPr lang="tr-TR" sz="1600"/>
                        <a:t>step</a:t>
                      </a:r>
                    </a:p>
                  </a:txBody>
                  <a:tcPr marL="26157" marR="26157" marT="26157" marB="26157" anchor="ctr">
                    <a:lnL>
                      <a:noFill/>
                    </a:lnL>
                    <a:lnR>
                      <a:noFill/>
                    </a:lnR>
                    <a:lnT>
                      <a:noFill/>
                    </a:lnT>
                    <a:lnB>
                      <a:noFill/>
                    </a:lnB>
                    <a:solidFill>
                      <a:srgbClr val="FFFFFF"/>
                    </a:solidFill>
                  </a:tcPr>
                </a:tc>
              </a:tr>
              <a:tr h="303424">
                <a:tc>
                  <a:txBody>
                    <a:bodyPr/>
                    <a:lstStyle/>
                    <a:p>
                      <a:r>
                        <a:rPr lang="tr-TR" sz="1600"/>
                        <a:t>study</a:t>
                      </a:r>
                    </a:p>
                  </a:txBody>
                  <a:tcPr marL="26157" marR="26157" marT="26157" marB="26157" anchor="ctr">
                    <a:lnL>
                      <a:noFill/>
                    </a:lnL>
                    <a:lnR>
                      <a:noFill/>
                    </a:lnR>
                    <a:lnT>
                      <a:noFill/>
                    </a:lnT>
                    <a:lnB>
                      <a:noFill/>
                    </a:lnB>
                    <a:solidFill>
                      <a:srgbClr val="FFFFFF"/>
                    </a:solidFill>
                  </a:tcPr>
                </a:tc>
                <a:tc>
                  <a:txBody>
                    <a:bodyPr/>
                    <a:lstStyle/>
                    <a:p>
                      <a:r>
                        <a:rPr lang="tr-TR" sz="1600" dirty="0" err="1"/>
                        <a:t>sweep</a:t>
                      </a:r>
                      <a:endParaRPr lang="tr-TR" sz="1600" dirty="0"/>
                    </a:p>
                  </a:txBody>
                  <a:tcPr marL="26157" marR="26157" marT="26157" marB="26157" anchor="ctr">
                    <a:lnL>
                      <a:noFill/>
                    </a:lnL>
                    <a:lnR>
                      <a:noFill/>
                    </a:lnR>
                    <a:lnT>
                      <a:noFill/>
                    </a:lnT>
                    <a:lnB>
                      <a:noFill/>
                    </a:lnB>
                    <a:solidFill>
                      <a:srgbClr val="FFFFFF"/>
                    </a:solidFill>
                  </a:tcPr>
                </a:tc>
                <a:tc>
                  <a:txBody>
                    <a:bodyPr/>
                    <a:lstStyle/>
                    <a:p>
                      <a:r>
                        <a:rPr lang="tr-TR" sz="1600"/>
                        <a:t>talk</a:t>
                      </a:r>
                    </a:p>
                  </a:txBody>
                  <a:tcPr marL="26157" marR="26157" marT="26157" marB="26157" anchor="ctr">
                    <a:lnL>
                      <a:noFill/>
                    </a:lnL>
                    <a:lnR>
                      <a:noFill/>
                    </a:lnR>
                    <a:lnT>
                      <a:noFill/>
                    </a:lnT>
                    <a:lnB>
                      <a:noFill/>
                    </a:lnB>
                    <a:solidFill>
                      <a:srgbClr val="FFFFFF"/>
                    </a:solidFill>
                  </a:tcPr>
                </a:tc>
                <a:tc>
                  <a:txBody>
                    <a:bodyPr/>
                    <a:lstStyle/>
                    <a:p>
                      <a:r>
                        <a:rPr lang="tr-TR" sz="1600"/>
                        <a:t>taste</a:t>
                      </a:r>
                    </a:p>
                  </a:txBody>
                  <a:tcPr marL="26157" marR="26157" marT="26157" marB="26157" anchor="ctr">
                    <a:lnL>
                      <a:noFill/>
                    </a:lnL>
                    <a:lnR>
                      <a:noFill/>
                    </a:lnR>
                    <a:lnT>
                      <a:noFill/>
                    </a:lnT>
                    <a:lnB>
                      <a:noFill/>
                    </a:lnB>
                    <a:solidFill>
                      <a:srgbClr val="FFFFFF"/>
                    </a:solidFill>
                  </a:tcPr>
                </a:tc>
              </a:tr>
              <a:tr h="303424">
                <a:tc>
                  <a:txBody>
                    <a:bodyPr/>
                    <a:lstStyle/>
                    <a:p>
                      <a:r>
                        <a:rPr lang="tr-TR" sz="1600"/>
                        <a:t>teach</a:t>
                      </a:r>
                    </a:p>
                  </a:txBody>
                  <a:tcPr marL="26157" marR="26157" marT="26157" marB="26157" anchor="ctr">
                    <a:lnL>
                      <a:noFill/>
                    </a:lnL>
                    <a:lnR>
                      <a:noFill/>
                    </a:lnR>
                    <a:lnT>
                      <a:noFill/>
                    </a:lnT>
                    <a:lnB>
                      <a:noFill/>
                    </a:lnB>
                    <a:solidFill>
                      <a:srgbClr val="FFFFFF"/>
                    </a:solidFill>
                  </a:tcPr>
                </a:tc>
                <a:tc>
                  <a:txBody>
                    <a:bodyPr/>
                    <a:lstStyle/>
                    <a:p>
                      <a:r>
                        <a:rPr lang="tr-TR" sz="1600" dirty="0" err="1"/>
                        <a:t>think</a:t>
                      </a:r>
                      <a:endParaRPr lang="tr-TR" sz="1600" dirty="0"/>
                    </a:p>
                  </a:txBody>
                  <a:tcPr marL="26157" marR="26157" marT="26157" marB="26157" anchor="ctr">
                    <a:lnL>
                      <a:noFill/>
                    </a:lnL>
                    <a:lnR>
                      <a:noFill/>
                    </a:lnR>
                    <a:lnT>
                      <a:noFill/>
                    </a:lnT>
                    <a:lnB>
                      <a:noFill/>
                    </a:lnB>
                    <a:solidFill>
                      <a:srgbClr val="FFFFFF"/>
                    </a:solidFill>
                  </a:tcPr>
                </a:tc>
                <a:tc>
                  <a:txBody>
                    <a:bodyPr/>
                    <a:lstStyle/>
                    <a:p>
                      <a:r>
                        <a:rPr lang="tr-TR" sz="1600"/>
                        <a:t>threaten</a:t>
                      </a:r>
                    </a:p>
                  </a:txBody>
                  <a:tcPr marL="26157" marR="26157" marT="26157" marB="26157" anchor="ctr">
                    <a:lnL>
                      <a:noFill/>
                    </a:lnL>
                    <a:lnR>
                      <a:noFill/>
                    </a:lnR>
                    <a:lnT>
                      <a:noFill/>
                    </a:lnT>
                    <a:lnB>
                      <a:noFill/>
                    </a:lnB>
                    <a:solidFill>
                      <a:srgbClr val="FFFFFF"/>
                    </a:solidFill>
                  </a:tcPr>
                </a:tc>
                <a:tc>
                  <a:txBody>
                    <a:bodyPr/>
                    <a:lstStyle/>
                    <a:p>
                      <a:r>
                        <a:rPr lang="tr-TR" sz="1600"/>
                        <a:t>throw</a:t>
                      </a:r>
                    </a:p>
                  </a:txBody>
                  <a:tcPr marL="26157" marR="26157" marT="26157" marB="26157" anchor="ctr">
                    <a:lnL>
                      <a:noFill/>
                    </a:lnL>
                    <a:lnR>
                      <a:noFill/>
                    </a:lnR>
                    <a:lnT>
                      <a:noFill/>
                    </a:lnT>
                    <a:lnB>
                      <a:noFill/>
                    </a:lnB>
                    <a:solidFill>
                      <a:srgbClr val="FFFFFF"/>
                    </a:solidFill>
                  </a:tcPr>
                </a:tc>
              </a:tr>
              <a:tr h="303424">
                <a:tc>
                  <a:txBody>
                    <a:bodyPr/>
                    <a:lstStyle/>
                    <a:p>
                      <a:r>
                        <a:rPr lang="tr-TR" sz="1600"/>
                        <a:t>touch</a:t>
                      </a:r>
                    </a:p>
                  </a:txBody>
                  <a:tcPr marL="26157" marR="26157" marT="26157" marB="26157" anchor="ctr">
                    <a:lnL>
                      <a:noFill/>
                    </a:lnL>
                    <a:lnR>
                      <a:noFill/>
                    </a:lnR>
                    <a:lnT>
                      <a:noFill/>
                    </a:lnT>
                    <a:lnB>
                      <a:noFill/>
                    </a:lnB>
                    <a:solidFill>
                      <a:srgbClr val="FFFFFF"/>
                    </a:solidFill>
                  </a:tcPr>
                </a:tc>
                <a:tc>
                  <a:txBody>
                    <a:bodyPr/>
                    <a:lstStyle/>
                    <a:p>
                      <a:r>
                        <a:rPr lang="tr-TR" sz="1600" dirty="0" err="1"/>
                        <a:t>walk</a:t>
                      </a:r>
                      <a:endParaRPr lang="tr-TR" sz="1600" dirty="0"/>
                    </a:p>
                  </a:txBody>
                  <a:tcPr marL="26157" marR="26157" marT="26157" marB="26157" anchor="ctr">
                    <a:lnL>
                      <a:noFill/>
                    </a:lnL>
                    <a:lnR>
                      <a:noFill/>
                    </a:lnR>
                    <a:lnT>
                      <a:noFill/>
                    </a:lnT>
                    <a:lnB>
                      <a:noFill/>
                    </a:lnB>
                    <a:solidFill>
                      <a:srgbClr val="FFFFFF"/>
                    </a:solidFill>
                  </a:tcPr>
                </a:tc>
                <a:tc>
                  <a:txBody>
                    <a:bodyPr/>
                    <a:lstStyle/>
                    <a:p>
                      <a:r>
                        <a:rPr lang="tr-TR" sz="1600"/>
                        <a:t>wash</a:t>
                      </a:r>
                    </a:p>
                  </a:txBody>
                  <a:tcPr marL="26157" marR="26157" marT="26157" marB="26157" anchor="ctr">
                    <a:lnL>
                      <a:noFill/>
                    </a:lnL>
                    <a:lnR>
                      <a:noFill/>
                    </a:lnR>
                    <a:lnT>
                      <a:noFill/>
                    </a:lnT>
                    <a:lnB>
                      <a:noFill/>
                    </a:lnB>
                    <a:solidFill>
                      <a:srgbClr val="FFFFFF"/>
                    </a:solidFill>
                  </a:tcPr>
                </a:tc>
                <a:tc>
                  <a:txBody>
                    <a:bodyPr/>
                    <a:lstStyle/>
                    <a:p>
                      <a:r>
                        <a:rPr lang="tr-TR" sz="1600"/>
                        <a:t>wave</a:t>
                      </a:r>
                    </a:p>
                  </a:txBody>
                  <a:tcPr marL="26157" marR="26157" marT="26157" marB="26157" anchor="ctr">
                    <a:lnL>
                      <a:noFill/>
                    </a:lnL>
                    <a:lnR>
                      <a:noFill/>
                    </a:lnR>
                    <a:lnT>
                      <a:noFill/>
                    </a:lnT>
                    <a:lnB>
                      <a:noFill/>
                    </a:lnB>
                    <a:solidFill>
                      <a:srgbClr val="FFFFFF"/>
                    </a:solidFill>
                  </a:tcPr>
                </a:tc>
              </a:tr>
              <a:tr h="303424">
                <a:tc>
                  <a:txBody>
                    <a:bodyPr/>
                    <a:lstStyle/>
                    <a:p>
                      <a:r>
                        <a:rPr lang="tr-TR" sz="1600"/>
                        <a:t>wipe</a:t>
                      </a:r>
                    </a:p>
                  </a:txBody>
                  <a:tcPr marL="26157" marR="26157" marT="26157" marB="26157" anchor="ctr">
                    <a:lnL>
                      <a:noFill/>
                    </a:lnL>
                    <a:lnR>
                      <a:noFill/>
                    </a:lnR>
                    <a:lnT>
                      <a:noFill/>
                    </a:lnT>
                    <a:lnB>
                      <a:noFill/>
                    </a:lnB>
                    <a:solidFill>
                      <a:srgbClr val="FFFFFF"/>
                    </a:solidFill>
                  </a:tcPr>
                </a:tc>
                <a:tc>
                  <a:txBody>
                    <a:bodyPr/>
                    <a:lstStyle/>
                    <a:p>
                      <a:r>
                        <a:rPr lang="tr-TR" sz="1600" dirty="0" err="1"/>
                        <a:t>work</a:t>
                      </a:r>
                      <a:endParaRPr lang="tr-TR" sz="1600" dirty="0"/>
                    </a:p>
                  </a:txBody>
                  <a:tcPr marL="26157" marR="26157" marT="26157" marB="26157" anchor="ctr">
                    <a:lnL>
                      <a:noFill/>
                    </a:lnL>
                    <a:lnR>
                      <a:noFill/>
                    </a:lnR>
                    <a:lnT>
                      <a:noFill/>
                    </a:lnT>
                    <a:lnB>
                      <a:noFill/>
                    </a:lnB>
                    <a:solidFill>
                      <a:srgbClr val="FFFFFF"/>
                    </a:solidFill>
                  </a:tcPr>
                </a:tc>
                <a:tc>
                  <a:txBody>
                    <a:bodyPr/>
                    <a:lstStyle/>
                    <a:p>
                      <a:r>
                        <a:rPr lang="tr-TR" sz="1600"/>
                        <a:t>worry</a:t>
                      </a:r>
                    </a:p>
                  </a:txBody>
                  <a:tcPr marL="26157" marR="26157" marT="26157" marB="26157" anchor="ctr">
                    <a:lnL>
                      <a:noFill/>
                    </a:lnL>
                    <a:lnR>
                      <a:noFill/>
                    </a:lnR>
                    <a:lnT>
                      <a:noFill/>
                    </a:lnT>
                    <a:lnB>
                      <a:noFill/>
                    </a:lnB>
                    <a:solidFill>
                      <a:srgbClr val="FFFFFF"/>
                    </a:solidFill>
                  </a:tcPr>
                </a:tc>
                <a:tc>
                  <a:txBody>
                    <a:bodyPr/>
                    <a:lstStyle/>
                    <a:p>
                      <a:r>
                        <a:rPr lang="tr-TR" sz="1600" dirty="0" err="1"/>
                        <a:t>write</a:t>
                      </a:r>
                      <a:endParaRPr lang="tr-TR" sz="1600" dirty="0"/>
                    </a:p>
                  </a:txBody>
                  <a:tcPr marL="26157" marR="26157" marT="26157" marB="26157" anchor="ctr">
                    <a:lnL>
                      <a:noFill/>
                    </a:lnL>
                    <a:lnR>
                      <a:noFill/>
                    </a:lnR>
                    <a:lnT>
                      <a:noFill/>
                    </a:lnT>
                    <a:lnB>
                      <a:noFill/>
                    </a:lnB>
                    <a:solidFill>
                      <a:srgbClr val="FFFFFF"/>
                    </a:solidFill>
                  </a:tcPr>
                </a:tc>
              </a:tr>
            </a:tbl>
          </a:graphicData>
        </a:graphic>
      </p:graphicFrame>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23</a:t>
            </a:fld>
            <a:endParaRPr lang="en-US" dirty="0"/>
          </a:p>
        </p:txBody>
      </p:sp>
    </p:spTree>
    <p:extLst>
      <p:ext uri="{BB962C8B-B14F-4D97-AF65-F5344CB8AC3E}">
        <p14:creationId xmlns:p14="http://schemas.microsoft.com/office/powerpoint/2010/main" val="2339617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Adverbs</a:t>
            </a:r>
            <a:endParaRPr lang="tr-TR" dirty="0"/>
          </a:p>
        </p:txBody>
      </p:sp>
      <p:graphicFrame>
        <p:nvGraphicFramePr>
          <p:cNvPr id="6" name="İçerik Yer Tutucusu 5"/>
          <p:cNvGraphicFramePr>
            <a:graphicFrameLocks noGrp="1"/>
          </p:cNvGraphicFramePr>
          <p:nvPr>
            <p:ph idx="1"/>
          </p:nvPr>
        </p:nvGraphicFramePr>
        <p:xfrm>
          <a:off x="1309673" y="1600201"/>
          <a:ext cx="7281892" cy="4551360"/>
        </p:xfrm>
        <a:graphic>
          <a:graphicData uri="http://schemas.openxmlformats.org/drawingml/2006/table">
            <a:tbl>
              <a:tblPr/>
              <a:tblGrid>
                <a:gridCol w="1820473"/>
                <a:gridCol w="1820473"/>
                <a:gridCol w="1820473"/>
                <a:gridCol w="1820473"/>
              </a:tblGrid>
              <a:tr h="303424">
                <a:tc>
                  <a:txBody>
                    <a:bodyPr/>
                    <a:lstStyle/>
                    <a:p>
                      <a:r>
                        <a:rPr lang="tr-TR" sz="1600" dirty="0" err="1"/>
                        <a:t>accidentally</a:t>
                      </a:r>
                      <a:endParaRPr lang="tr-TR" sz="1600" dirty="0"/>
                    </a:p>
                  </a:txBody>
                  <a:tcPr marL="26157" marR="26157" marT="26157" marB="26157" anchor="ctr">
                    <a:lnL>
                      <a:noFill/>
                    </a:lnL>
                    <a:lnR>
                      <a:noFill/>
                    </a:lnR>
                    <a:lnT>
                      <a:noFill/>
                    </a:lnT>
                    <a:lnB>
                      <a:noFill/>
                    </a:lnB>
                    <a:solidFill>
                      <a:srgbClr val="FFFFFF"/>
                    </a:solidFill>
                  </a:tcPr>
                </a:tc>
                <a:tc>
                  <a:txBody>
                    <a:bodyPr/>
                    <a:lstStyle/>
                    <a:p>
                      <a:r>
                        <a:rPr lang="tr-TR" sz="1600"/>
                        <a:t>angrily</a:t>
                      </a:r>
                    </a:p>
                  </a:txBody>
                  <a:tcPr marL="26157" marR="26157" marT="26157" marB="26157" anchor="ctr">
                    <a:lnL>
                      <a:noFill/>
                    </a:lnL>
                    <a:lnR>
                      <a:noFill/>
                    </a:lnR>
                    <a:lnT>
                      <a:noFill/>
                    </a:lnT>
                    <a:lnB>
                      <a:noFill/>
                    </a:lnB>
                    <a:solidFill>
                      <a:srgbClr val="FFFFFF"/>
                    </a:solidFill>
                  </a:tcPr>
                </a:tc>
                <a:tc>
                  <a:txBody>
                    <a:bodyPr/>
                    <a:lstStyle/>
                    <a:p>
                      <a:r>
                        <a:rPr lang="tr-TR" sz="1600"/>
                        <a:t>anxiously</a:t>
                      </a:r>
                    </a:p>
                  </a:txBody>
                  <a:tcPr marL="26157" marR="26157" marT="26157" marB="26157" anchor="ctr">
                    <a:lnL>
                      <a:noFill/>
                    </a:lnL>
                    <a:lnR>
                      <a:noFill/>
                    </a:lnR>
                    <a:lnT>
                      <a:noFill/>
                    </a:lnT>
                    <a:lnB>
                      <a:noFill/>
                    </a:lnB>
                    <a:solidFill>
                      <a:srgbClr val="FFFFFF"/>
                    </a:solidFill>
                  </a:tcPr>
                </a:tc>
                <a:tc>
                  <a:txBody>
                    <a:bodyPr/>
                    <a:lstStyle/>
                    <a:p>
                      <a:r>
                        <a:rPr lang="tr-TR" sz="1600"/>
                        <a:t>badly</a:t>
                      </a:r>
                    </a:p>
                  </a:txBody>
                  <a:tcPr marL="26157" marR="26157" marT="26157" marB="26157" anchor="ctr">
                    <a:lnL>
                      <a:noFill/>
                    </a:lnL>
                    <a:lnR>
                      <a:noFill/>
                    </a:lnR>
                    <a:lnT>
                      <a:noFill/>
                    </a:lnT>
                    <a:lnB>
                      <a:noFill/>
                    </a:lnB>
                    <a:solidFill>
                      <a:srgbClr val="FFFFFF"/>
                    </a:solidFill>
                  </a:tcPr>
                </a:tc>
              </a:tr>
              <a:tr h="303424">
                <a:tc>
                  <a:txBody>
                    <a:bodyPr/>
                    <a:lstStyle/>
                    <a:p>
                      <a:r>
                        <a:rPr lang="tr-TR" sz="1600"/>
                        <a:t>blindly</a:t>
                      </a:r>
                    </a:p>
                  </a:txBody>
                  <a:tcPr marL="26157" marR="26157" marT="26157" marB="26157" anchor="ctr">
                    <a:lnL>
                      <a:noFill/>
                    </a:lnL>
                    <a:lnR>
                      <a:noFill/>
                    </a:lnR>
                    <a:lnT>
                      <a:noFill/>
                    </a:lnT>
                    <a:lnB>
                      <a:noFill/>
                    </a:lnB>
                    <a:solidFill>
                      <a:srgbClr val="FFFFFF"/>
                    </a:solidFill>
                  </a:tcPr>
                </a:tc>
                <a:tc>
                  <a:txBody>
                    <a:bodyPr/>
                    <a:lstStyle/>
                    <a:p>
                      <a:r>
                        <a:rPr lang="tr-TR" sz="1600"/>
                        <a:t>bravely</a:t>
                      </a:r>
                    </a:p>
                  </a:txBody>
                  <a:tcPr marL="26157" marR="26157" marT="26157" marB="26157" anchor="ctr">
                    <a:lnL>
                      <a:noFill/>
                    </a:lnL>
                    <a:lnR>
                      <a:noFill/>
                    </a:lnR>
                    <a:lnT>
                      <a:noFill/>
                    </a:lnT>
                    <a:lnB>
                      <a:noFill/>
                    </a:lnB>
                    <a:solidFill>
                      <a:srgbClr val="FFFFFF"/>
                    </a:solidFill>
                  </a:tcPr>
                </a:tc>
                <a:tc>
                  <a:txBody>
                    <a:bodyPr/>
                    <a:lstStyle/>
                    <a:p>
                      <a:r>
                        <a:rPr lang="tr-TR" sz="1600"/>
                        <a:t>briefly</a:t>
                      </a:r>
                    </a:p>
                  </a:txBody>
                  <a:tcPr marL="26157" marR="26157" marT="26157" marB="26157" anchor="ctr">
                    <a:lnL>
                      <a:noFill/>
                    </a:lnL>
                    <a:lnR>
                      <a:noFill/>
                    </a:lnR>
                    <a:lnT>
                      <a:noFill/>
                    </a:lnT>
                    <a:lnB>
                      <a:noFill/>
                    </a:lnB>
                    <a:solidFill>
                      <a:srgbClr val="FFFFFF"/>
                    </a:solidFill>
                  </a:tcPr>
                </a:tc>
                <a:tc>
                  <a:txBody>
                    <a:bodyPr/>
                    <a:lstStyle/>
                    <a:p>
                      <a:r>
                        <a:rPr lang="tr-TR" sz="1600"/>
                        <a:t>busily</a:t>
                      </a:r>
                    </a:p>
                  </a:txBody>
                  <a:tcPr marL="26157" marR="26157" marT="26157" marB="26157" anchor="ctr">
                    <a:lnL>
                      <a:noFill/>
                    </a:lnL>
                    <a:lnR>
                      <a:noFill/>
                    </a:lnR>
                    <a:lnT>
                      <a:noFill/>
                    </a:lnT>
                    <a:lnB>
                      <a:noFill/>
                    </a:lnB>
                    <a:solidFill>
                      <a:srgbClr val="FFFFFF"/>
                    </a:solidFill>
                  </a:tcPr>
                </a:tc>
              </a:tr>
              <a:tr h="303424">
                <a:tc>
                  <a:txBody>
                    <a:bodyPr/>
                    <a:lstStyle/>
                    <a:p>
                      <a:r>
                        <a:rPr lang="tr-TR" sz="1600"/>
                        <a:t>calmly</a:t>
                      </a:r>
                    </a:p>
                  </a:txBody>
                  <a:tcPr marL="26157" marR="26157" marT="26157" marB="26157" anchor="ctr">
                    <a:lnL>
                      <a:noFill/>
                    </a:lnL>
                    <a:lnR>
                      <a:noFill/>
                    </a:lnR>
                    <a:lnT>
                      <a:noFill/>
                    </a:lnT>
                    <a:lnB>
                      <a:noFill/>
                    </a:lnB>
                    <a:solidFill>
                      <a:srgbClr val="FFFFFF"/>
                    </a:solidFill>
                  </a:tcPr>
                </a:tc>
                <a:tc>
                  <a:txBody>
                    <a:bodyPr/>
                    <a:lstStyle/>
                    <a:p>
                      <a:r>
                        <a:rPr lang="tr-TR" sz="1600"/>
                        <a:t>carelessly</a:t>
                      </a:r>
                    </a:p>
                  </a:txBody>
                  <a:tcPr marL="26157" marR="26157" marT="26157" marB="26157" anchor="ctr">
                    <a:lnL>
                      <a:noFill/>
                    </a:lnL>
                    <a:lnR>
                      <a:noFill/>
                    </a:lnR>
                    <a:lnT>
                      <a:noFill/>
                    </a:lnT>
                    <a:lnB>
                      <a:noFill/>
                    </a:lnB>
                    <a:solidFill>
                      <a:srgbClr val="FFFFFF"/>
                    </a:solidFill>
                  </a:tcPr>
                </a:tc>
                <a:tc>
                  <a:txBody>
                    <a:bodyPr/>
                    <a:lstStyle/>
                    <a:p>
                      <a:r>
                        <a:rPr lang="tr-TR" sz="1600"/>
                        <a:t>cautiously</a:t>
                      </a:r>
                    </a:p>
                  </a:txBody>
                  <a:tcPr marL="26157" marR="26157" marT="26157" marB="26157" anchor="ctr">
                    <a:lnL>
                      <a:noFill/>
                    </a:lnL>
                    <a:lnR>
                      <a:noFill/>
                    </a:lnR>
                    <a:lnT>
                      <a:noFill/>
                    </a:lnT>
                    <a:lnB>
                      <a:noFill/>
                    </a:lnB>
                    <a:solidFill>
                      <a:srgbClr val="FFFFFF"/>
                    </a:solidFill>
                  </a:tcPr>
                </a:tc>
                <a:tc>
                  <a:txBody>
                    <a:bodyPr/>
                    <a:lstStyle/>
                    <a:p>
                      <a:r>
                        <a:rPr lang="tr-TR" sz="1600"/>
                        <a:t>courageously</a:t>
                      </a:r>
                    </a:p>
                  </a:txBody>
                  <a:tcPr marL="26157" marR="26157" marT="26157" marB="26157" anchor="ctr">
                    <a:lnL>
                      <a:noFill/>
                    </a:lnL>
                    <a:lnR>
                      <a:noFill/>
                    </a:lnR>
                    <a:lnT>
                      <a:noFill/>
                    </a:lnT>
                    <a:lnB>
                      <a:noFill/>
                    </a:lnB>
                    <a:solidFill>
                      <a:srgbClr val="FFFFFF"/>
                    </a:solidFill>
                  </a:tcPr>
                </a:tc>
              </a:tr>
              <a:tr h="303424">
                <a:tc>
                  <a:txBody>
                    <a:bodyPr/>
                    <a:lstStyle/>
                    <a:p>
                      <a:r>
                        <a:rPr lang="tr-TR" sz="1600"/>
                        <a:t>doubtfully</a:t>
                      </a:r>
                    </a:p>
                  </a:txBody>
                  <a:tcPr marL="26157" marR="26157" marT="26157" marB="26157" anchor="ctr">
                    <a:lnL>
                      <a:noFill/>
                    </a:lnL>
                    <a:lnR>
                      <a:noFill/>
                    </a:lnR>
                    <a:lnT>
                      <a:noFill/>
                    </a:lnT>
                    <a:lnB>
                      <a:noFill/>
                    </a:lnB>
                    <a:solidFill>
                      <a:srgbClr val="FFFFFF"/>
                    </a:solidFill>
                  </a:tcPr>
                </a:tc>
                <a:tc>
                  <a:txBody>
                    <a:bodyPr/>
                    <a:lstStyle/>
                    <a:p>
                      <a:r>
                        <a:rPr lang="tr-TR" sz="1600"/>
                        <a:t>easily</a:t>
                      </a:r>
                    </a:p>
                  </a:txBody>
                  <a:tcPr marL="26157" marR="26157" marT="26157" marB="26157" anchor="ctr">
                    <a:lnL>
                      <a:noFill/>
                    </a:lnL>
                    <a:lnR>
                      <a:noFill/>
                    </a:lnR>
                    <a:lnT>
                      <a:noFill/>
                    </a:lnT>
                    <a:lnB>
                      <a:noFill/>
                    </a:lnB>
                    <a:solidFill>
                      <a:srgbClr val="FFFFFF"/>
                    </a:solidFill>
                  </a:tcPr>
                </a:tc>
                <a:tc>
                  <a:txBody>
                    <a:bodyPr/>
                    <a:lstStyle/>
                    <a:p>
                      <a:r>
                        <a:rPr lang="tr-TR" sz="1600"/>
                        <a:t>elegantly</a:t>
                      </a:r>
                    </a:p>
                  </a:txBody>
                  <a:tcPr marL="26157" marR="26157" marT="26157" marB="26157" anchor="ctr">
                    <a:lnL>
                      <a:noFill/>
                    </a:lnL>
                    <a:lnR>
                      <a:noFill/>
                    </a:lnR>
                    <a:lnT>
                      <a:noFill/>
                    </a:lnT>
                    <a:lnB>
                      <a:noFill/>
                    </a:lnB>
                    <a:solidFill>
                      <a:srgbClr val="FFFFFF"/>
                    </a:solidFill>
                  </a:tcPr>
                </a:tc>
                <a:tc>
                  <a:txBody>
                    <a:bodyPr/>
                    <a:lstStyle/>
                    <a:p>
                      <a:r>
                        <a:rPr lang="tr-TR" sz="1600"/>
                        <a:t>enthusiastically</a:t>
                      </a:r>
                    </a:p>
                  </a:txBody>
                  <a:tcPr marL="26157" marR="26157" marT="26157" marB="26157" anchor="ctr">
                    <a:lnL>
                      <a:noFill/>
                    </a:lnL>
                    <a:lnR>
                      <a:noFill/>
                    </a:lnR>
                    <a:lnT>
                      <a:noFill/>
                    </a:lnT>
                    <a:lnB>
                      <a:noFill/>
                    </a:lnB>
                    <a:solidFill>
                      <a:srgbClr val="FFFFFF"/>
                    </a:solidFill>
                  </a:tcPr>
                </a:tc>
              </a:tr>
              <a:tr h="303424">
                <a:tc>
                  <a:txBody>
                    <a:bodyPr/>
                    <a:lstStyle/>
                    <a:p>
                      <a:r>
                        <a:rPr lang="tr-TR" sz="1600"/>
                        <a:t>fiercely</a:t>
                      </a:r>
                    </a:p>
                  </a:txBody>
                  <a:tcPr marL="26157" marR="26157" marT="26157" marB="26157" anchor="ctr">
                    <a:lnL>
                      <a:noFill/>
                    </a:lnL>
                    <a:lnR>
                      <a:noFill/>
                    </a:lnR>
                    <a:lnT>
                      <a:noFill/>
                    </a:lnT>
                    <a:lnB>
                      <a:noFill/>
                    </a:lnB>
                    <a:solidFill>
                      <a:srgbClr val="FFFFFF"/>
                    </a:solidFill>
                  </a:tcPr>
                </a:tc>
                <a:tc>
                  <a:txBody>
                    <a:bodyPr/>
                    <a:lstStyle/>
                    <a:p>
                      <a:r>
                        <a:rPr lang="tr-TR" sz="1600"/>
                        <a:t>foolishly</a:t>
                      </a:r>
                    </a:p>
                  </a:txBody>
                  <a:tcPr marL="26157" marR="26157" marT="26157" marB="26157" anchor="ctr">
                    <a:lnL>
                      <a:noFill/>
                    </a:lnL>
                    <a:lnR>
                      <a:noFill/>
                    </a:lnR>
                    <a:lnT>
                      <a:noFill/>
                    </a:lnT>
                    <a:lnB>
                      <a:noFill/>
                    </a:lnB>
                    <a:solidFill>
                      <a:srgbClr val="FFFFFF"/>
                    </a:solidFill>
                  </a:tcPr>
                </a:tc>
                <a:tc>
                  <a:txBody>
                    <a:bodyPr/>
                    <a:lstStyle/>
                    <a:p>
                      <a:r>
                        <a:rPr lang="tr-TR" sz="1600"/>
                        <a:t>frantically</a:t>
                      </a:r>
                    </a:p>
                  </a:txBody>
                  <a:tcPr marL="26157" marR="26157" marT="26157" marB="26157" anchor="ctr">
                    <a:lnL>
                      <a:noFill/>
                    </a:lnL>
                    <a:lnR>
                      <a:noFill/>
                    </a:lnR>
                    <a:lnT>
                      <a:noFill/>
                    </a:lnT>
                    <a:lnB>
                      <a:noFill/>
                    </a:lnB>
                    <a:solidFill>
                      <a:srgbClr val="FFFFFF"/>
                    </a:solidFill>
                  </a:tcPr>
                </a:tc>
                <a:tc>
                  <a:txBody>
                    <a:bodyPr/>
                    <a:lstStyle/>
                    <a:p>
                      <a:r>
                        <a:rPr lang="tr-TR" sz="1600"/>
                        <a:t>gently</a:t>
                      </a:r>
                    </a:p>
                  </a:txBody>
                  <a:tcPr marL="26157" marR="26157" marT="26157" marB="26157" anchor="ctr">
                    <a:lnL>
                      <a:noFill/>
                    </a:lnL>
                    <a:lnR>
                      <a:noFill/>
                    </a:lnR>
                    <a:lnT>
                      <a:noFill/>
                    </a:lnT>
                    <a:lnB>
                      <a:noFill/>
                    </a:lnB>
                    <a:solidFill>
                      <a:srgbClr val="FFFFFF"/>
                    </a:solidFill>
                  </a:tcPr>
                </a:tc>
              </a:tr>
              <a:tr h="303424">
                <a:tc>
                  <a:txBody>
                    <a:bodyPr/>
                    <a:lstStyle/>
                    <a:p>
                      <a:r>
                        <a:rPr lang="tr-TR" sz="1600"/>
                        <a:t>gladly</a:t>
                      </a:r>
                    </a:p>
                  </a:txBody>
                  <a:tcPr marL="26157" marR="26157" marT="26157" marB="26157" anchor="ctr">
                    <a:lnL>
                      <a:noFill/>
                    </a:lnL>
                    <a:lnR>
                      <a:noFill/>
                    </a:lnR>
                    <a:lnT>
                      <a:noFill/>
                    </a:lnT>
                    <a:lnB>
                      <a:noFill/>
                    </a:lnB>
                    <a:solidFill>
                      <a:srgbClr val="FFFFFF"/>
                    </a:solidFill>
                  </a:tcPr>
                </a:tc>
                <a:tc>
                  <a:txBody>
                    <a:bodyPr/>
                    <a:lstStyle/>
                    <a:p>
                      <a:r>
                        <a:rPr lang="tr-TR" sz="1600"/>
                        <a:t>gracefully</a:t>
                      </a:r>
                    </a:p>
                  </a:txBody>
                  <a:tcPr marL="26157" marR="26157" marT="26157" marB="26157" anchor="ctr">
                    <a:lnL>
                      <a:noFill/>
                    </a:lnL>
                    <a:lnR>
                      <a:noFill/>
                    </a:lnR>
                    <a:lnT>
                      <a:noFill/>
                    </a:lnT>
                    <a:lnB>
                      <a:noFill/>
                    </a:lnB>
                    <a:solidFill>
                      <a:srgbClr val="FFFFFF"/>
                    </a:solidFill>
                  </a:tcPr>
                </a:tc>
                <a:tc>
                  <a:txBody>
                    <a:bodyPr/>
                    <a:lstStyle/>
                    <a:p>
                      <a:r>
                        <a:rPr lang="tr-TR" sz="1600"/>
                        <a:t>greedily</a:t>
                      </a:r>
                    </a:p>
                  </a:txBody>
                  <a:tcPr marL="26157" marR="26157" marT="26157" marB="26157" anchor="ctr">
                    <a:lnL>
                      <a:noFill/>
                    </a:lnL>
                    <a:lnR>
                      <a:noFill/>
                    </a:lnR>
                    <a:lnT>
                      <a:noFill/>
                    </a:lnT>
                    <a:lnB>
                      <a:noFill/>
                    </a:lnB>
                    <a:solidFill>
                      <a:srgbClr val="FFFFFF"/>
                    </a:solidFill>
                  </a:tcPr>
                </a:tc>
                <a:tc>
                  <a:txBody>
                    <a:bodyPr/>
                    <a:lstStyle/>
                    <a:p>
                      <a:r>
                        <a:rPr lang="tr-TR" sz="1600"/>
                        <a:t>happily</a:t>
                      </a:r>
                    </a:p>
                  </a:txBody>
                  <a:tcPr marL="26157" marR="26157" marT="26157" marB="26157" anchor="ctr">
                    <a:lnL>
                      <a:noFill/>
                    </a:lnL>
                    <a:lnR>
                      <a:noFill/>
                    </a:lnR>
                    <a:lnT>
                      <a:noFill/>
                    </a:lnT>
                    <a:lnB>
                      <a:noFill/>
                    </a:lnB>
                    <a:solidFill>
                      <a:srgbClr val="FFFFFF"/>
                    </a:solidFill>
                  </a:tcPr>
                </a:tc>
              </a:tr>
              <a:tr h="303424">
                <a:tc>
                  <a:txBody>
                    <a:bodyPr/>
                    <a:lstStyle/>
                    <a:p>
                      <a:r>
                        <a:rPr lang="tr-TR" sz="1600"/>
                        <a:t>hastily</a:t>
                      </a:r>
                    </a:p>
                  </a:txBody>
                  <a:tcPr marL="26157" marR="26157" marT="26157" marB="26157" anchor="ctr">
                    <a:lnL>
                      <a:noFill/>
                    </a:lnL>
                    <a:lnR>
                      <a:noFill/>
                    </a:lnR>
                    <a:lnT>
                      <a:noFill/>
                    </a:lnT>
                    <a:lnB>
                      <a:noFill/>
                    </a:lnB>
                    <a:solidFill>
                      <a:srgbClr val="FFFFFF"/>
                    </a:solidFill>
                  </a:tcPr>
                </a:tc>
                <a:tc>
                  <a:txBody>
                    <a:bodyPr/>
                    <a:lstStyle/>
                    <a:p>
                      <a:r>
                        <a:rPr lang="tr-TR" sz="1600" dirty="0" err="1"/>
                        <a:t>hungrily</a:t>
                      </a:r>
                      <a:endParaRPr lang="tr-TR" sz="1600" dirty="0"/>
                    </a:p>
                  </a:txBody>
                  <a:tcPr marL="26157" marR="26157" marT="26157" marB="26157" anchor="ctr">
                    <a:lnL>
                      <a:noFill/>
                    </a:lnL>
                    <a:lnR>
                      <a:noFill/>
                    </a:lnR>
                    <a:lnT>
                      <a:noFill/>
                    </a:lnT>
                    <a:lnB>
                      <a:noFill/>
                    </a:lnB>
                    <a:solidFill>
                      <a:srgbClr val="FFFFFF"/>
                    </a:solidFill>
                  </a:tcPr>
                </a:tc>
                <a:tc>
                  <a:txBody>
                    <a:bodyPr/>
                    <a:lstStyle/>
                    <a:p>
                      <a:r>
                        <a:rPr lang="tr-TR" sz="1600"/>
                        <a:t>innocently</a:t>
                      </a:r>
                    </a:p>
                  </a:txBody>
                  <a:tcPr marL="26157" marR="26157" marT="26157" marB="26157" anchor="ctr">
                    <a:lnL>
                      <a:noFill/>
                    </a:lnL>
                    <a:lnR>
                      <a:noFill/>
                    </a:lnR>
                    <a:lnT>
                      <a:noFill/>
                    </a:lnT>
                    <a:lnB>
                      <a:noFill/>
                    </a:lnB>
                    <a:solidFill>
                      <a:srgbClr val="FFFFFF"/>
                    </a:solidFill>
                  </a:tcPr>
                </a:tc>
                <a:tc>
                  <a:txBody>
                    <a:bodyPr/>
                    <a:lstStyle/>
                    <a:p>
                      <a:r>
                        <a:rPr lang="tr-TR" sz="1600"/>
                        <a:t>inquisitively</a:t>
                      </a:r>
                    </a:p>
                  </a:txBody>
                  <a:tcPr marL="26157" marR="26157" marT="26157" marB="26157" anchor="ctr">
                    <a:lnL>
                      <a:noFill/>
                    </a:lnL>
                    <a:lnR>
                      <a:noFill/>
                    </a:lnR>
                    <a:lnT>
                      <a:noFill/>
                    </a:lnT>
                    <a:lnB>
                      <a:noFill/>
                    </a:lnB>
                    <a:solidFill>
                      <a:srgbClr val="FFFFFF"/>
                    </a:solidFill>
                  </a:tcPr>
                </a:tc>
              </a:tr>
              <a:tr h="303424">
                <a:tc>
                  <a:txBody>
                    <a:bodyPr/>
                    <a:lstStyle/>
                    <a:p>
                      <a:r>
                        <a:rPr lang="tr-TR" sz="1600"/>
                        <a:t>lazily</a:t>
                      </a:r>
                    </a:p>
                  </a:txBody>
                  <a:tcPr marL="26157" marR="26157" marT="26157" marB="26157" anchor="ctr">
                    <a:lnL>
                      <a:noFill/>
                    </a:lnL>
                    <a:lnR>
                      <a:noFill/>
                    </a:lnR>
                    <a:lnT>
                      <a:noFill/>
                    </a:lnT>
                    <a:lnB>
                      <a:noFill/>
                    </a:lnB>
                    <a:solidFill>
                      <a:srgbClr val="FFFFFF"/>
                    </a:solidFill>
                  </a:tcPr>
                </a:tc>
                <a:tc>
                  <a:txBody>
                    <a:bodyPr/>
                    <a:lstStyle/>
                    <a:p>
                      <a:r>
                        <a:rPr lang="tr-TR" sz="1600" dirty="0" err="1"/>
                        <a:t>loudly</a:t>
                      </a:r>
                      <a:endParaRPr lang="tr-TR" sz="1600" dirty="0"/>
                    </a:p>
                  </a:txBody>
                  <a:tcPr marL="26157" marR="26157" marT="26157" marB="26157" anchor="ctr">
                    <a:lnL>
                      <a:noFill/>
                    </a:lnL>
                    <a:lnR>
                      <a:noFill/>
                    </a:lnR>
                    <a:lnT>
                      <a:noFill/>
                    </a:lnT>
                    <a:lnB>
                      <a:noFill/>
                    </a:lnB>
                    <a:solidFill>
                      <a:srgbClr val="FFFFFF"/>
                    </a:solidFill>
                  </a:tcPr>
                </a:tc>
                <a:tc>
                  <a:txBody>
                    <a:bodyPr/>
                    <a:lstStyle/>
                    <a:p>
                      <a:r>
                        <a:rPr lang="tr-TR" sz="1600"/>
                        <a:t>madly</a:t>
                      </a:r>
                    </a:p>
                  </a:txBody>
                  <a:tcPr marL="26157" marR="26157" marT="26157" marB="26157" anchor="ctr">
                    <a:lnL>
                      <a:noFill/>
                    </a:lnL>
                    <a:lnR>
                      <a:noFill/>
                    </a:lnR>
                    <a:lnT>
                      <a:noFill/>
                    </a:lnT>
                    <a:lnB>
                      <a:noFill/>
                    </a:lnB>
                    <a:solidFill>
                      <a:srgbClr val="FFFFFF"/>
                    </a:solidFill>
                  </a:tcPr>
                </a:tc>
                <a:tc>
                  <a:txBody>
                    <a:bodyPr/>
                    <a:lstStyle/>
                    <a:p>
                      <a:r>
                        <a:rPr lang="tr-TR" sz="1600"/>
                        <a:t>merrily</a:t>
                      </a:r>
                    </a:p>
                  </a:txBody>
                  <a:tcPr marL="26157" marR="26157" marT="26157" marB="26157" anchor="ctr">
                    <a:lnL>
                      <a:noFill/>
                    </a:lnL>
                    <a:lnR>
                      <a:noFill/>
                    </a:lnR>
                    <a:lnT>
                      <a:noFill/>
                    </a:lnT>
                    <a:lnB>
                      <a:noFill/>
                    </a:lnB>
                    <a:solidFill>
                      <a:srgbClr val="FFFFFF"/>
                    </a:solidFill>
                  </a:tcPr>
                </a:tc>
              </a:tr>
              <a:tr h="303424">
                <a:tc>
                  <a:txBody>
                    <a:bodyPr/>
                    <a:lstStyle/>
                    <a:p>
                      <a:r>
                        <a:rPr lang="tr-TR" sz="1600"/>
                        <a:t>mysteriously</a:t>
                      </a:r>
                    </a:p>
                  </a:txBody>
                  <a:tcPr marL="26157" marR="26157" marT="26157" marB="26157" anchor="ctr">
                    <a:lnL>
                      <a:noFill/>
                    </a:lnL>
                    <a:lnR>
                      <a:noFill/>
                    </a:lnR>
                    <a:lnT>
                      <a:noFill/>
                    </a:lnT>
                    <a:lnB>
                      <a:noFill/>
                    </a:lnB>
                    <a:solidFill>
                      <a:srgbClr val="FFFFFF"/>
                    </a:solidFill>
                  </a:tcPr>
                </a:tc>
                <a:tc>
                  <a:txBody>
                    <a:bodyPr/>
                    <a:lstStyle/>
                    <a:p>
                      <a:r>
                        <a:rPr lang="tr-TR" sz="1600" dirty="0" err="1"/>
                        <a:t>neatly</a:t>
                      </a:r>
                      <a:endParaRPr lang="tr-TR" sz="1600" dirty="0"/>
                    </a:p>
                  </a:txBody>
                  <a:tcPr marL="26157" marR="26157" marT="26157" marB="26157" anchor="ctr">
                    <a:lnL>
                      <a:noFill/>
                    </a:lnL>
                    <a:lnR>
                      <a:noFill/>
                    </a:lnR>
                    <a:lnT>
                      <a:noFill/>
                    </a:lnT>
                    <a:lnB>
                      <a:noFill/>
                    </a:lnB>
                    <a:solidFill>
                      <a:srgbClr val="FFFFFF"/>
                    </a:solidFill>
                  </a:tcPr>
                </a:tc>
                <a:tc>
                  <a:txBody>
                    <a:bodyPr/>
                    <a:lstStyle/>
                    <a:p>
                      <a:r>
                        <a:rPr lang="tr-TR" sz="1600"/>
                        <a:t>nervously</a:t>
                      </a:r>
                    </a:p>
                  </a:txBody>
                  <a:tcPr marL="26157" marR="26157" marT="26157" marB="26157" anchor="ctr">
                    <a:lnL>
                      <a:noFill/>
                    </a:lnL>
                    <a:lnR>
                      <a:noFill/>
                    </a:lnR>
                    <a:lnT>
                      <a:noFill/>
                    </a:lnT>
                    <a:lnB>
                      <a:noFill/>
                    </a:lnB>
                    <a:solidFill>
                      <a:srgbClr val="FFFFFF"/>
                    </a:solidFill>
                  </a:tcPr>
                </a:tc>
                <a:tc>
                  <a:txBody>
                    <a:bodyPr/>
                    <a:lstStyle/>
                    <a:p>
                      <a:r>
                        <a:rPr lang="tr-TR" sz="1600"/>
                        <a:t>noisily</a:t>
                      </a:r>
                    </a:p>
                  </a:txBody>
                  <a:tcPr marL="26157" marR="26157" marT="26157" marB="26157" anchor="ctr">
                    <a:lnL>
                      <a:noFill/>
                    </a:lnL>
                    <a:lnR>
                      <a:noFill/>
                    </a:lnR>
                    <a:lnT>
                      <a:noFill/>
                    </a:lnT>
                    <a:lnB>
                      <a:noFill/>
                    </a:lnB>
                    <a:solidFill>
                      <a:srgbClr val="FFFFFF"/>
                    </a:solidFill>
                  </a:tcPr>
                </a:tc>
              </a:tr>
              <a:tr h="303424">
                <a:tc>
                  <a:txBody>
                    <a:bodyPr/>
                    <a:lstStyle/>
                    <a:p>
                      <a:r>
                        <a:rPr lang="tr-TR" sz="1600"/>
                        <a:t>obnoxiously</a:t>
                      </a:r>
                    </a:p>
                  </a:txBody>
                  <a:tcPr marL="26157" marR="26157" marT="26157" marB="26157" anchor="ctr">
                    <a:lnL>
                      <a:noFill/>
                    </a:lnL>
                    <a:lnR>
                      <a:noFill/>
                    </a:lnR>
                    <a:lnT>
                      <a:noFill/>
                    </a:lnT>
                    <a:lnB>
                      <a:noFill/>
                    </a:lnB>
                    <a:solidFill>
                      <a:srgbClr val="FFFFFF"/>
                    </a:solidFill>
                  </a:tcPr>
                </a:tc>
                <a:tc>
                  <a:txBody>
                    <a:bodyPr/>
                    <a:lstStyle/>
                    <a:p>
                      <a:r>
                        <a:rPr lang="tr-TR" sz="1600" dirty="0" err="1"/>
                        <a:t>politely</a:t>
                      </a:r>
                      <a:endParaRPr lang="tr-TR" sz="1600" dirty="0"/>
                    </a:p>
                  </a:txBody>
                  <a:tcPr marL="26157" marR="26157" marT="26157" marB="26157" anchor="ctr">
                    <a:lnL>
                      <a:noFill/>
                    </a:lnL>
                    <a:lnR>
                      <a:noFill/>
                    </a:lnR>
                    <a:lnT>
                      <a:noFill/>
                    </a:lnT>
                    <a:lnB>
                      <a:noFill/>
                    </a:lnB>
                    <a:solidFill>
                      <a:srgbClr val="FFFFFF"/>
                    </a:solidFill>
                  </a:tcPr>
                </a:tc>
                <a:tc>
                  <a:txBody>
                    <a:bodyPr/>
                    <a:lstStyle/>
                    <a:p>
                      <a:r>
                        <a:rPr lang="tr-TR" sz="1600"/>
                        <a:t>quickly</a:t>
                      </a:r>
                    </a:p>
                  </a:txBody>
                  <a:tcPr marL="26157" marR="26157" marT="26157" marB="26157" anchor="ctr">
                    <a:lnL>
                      <a:noFill/>
                    </a:lnL>
                    <a:lnR>
                      <a:noFill/>
                    </a:lnR>
                    <a:lnT>
                      <a:noFill/>
                    </a:lnT>
                    <a:lnB>
                      <a:noFill/>
                    </a:lnB>
                    <a:solidFill>
                      <a:srgbClr val="FFFFFF"/>
                    </a:solidFill>
                  </a:tcPr>
                </a:tc>
                <a:tc>
                  <a:txBody>
                    <a:bodyPr/>
                    <a:lstStyle/>
                    <a:p>
                      <a:r>
                        <a:rPr lang="tr-TR" sz="1600"/>
                        <a:t>quietly</a:t>
                      </a:r>
                    </a:p>
                  </a:txBody>
                  <a:tcPr marL="26157" marR="26157" marT="26157" marB="26157" anchor="ctr">
                    <a:lnL>
                      <a:noFill/>
                    </a:lnL>
                    <a:lnR>
                      <a:noFill/>
                    </a:lnR>
                    <a:lnT>
                      <a:noFill/>
                    </a:lnT>
                    <a:lnB>
                      <a:noFill/>
                    </a:lnB>
                    <a:solidFill>
                      <a:srgbClr val="FFFFFF"/>
                    </a:solidFill>
                  </a:tcPr>
                </a:tc>
              </a:tr>
              <a:tr h="303424">
                <a:tc>
                  <a:txBody>
                    <a:bodyPr/>
                    <a:lstStyle/>
                    <a:p>
                      <a:r>
                        <a:rPr lang="tr-TR" sz="1600"/>
                        <a:t>rapidly</a:t>
                      </a:r>
                    </a:p>
                  </a:txBody>
                  <a:tcPr marL="26157" marR="26157" marT="26157" marB="26157" anchor="ctr">
                    <a:lnL>
                      <a:noFill/>
                    </a:lnL>
                    <a:lnR>
                      <a:noFill/>
                    </a:lnR>
                    <a:lnT>
                      <a:noFill/>
                    </a:lnT>
                    <a:lnB>
                      <a:noFill/>
                    </a:lnB>
                    <a:solidFill>
                      <a:srgbClr val="FFFFFF"/>
                    </a:solidFill>
                  </a:tcPr>
                </a:tc>
                <a:tc>
                  <a:txBody>
                    <a:bodyPr/>
                    <a:lstStyle/>
                    <a:p>
                      <a:r>
                        <a:rPr lang="tr-TR" sz="1600" dirty="0" err="1"/>
                        <a:t>recklessly</a:t>
                      </a:r>
                      <a:endParaRPr lang="tr-TR" sz="1600" dirty="0"/>
                    </a:p>
                  </a:txBody>
                  <a:tcPr marL="26157" marR="26157" marT="26157" marB="26157" anchor="ctr">
                    <a:lnL>
                      <a:noFill/>
                    </a:lnL>
                    <a:lnR>
                      <a:noFill/>
                    </a:lnR>
                    <a:lnT>
                      <a:noFill/>
                    </a:lnT>
                    <a:lnB>
                      <a:noFill/>
                    </a:lnB>
                    <a:solidFill>
                      <a:srgbClr val="FFFFFF"/>
                    </a:solidFill>
                  </a:tcPr>
                </a:tc>
                <a:tc>
                  <a:txBody>
                    <a:bodyPr/>
                    <a:lstStyle/>
                    <a:p>
                      <a:r>
                        <a:rPr lang="tr-TR" sz="1600"/>
                        <a:t>reluctantly</a:t>
                      </a:r>
                    </a:p>
                  </a:txBody>
                  <a:tcPr marL="26157" marR="26157" marT="26157" marB="26157" anchor="ctr">
                    <a:lnL>
                      <a:noFill/>
                    </a:lnL>
                    <a:lnR>
                      <a:noFill/>
                    </a:lnR>
                    <a:lnT>
                      <a:noFill/>
                    </a:lnT>
                    <a:lnB>
                      <a:noFill/>
                    </a:lnB>
                    <a:solidFill>
                      <a:srgbClr val="FFFFFF"/>
                    </a:solidFill>
                  </a:tcPr>
                </a:tc>
                <a:tc>
                  <a:txBody>
                    <a:bodyPr/>
                    <a:lstStyle/>
                    <a:p>
                      <a:r>
                        <a:rPr lang="tr-TR" sz="1600"/>
                        <a:t>rudely</a:t>
                      </a:r>
                    </a:p>
                  </a:txBody>
                  <a:tcPr marL="26157" marR="26157" marT="26157" marB="26157" anchor="ctr">
                    <a:lnL>
                      <a:noFill/>
                    </a:lnL>
                    <a:lnR>
                      <a:noFill/>
                    </a:lnR>
                    <a:lnT>
                      <a:noFill/>
                    </a:lnT>
                    <a:lnB>
                      <a:noFill/>
                    </a:lnB>
                    <a:solidFill>
                      <a:srgbClr val="FFFFFF"/>
                    </a:solidFill>
                  </a:tcPr>
                </a:tc>
              </a:tr>
              <a:tr h="303424">
                <a:tc>
                  <a:txBody>
                    <a:bodyPr/>
                    <a:lstStyle/>
                    <a:p>
                      <a:r>
                        <a:rPr lang="tr-TR" sz="1600"/>
                        <a:t>sadly</a:t>
                      </a:r>
                    </a:p>
                  </a:txBody>
                  <a:tcPr marL="26157" marR="26157" marT="26157" marB="26157" anchor="ctr">
                    <a:lnL>
                      <a:noFill/>
                    </a:lnL>
                    <a:lnR>
                      <a:noFill/>
                    </a:lnR>
                    <a:lnT>
                      <a:noFill/>
                    </a:lnT>
                    <a:lnB>
                      <a:noFill/>
                    </a:lnB>
                    <a:solidFill>
                      <a:srgbClr val="FFFFFF"/>
                    </a:solidFill>
                  </a:tcPr>
                </a:tc>
                <a:tc>
                  <a:txBody>
                    <a:bodyPr/>
                    <a:lstStyle/>
                    <a:p>
                      <a:r>
                        <a:rPr lang="tr-TR" sz="1600" dirty="0" err="1"/>
                        <a:t>selfishly</a:t>
                      </a:r>
                      <a:endParaRPr lang="tr-TR" sz="1600" dirty="0"/>
                    </a:p>
                  </a:txBody>
                  <a:tcPr marL="26157" marR="26157" marT="26157" marB="26157" anchor="ctr">
                    <a:lnL>
                      <a:noFill/>
                    </a:lnL>
                    <a:lnR>
                      <a:noFill/>
                    </a:lnR>
                    <a:lnT>
                      <a:noFill/>
                    </a:lnT>
                    <a:lnB>
                      <a:noFill/>
                    </a:lnB>
                    <a:solidFill>
                      <a:srgbClr val="FFFFFF"/>
                    </a:solidFill>
                  </a:tcPr>
                </a:tc>
                <a:tc>
                  <a:txBody>
                    <a:bodyPr/>
                    <a:lstStyle/>
                    <a:p>
                      <a:r>
                        <a:rPr lang="tr-TR" sz="1600"/>
                        <a:t>seriously</a:t>
                      </a:r>
                    </a:p>
                  </a:txBody>
                  <a:tcPr marL="26157" marR="26157" marT="26157" marB="26157" anchor="ctr">
                    <a:lnL>
                      <a:noFill/>
                    </a:lnL>
                    <a:lnR>
                      <a:noFill/>
                    </a:lnR>
                    <a:lnT>
                      <a:noFill/>
                    </a:lnT>
                    <a:lnB>
                      <a:noFill/>
                    </a:lnB>
                    <a:solidFill>
                      <a:srgbClr val="FFFFFF"/>
                    </a:solidFill>
                  </a:tcPr>
                </a:tc>
                <a:tc>
                  <a:txBody>
                    <a:bodyPr/>
                    <a:lstStyle/>
                    <a:p>
                      <a:r>
                        <a:rPr lang="tr-TR" sz="1600"/>
                        <a:t>shyly</a:t>
                      </a:r>
                    </a:p>
                  </a:txBody>
                  <a:tcPr marL="26157" marR="26157" marT="26157" marB="26157" anchor="ctr">
                    <a:lnL>
                      <a:noFill/>
                    </a:lnL>
                    <a:lnR>
                      <a:noFill/>
                    </a:lnR>
                    <a:lnT>
                      <a:noFill/>
                    </a:lnT>
                    <a:lnB>
                      <a:noFill/>
                    </a:lnB>
                    <a:solidFill>
                      <a:srgbClr val="FFFFFF"/>
                    </a:solidFill>
                  </a:tcPr>
                </a:tc>
              </a:tr>
              <a:tr h="303424">
                <a:tc>
                  <a:txBody>
                    <a:bodyPr/>
                    <a:lstStyle/>
                    <a:p>
                      <a:r>
                        <a:rPr lang="tr-TR" sz="1600"/>
                        <a:t>silently</a:t>
                      </a:r>
                    </a:p>
                  </a:txBody>
                  <a:tcPr marL="26157" marR="26157" marT="26157" marB="26157" anchor="ctr">
                    <a:lnL>
                      <a:noFill/>
                    </a:lnL>
                    <a:lnR>
                      <a:noFill/>
                    </a:lnR>
                    <a:lnT>
                      <a:noFill/>
                    </a:lnT>
                    <a:lnB>
                      <a:noFill/>
                    </a:lnB>
                    <a:solidFill>
                      <a:srgbClr val="FFFFFF"/>
                    </a:solidFill>
                  </a:tcPr>
                </a:tc>
                <a:tc>
                  <a:txBody>
                    <a:bodyPr/>
                    <a:lstStyle/>
                    <a:p>
                      <a:r>
                        <a:rPr lang="tr-TR" sz="1600" dirty="0" err="1"/>
                        <a:t>sleepily</a:t>
                      </a:r>
                      <a:endParaRPr lang="tr-TR" sz="1600" dirty="0"/>
                    </a:p>
                  </a:txBody>
                  <a:tcPr marL="26157" marR="26157" marT="26157" marB="26157" anchor="ctr">
                    <a:lnL>
                      <a:noFill/>
                    </a:lnL>
                    <a:lnR>
                      <a:noFill/>
                    </a:lnR>
                    <a:lnT>
                      <a:noFill/>
                    </a:lnT>
                    <a:lnB>
                      <a:noFill/>
                    </a:lnB>
                    <a:solidFill>
                      <a:srgbClr val="FFFFFF"/>
                    </a:solidFill>
                  </a:tcPr>
                </a:tc>
                <a:tc>
                  <a:txBody>
                    <a:bodyPr/>
                    <a:lstStyle/>
                    <a:p>
                      <a:r>
                        <a:rPr lang="tr-TR" sz="1600"/>
                        <a:t>slowly</a:t>
                      </a:r>
                    </a:p>
                  </a:txBody>
                  <a:tcPr marL="26157" marR="26157" marT="26157" marB="26157" anchor="ctr">
                    <a:lnL>
                      <a:noFill/>
                    </a:lnL>
                    <a:lnR>
                      <a:noFill/>
                    </a:lnR>
                    <a:lnT>
                      <a:noFill/>
                    </a:lnT>
                    <a:lnB>
                      <a:noFill/>
                    </a:lnB>
                    <a:solidFill>
                      <a:srgbClr val="FFFFFF"/>
                    </a:solidFill>
                  </a:tcPr>
                </a:tc>
                <a:tc>
                  <a:txBody>
                    <a:bodyPr/>
                    <a:lstStyle/>
                    <a:p>
                      <a:r>
                        <a:rPr lang="tr-TR" sz="1600"/>
                        <a:t>solemnly</a:t>
                      </a:r>
                    </a:p>
                  </a:txBody>
                  <a:tcPr marL="26157" marR="26157" marT="26157" marB="26157" anchor="ctr">
                    <a:lnL>
                      <a:noFill/>
                    </a:lnL>
                    <a:lnR>
                      <a:noFill/>
                    </a:lnR>
                    <a:lnT>
                      <a:noFill/>
                    </a:lnT>
                    <a:lnB>
                      <a:noFill/>
                    </a:lnB>
                    <a:solidFill>
                      <a:srgbClr val="FFFFFF"/>
                    </a:solidFill>
                  </a:tcPr>
                </a:tc>
              </a:tr>
              <a:tr h="303424">
                <a:tc>
                  <a:txBody>
                    <a:bodyPr/>
                    <a:lstStyle/>
                    <a:p>
                      <a:r>
                        <a:rPr lang="tr-TR" sz="1600"/>
                        <a:t>speedily</a:t>
                      </a:r>
                    </a:p>
                  </a:txBody>
                  <a:tcPr marL="26157" marR="26157" marT="26157" marB="26157" anchor="ctr">
                    <a:lnL>
                      <a:noFill/>
                    </a:lnL>
                    <a:lnR>
                      <a:noFill/>
                    </a:lnR>
                    <a:lnT>
                      <a:noFill/>
                    </a:lnT>
                    <a:lnB>
                      <a:noFill/>
                    </a:lnB>
                    <a:solidFill>
                      <a:srgbClr val="FFFFFF"/>
                    </a:solidFill>
                  </a:tcPr>
                </a:tc>
                <a:tc>
                  <a:txBody>
                    <a:bodyPr/>
                    <a:lstStyle/>
                    <a:p>
                      <a:r>
                        <a:rPr lang="tr-TR" sz="1600" dirty="0" err="1"/>
                        <a:t>suspiciously</a:t>
                      </a:r>
                      <a:endParaRPr lang="tr-TR" sz="1600" dirty="0"/>
                    </a:p>
                  </a:txBody>
                  <a:tcPr marL="26157" marR="26157" marT="26157" marB="26157" anchor="ctr">
                    <a:lnL>
                      <a:noFill/>
                    </a:lnL>
                    <a:lnR>
                      <a:noFill/>
                    </a:lnR>
                    <a:lnT>
                      <a:noFill/>
                    </a:lnT>
                    <a:lnB>
                      <a:noFill/>
                    </a:lnB>
                    <a:solidFill>
                      <a:srgbClr val="FFFFFF"/>
                    </a:solidFill>
                  </a:tcPr>
                </a:tc>
                <a:tc>
                  <a:txBody>
                    <a:bodyPr/>
                    <a:lstStyle/>
                    <a:p>
                      <a:r>
                        <a:rPr lang="tr-TR" sz="1600"/>
                        <a:t>swiftly</a:t>
                      </a:r>
                    </a:p>
                  </a:txBody>
                  <a:tcPr marL="26157" marR="26157" marT="26157" marB="26157" anchor="ctr">
                    <a:lnL>
                      <a:noFill/>
                    </a:lnL>
                    <a:lnR>
                      <a:noFill/>
                    </a:lnR>
                    <a:lnT>
                      <a:noFill/>
                    </a:lnT>
                    <a:lnB>
                      <a:noFill/>
                    </a:lnB>
                    <a:solidFill>
                      <a:srgbClr val="FFFFFF"/>
                    </a:solidFill>
                  </a:tcPr>
                </a:tc>
                <a:tc>
                  <a:txBody>
                    <a:bodyPr/>
                    <a:lstStyle/>
                    <a:p>
                      <a:r>
                        <a:rPr lang="tr-TR" sz="1600"/>
                        <a:t>thoughtfully</a:t>
                      </a:r>
                    </a:p>
                  </a:txBody>
                  <a:tcPr marL="26157" marR="26157" marT="26157" marB="26157" anchor="ctr">
                    <a:lnL>
                      <a:noFill/>
                    </a:lnL>
                    <a:lnR>
                      <a:noFill/>
                    </a:lnR>
                    <a:lnT>
                      <a:noFill/>
                    </a:lnT>
                    <a:lnB>
                      <a:noFill/>
                    </a:lnB>
                    <a:solidFill>
                      <a:srgbClr val="FFFFFF"/>
                    </a:solidFill>
                  </a:tcPr>
                </a:tc>
              </a:tr>
              <a:tr h="303424">
                <a:tc>
                  <a:txBody>
                    <a:bodyPr/>
                    <a:lstStyle/>
                    <a:p>
                      <a:r>
                        <a:rPr lang="tr-TR" sz="1600"/>
                        <a:t>victoriously</a:t>
                      </a:r>
                    </a:p>
                  </a:txBody>
                  <a:tcPr marL="26157" marR="26157" marT="26157" marB="26157" anchor="ctr">
                    <a:lnL>
                      <a:noFill/>
                    </a:lnL>
                    <a:lnR>
                      <a:noFill/>
                    </a:lnR>
                    <a:lnT>
                      <a:noFill/>
                    </a:lnT>
                    <a:lnB>
                      <a:noFill/>
                    </a:lnB>
                    <a:solidFill>
                      <a:srgbClr val="FFFFFF"/>
                    </a:solidFill>
                  </a:tcPr>
                </a:tc>
                <a:tc>
                  <a:txBody>
                    <a:bodyPr/>
                    <a:lstStyle/>
                    <a:p>
                      <a:r>
                        <a:rPr lang="tr-TR" sz="1600" dirty="0" err="1"/>
                        <a:t>violently</a:t>
                      </a:r>
                      <a:endParaRPr lang="tr-TR" sz="1600" dirty="0"/>
                    </a:p>
                  </a:txBody>
                  <a:tcPr marL="26157" marR="26157" marT="26157" marB="26157" anchor="ctr">
                    <a:lnL>
                      <a:noFill/>
                    </a:lnL>
                    <a:lnR>
                      <a:noFill/>
                    </a:lnR>
                    <a:lnT>
                      <a:noFill/>
                    </a:lnT>
                    <a:lnB>
                      <a:noFill/>
                    </a:lnB>
                    <a:solidFill>
                      <a:srgbClr val="FFFFFF"/>
                    </a:solidFill>
                  </a:tcPr>
                </a:tc>
                <a:tc>
                  <a:txBody>
                    <a:bodyPr/>
                    <a:lstStyle/>
                    <a:p>
                      <a:r>
                        <a:rPr lang="tr-TR" sz="1600"/>
                        <a:t>wearily</a:t>
                      </a:r>
                    </a:p>
                  </a:txBody>
                  <a:tcPr marL="26157" marR="26157" marT="26157" marB="26157" anchor="ctr">
                    <a:lnL>
                      <a:noFill/>
                    </a:lnL>
                    <a:lnR>
                      <a:noFill/>
                    </a:lnR>
                    <a:lnT>
                      <a:noFill/>
                    </a:lnT>
                    <a:lnB>
                      <a:noFill/>
                    </a:lnB>
                    <a:solidFill>
                      <a:srgbClr val="FFFFFF"/>
                    </a:solidFill>
                  </a:tcPr>
                </a:tc>
                <a:tc>
                  <a:txBody>
                    <a:bodyPr/>
                    <a:lstStyle/>
                    <a:p>
                      <a:r>
                        <a:rPr lang="tr-TR" sz="1600" dirty="0" err="1"/>
                        <a:t>wildly</a:t>
                      </a:r>
                      <a:endParaRPr lang="tr-TR" sz="1600" dirty="0"/>
                    </a:p>
                  </a:txBody>
                  <a:tcPr marL="26157" marR="26157" marT="26157" marB="26157" anchor="ctr">
                    <a:lnL>
                      <a:noFill/>
                    </a:lnL>
                    <a:lnR>
                      <a:noFill/>
                    </a:lnR>
                    <a:lnT>
                      <a:noFill/>
                    </a:lnT>
                    <a:lnB>
                      <a:noFill/>
                    </a:lnB>
                    <a:solidFill>
                      <a:srgbClr val="FFFFFF"/>
                    </a:solidFill>
                  </a:tcPr>
                </a:tc>
              </a:tr>
            </a:tbl>
          </a:graphicData>
        </a:graphic>
      </p:graphicFrame>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24</a:t>
            </a:fld>
            <a:endParaRPr lang="en-US" dirty="0"/>
          </a:p>
        </p:txBody>
      </p:sp>
    </p:spTree>
    <p:extLst>
      <p:ext uri="{BB962C8B-B14F-4D97-AF65-F5344CB8AC3E}">
        <p14:creationId xmlns:p14="http://schemas.microsoft.com/office/powerpoint/2010/main" val="912853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Choose</a:t>
            </a:r>
            <a:r>
              <a:rPr lang="tr-TR" dirty="0" smtClean="0"/>
              <a:t> </a:t>
            </a:r>
            <a:r>
              <a:rPr lang="tr-TR" dirty="0" err="1" smtClean="0"/>
              <a:t>one</a:t>
            </a:r>
            <a:r>
              <a:rPr lang="tr-TR" dirty="0" smtClean="0"/>
              <a:t> of </a:t>
            </a:r>
            <a:r>
              <a:rPr lang="tr-TR" dirty="0" err="1" smtClean="0"/>
              <a:t>each</a:t>
            </a:r>
            <a:r>
              <a:rPr lang="tr-TR" dirty="0" smtClean="0"/>
              <a:t>…..</a:t>
            </a:r>
            <a:endParaRPr lang="tr-TR" dirty="0"/>
          </a:p>
        </p:txBody>
      </p:sp>
      <p:sp>
        <p:nvSpPr>
          <p:cNvPr id="3" name="İçerik Yer Tutucusu 2"/>
          <p:cNvSpPr>
            <a:spLocks noGrp="1"/>
          </p:cNvSpPr>
          <p:nvPr>
            <p:ph idx="1"/>
          </p:nvPr>
        </p:nvSpPr>
        <p:spPr/>
        <p:txBody>
          <a:bodyPr>
            <a:noAutofit/>
          </a:bodyPr>
          <a:lstStyle/>
          <a:p>
            <a:pPr fontAlgn="ctr"/>
            <a:r>
              <a:rPr lang="tr-TR" sz="1800" b="0" dirty="0">
                <a:solidFill>
                  <a:srgbClr val="002060"/>
                </a:solidFill>
              </a:rPr>
              <a:t>attack</a:t>
            </a:r>
          </a:p>
          <a:p>
            <a:pPr fontAlgn="ctr"/>
            <a:r>
              <a:rPr lang="tr-TR" sz="1800" b="0" dirty="0">
                <a:solidFill>
                  <a:srgbClr val="002060"/>
                </a:solidFill>
              </a:rPr>
              <a:t>climb</a:t>
            </a:r>
          </a:p>
          <a:p>
            <a:pPr fontAlgn="ctr"/>
            <a:r>
              <a:rPr lang="tr-TR" sz="1800" b="0" dirty="0">
                <a:solidFill>
                  <a:srgbClr val="002060"/>
                </a:solidFill>
              </a:rPr>
              <a:t>dig</a:t>
            </a:r>
          </a:p>
          <a:p>
            <a:pPr fontAlgn="ctr"/>
            <a:r>
              <a:rPr lang="tr-TR" sz="1800" b="0" dirty="0">
                <a:solidFill>
                  <a:srgbClr val="002060"/>
                </a:solidFill>
              </a:rPr>
              <a:t>eat</a:t>
            </a:r>
          </a:p>
          <a:p>
            <a:pPr fontAlgn="ctr"/>
            <a:r>
              <a:rPr lang="tr-TR" sz="1800" b="0" dirty="0">
                <a:solidFill>
                  <a:srgbClr val="002060"/>
                </a:solidFill>
              </a:rPr>
              <a:t>fight</a:t>
            </a:r>
          </a:p>
          <a:p>
            <a:pPr fontAlgn="ctr"/>
            <a:r>
              <a:rPr lang="tr-TR" sz="1800" b="0" dirty="0">
                <a:solidFill>
                  <a:srgbClr val="002060"/>
                </a:solidFill>
              </a:rPr>
              <a:t>kick</a:t>
            </a:r>
          </a:p>
          <a:p>
            <a:pPr fontAlgn="ctr"/>
            <a:r>
              <a:rPr lang="tr-TR" sz="1800" b="0" dirty="0">
                <a:solidFill>
                  <a:srgbClr val="002060"/>
                </a:solidFill>
              </a:rPr>
              <a:t>lead</a:t>
            </a:r>
          </a:p>
          <a:p>
            <a:pPr fontAlgn="ctr"/>
            <a:r>
              <a:rPr lang="tr-TR" sz="1800" b="0" dirty="0">
                <a:solidFill>
                  <a:srgbClr val="002060"/>
                </a:solidFill>
              </a:rPr>
              <a:t>paint</a:t>
            </a:r>
          </a:p>
          <a:p>
            <a:pPr fontAlgn="ctr"/>
            <a:r>
              <a:rPr lang="tr-TR" sz="1800" b="0" dirty="0">
                <a:solidFill>
                  <a:srgbClr val="002060"/>
                </a:solidFill>
              </a:rPr>
              <a:t>pray</a:t>
            </a:r>
          </a:p>
          <a:p>
            <a:pPr fontAlgn="ctr"/>
            <a:r>
              <a:rPr lang="tr-TR" sz="1800" b="0" dirty="0">
                <a:solidFill>
                  <a:srgbClr val="002060"/>
                </a:solidFill>
              </a:rPr>
              <a:t>shout</a:t>
            </a:r>
          </a:p>
          <a:p>
            <a:pPr fontAlgn="ctr"/>
            <a:r>
              <a:rPr lang="tr-TR" sz="1800" b="0" dirty="0">
                <a:solidFill>
                  <a:srgbClr val="002060"/>
                </a:solidFill>
              </a:rPr>
              <a:t>sleep</a:t>
            </a:r>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25</a:t>
            </a:fld>
            <a:endParaRPr lang="en-US" dirty="0"/>
          </a:p>
        </p:txBody>
      </p:sp>
      <p:graphicFrame>
        <p:nvGraphicFramePr>
          <p:cNvPr id="6" name="Tablo 5"/>
          <p:cNvGraphicFramePr>
            <a:graphicFrameLocks noGrp="1"/>
          </p:cNvGraphicFramePr>
          <p:nvPr>
            <p:extLst>
              <p:ext uri="{D42A27DB-BD31-4B8C-83A1-F6EECF244321}">
                <p14:modId xmlns:p14="http://schemas.microsoft.com/office/powerpoint/2010/main" val="416269050"/>
              </p:ext>
            </p:extLst>
          </p:nvPr>
        </p:nvGraphicFramePr>
        <p:xfrm>
          <a:off x="4669454" y="2398485"/>
          <a:ext cx="1820473" cy="2730816"/>
        </p:xfrm>
        <a:graphic>
          <a:graphicData uri="http://schemas.openxmlformats.org/drawingml/2006/table">
            <a:tbl>
              <a:tblPr/>
              <a:tblGrid>
                <a:gridCol w="1820473"/>
              </a:tblGrid>
              <a:tr h="303424">
                <a:tc>
                  <a:txBody>
                    <a:bodyPr/>
                    <a:lstStyle/>
                    <a:p>
                      <a:r>
                        <a:rPr lang="tr-TR" sz="1600" dirty="0" err="1"/>
                        <a:t>hungrily</a:t>
                      </a:r>
                      <a:endParaRPr lang="tr-TR" sz="1600" dirty="0"/>
                    </a:p>
                  </a:txBody>
                  <a:tcPr marL="26157" marR="26157" marT="26157" marB="26157" anchor="ctr">
                    <a:lnL>
                      <a:noFill/>
                    </a:lnL>
                    <a:lnR>
                      <a:noFill/>
                    </a:lnR>
                    <a:lnT>
                      <a:noFill/>
                    </a:lnT>
                    <a:lnB>
                      <a:noFill/>
                    </a:lnB>
                    <a:solidFill>
                      <a:srgbClr val="FFFFFF"/>
                    </a:solidFill>
                  </a:tcPr>
                </a:tc>
              </a:tr>
              <a:tr h="303424">
                <a:tc>
                  <a:txBody>
                    <a:bodyPr/>
                    <a:lstStyle/>
                    <a:p>
                      <a:r>
                        <a:rPr lang="tr-TR" sz="1600" dirty="0" err="1"/>
                        <a:t>loudly</a:t>
                      </a:r>
                      <a:endParaRPr lang="tr-TR" sz="1600" dirty="0"/>
                    </a:p>
                  </a:txBody>
                  <a:tcPr marL="26157" marR="26157" marT="26157" marB="26157" anchor="ctr">
                    <a:lnL>
                      <a:noFill/>
                    </a:lnL>
                    <a:lnR>
                      <a:noFill/>
                    </a:lnR>
                    <a:lnT>
                      <a:noFill/>
                    </a:lnT>
                    <a:lnB>
                      <a:noFill/>
                    </a:lnB>
                    <a:solidFill>
                      <a:srgbClr val="FFFFFF"/>
                    </a:solidFill>
                  </a:tcPr>
                </a:tc>
              </a:tr>
              <a:tr h="303424">
                <a:tc>
                  <a:txBody>
                    <a:bodyPr/>
                    <a:lstStyle/>
                    <a:p>
                      <a:r>
                        <a:rPr lang="tr-TR" sz="1600" dirty="0" err="1"/>
                        <a:t>neatly</a:t>
                      </a:r>
                      <a:endParaRPr lang="tr-TR" sz="1600" dirty="0"/>
                    </a:p>
                  </a:txBody>
                  <a:tcPr marL="26157" marR="26157" marT="26157" marB="26157" anchor="ctr">
                    <a:lnL>
                      <a:noFill/>
                    </a:lnL>
                    <a:lnR>
                      <a:noFill/>
                    </a:lnR>
                    <a:lnT>
                      <a:noFill/>
                    </a:lnT>
                    <a:lnB>
                      <a:noFill/>
                    </a:lnB>
                    <a:solidFill>
                      <a:srgbClr val="FFFFFF"/>
                    </a:solidFill>
                  </a:tcPr>
                </a:tc>
              </a:tr>
              <a:tr h="303424">
                <a:tc>
                  <a:txBody>
                    <a:bodyPr/>
                    <a:lstStyle/>
                    <a:p>
                      <a:r>
                        <a:rPr lang="tr-TR" sz="1600" dirty="0" err="1"/>
                        <a:t>politely</a:t>
                      </a:r>
                      <a:endParaRPr lang="tr-TR" sz="1600" dirty="0"/>
                    </a:p>
                  </a:txBody>
                  <a:tcPr marL="26157" marR="26157" marT="26157" marB="26157" anchor="ctr">
                    <a:lnL>
                      <a:noFill/>
                    </a:lnL>
                    <a:lnR>
                      <a:noFill/>
                    </a:lnR>
                    <a:lnT>
                      <a:noFill/>
                    </a:lnT>
                    <a:lnB>
                      <a:noFill/>
                    </a:lnB>
                    <a:solidFill>
                      <a:srgbClr val="FFFFFF"/>
                    </a:solidFill>
                  </a:tcPr>
                </a:tc>
              </a:tr>
              <a:tr h="303424">
                <a:tc>
                  <a:txBody>
                    <a:bodyPr/>
                    <a:lstStyle/>
                    <a:p>
                      <a:r>
                        <a:rPr lang="tr-TR" sz="1600" dirty="0" err="1"/>
                        <a:t>recklessly</a:t>
                      </a:r>
                      <a:endParaRPr lang="tr-TR" sz="1600" dirty="0"/>
                    </a:p>
                  </a:txBody>
                  <a:tcPr marL="26157" marR="26157" marT="26157" marB="26157" anchor="ctr">
                    <a:lnL>
                      <a:noFill/>
                    </a:lnL>
                    <a:lnR>
                      <a:noFill/>
                    </a:lnR>
                    <a:lnT>
                      <a:noFill/>
                    </a:lnT>
                    <a:lnB>
                      <a:noFill/>
                    </a:lnB>
                    <a:solidFill>
                      <a:srgbClr val="FFFFFF"/>
                    </a:solidFill>
                  </a:tcPr>
                </a:tc>
              </a:tr>
              <a:tr h="303424">
                <a:tc>
                  <a:txBody>
                    <a:bodyPr/>
                    <a:lstStyle/>
                    <a:p>
                      <a:r>
                        <a:rPr lang="tr-TR" sz="1600" dirty="0" err="1"/>
                        <a:t>selfishly</a:t>
                      </a:r>
                      <a:endParaRPr lang="tr-TR" sz="1600" dirty="0"/>
                    </a:p>
                  </a:txBody>
                  <a:tcPr marL="26157" marR="26157" marT="26157" marB="26157" anchor="ctr">
                    <a:lnL>
                      <a:noFill/>
                    </a:lnL>
                    <a:lnR>
                      <a:noFill/>
                    </a:lnR>
                    <a:lnT>
                      <a:noFill/>
                    </a:lnT>
                    <a:lnB>
                      <a:noFill/>
                    </a:lnB>
                    <a:solidFill>
                      <a:srgbClr val="FFFFFF"/>
                    </a:solidFill>
                  </a:tcPr>
                </a:tc>
              </a:tr>
              <a:tr h="303424">
                <a:tc>
                  <a:txBody>
                    <a:bodyPr/>
                    <a:lstStyle/>
                    <a:p>
                      <a:r>
                        <a:rPr lang="tr-TR" sz="1600" dirty="0" err="1"/>
                        <a:t>sleepily</a:t>
                      </a:r>
                      <a:endParaRPr lang="tr-TR" sz="1600" dirty="0"/>
                    </a:p>
                  </a:txBody>
                  <a:tcPr marL="26157" marR="26157" marT="26157" marB="26157" anchor="ctr">
                    <a:lnL>
                      <a:noFill/>
                    </a:lnL>
                    <a:lnR>
                      <a:noFill/>
                    </a:lnR>
                    <a:lnT>
                      <a:noFill/>
                    </a:lnT>
                    <a:lnB>
                      <a:noFill/>
                    </a:lnB>
                    <a:solidFill>
                      <a:srgbClr val="FFFFFF"/>
                    </a:solidFill>
                  </a:tcPr>
                </a:tc>
              </a:tr>
              <a:tr h="303424">
                <a:tc>
                  <a:txBody>
                    <a:bodyPr/>
                    <a:lstStyle/>
                    <a:p>
                      <a:r>
                        <a:rPr lang="tr-TR" sz="1600" dirty="0" err="1"/>
                        <a:t>suspiciously</a:t>
                      </a:r>
                      <a:endParaRPr lang="tr-TR" sz="1600" dirty="0"/>
                    </a:p>
                  </a:txBody>
                  <a:tcPr marL="26157" marR="26157" marT="26157" marB="26157" anchor="ctr">
                    <a:lnL>
                      <a:noFill/>
                    </a:lnL>
                    <a:lnR>
                      <a:noFill/>
                    </a:lnR>
                    <a:lnT>
                      <a:noFill/>
                    </a:lnT>
                    <a:lnB>
                      <a:noFill/>
                    </a:lnB>
                    <a:solidFill>
                      <a:srgbClr val="FFFFFF"/>
                    </a:solidFill>
                  </a:tcPr>
                </a:tc>
              </a:tr>
              <a:tr h="303424">
                <a:tc>
                  <a:txBody>
                    <a:bodyPr/>
                    <a:lstStyle/>
                    <a:p>
                      <a:r>
                        <a:rPr lang="tr-TR" sz="1600" dirty="0" err="1"/>
                        <a:t>violently</a:t>
                      </a:r>
                      <a:endParaRPr lang="tr-TR" sz="1600" dirty="0"/>
                    </a:p>
                  </a:txBody>
                  <a:tcPr marL="26157" marR="26157" marT="26157" marB="26157" anchor="ctr">
                    <a:lnL>
                      <a:noFill/>
                    </a:lnL>
                    <a:lnR>
                      <a:noFill/>
                    </a:lnR>
                    <a:lnT>
                      <a:noFill/>
                    </a:lnT>
                    <a:lnB>
                      <a:noFill/>
                    </a:lnB>
                    <a:solidFill>
                      <a:srgbClr val="FFFFFF"/>
                    </a:solidFill>
                  </a:tcPr>
                </a:tc>
              </a:tr>
            </a:tbl>
          </a:graphicData>
        </a:graphic>
      </p:graphicFrame>
      <p:graphicFrame>
        <p:nvGraphicFramePr>
          <p:cNvPr id="7" name="Diyagram 6"/>
          <p:cNvGraphicFramePr/>
          <p:nvPr>
            <p:extLst>
              <p:ext uri="{D42A27DB-BD31-4B8C-83A1-F6EECF244321}">
                <p14:modId xmlns:p14="http://schemas.microsoft.com/office/powerpoint/2010/main" val="2113457496"/>
              </p:ext>
            </p:extLst>
          </p:nvPr>
        </p:nvGraphicFramePr>
        <p:xfrm>
          <a:off x="2303350" y="1228725"/>
          <a:ext cx="1804194" cy="3604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5660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MadLibs</a:t>
            </a:r>
            <a:r>
              <a:rPr lang="tr-TR" dirty="0" smtClean="0"/>
              <a:t> (</a:t>
            </a:r>
            <a:r>
              <a:rPr lang="tr-TR" dirty="0" err="1" smtClean="0"/>
              <a:t>or</a:t>
            </a:r>
            <a:r>
              <a:rPr lang="tr-TR" dirty="0" smtClean="0"/>
              <a:t> </a:t>
            </a:r>
            <a:r>
              <a:rPr lang="tr-TR" dirty="0" err="1" smtClean="0"/>
              <a:t>Tall</a:t>
            </a:r>
            <a:r>
              <a:rPr lang="tr-TR" dirty="0" smtClean="0"/>
              <a:t> </a:t>
            </a:r>
            <a:r>
              <a:rPr lang="tr-TR" dirty="0" err="1" smtClean="0"/>
              <a:t>tales</a:t>
            </a:r>
            <a:r>
              <a:rPr lang="tr-TR" dirty="0" smtClean="0"/>
              <a:t>)</a:t>
            </a:r>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26</a:t>
            </a:fld>
            <a:endParaRPr lang="en-US" dirty="0"/>
          </a:p>
        </p:txBody>
      </p:sp>
      <p:pic>
        <p:nvPicPr>
          <p:cNvPr id="4098" name="Picture 2" descr="Summer Mad Lib FREE Printable: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9855" y="1323109"/>
            <a:ext cx="5306290" cy="5534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730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Self </a:t>
            </a:r>
            <a:r>
              <a:rPr lang="tr-TR" dirty="0" err="1" smtClean="0"/>
              <a:t>portraits</a:t>
            </a:r>
            <a:r>
              <a:rPr lang="tr-TR" dirty="0" smtClean="0"/>
              <a:t>!</a:t>
            </a:r>
            <a:endParaRPr lang="tr-TR" dirty="0"/>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00912" y="1985803"/>
            <a:ext cx="3413522" cy="4551363"/>
          </a:xfrm>
        </p:spPr>
      </p:pic>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27</a:t>
            </a:fld>
            <a:endParaRPr lang="en-US" dirty="0"/>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5706" y="2671588"/>
            <a:ext cx="2560320" cy="3096768"/>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860" y="1313288"/>
            <a:ext cx="3700134" cy="2455148"/>
          </a:xfrm>
          <a:prstGeom prst="rect">
            <a:avLst/>
          </a:prstGeom>
        </p:spPr>
      </p:pic>
    </p:spTree>
    <p:extLst>
      <p:ext uri="{BB962C8B-B14F-4D97-AF65-F5344CB8AC3E}">
        <p14:creationId xmlns:p14="http://schemas.microsoft.com/office/powerpoint/2010/main" val="3993266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Understand</a:t>
            </a:r>
            <a:r>
              <a:rPr lang="tr-TR" dirty="0" smtClean="0"/>
              <a:t> </a:t>
            </a:r>
            <a:r>
              <a:rPr lang="tr-TR" dirty="0" err="1" smtClean="0"/>
              <a:t>grammar</a:t>
            </a:r>
            <a:r>
              <a:rPr lang="tr-TR" dirty="0" smtClean="0"/>
              <a:t> </a:t>
            </a:r>
            <a:r>
              <a:rPr lang="tr-TR" dirty="0" err="1" smtClean="0"/>
              <a:t>for</a:t>
            </a:r>
            <a:r>
              <a:rPr lang="tr-TR" dirty="0" smtClean="0"/>
              <a:t> a </a:t>
            </a:r>
            <a:r>
              <a:rPr lang="tr-TR" dirty="0" err="1" smtClean="0"/>
              <a:t>purpose</a:t>
            </a:r>
            <a:r>
              <a:rPr lang="tr-TR" dirty="0" smtClean="0"/>
              <a:t>: Draw!</a:t>
            </a:r>
            <a:endParaRPr lang="tr-TR" dirty="0"/>
          </a:p>
        </p:txBody>
      </p:sp>
      <p:sp>
        <p:nvSpPr>
          <p:cNvPr id="3" name="İçerik Yer Tutucusu 2"/>
          <p:cNvSpPr>
            <a:spLocks noGrp="1"/>
          </p:cNvSpPr>
          <p:nvPr>
            <p:ph idx="1"/>
          </p:nvPr>
        </p:nvSpPr>
        <p:spPr>
          <a:xfrm>
            <a:off x="1128713" y="1884218"/>
            <a:ext cx="7954962" cy="5547838"/>
          </a:xfrm>
        </p:spPr>
        <p:txBody>
          <a:bodyPr/>
          <a:lstStyle/>
          <a:p>
            <a:r>
              <a:rPr lang="en-US" sz="2000" i="1" dirty="0" smtClean="0"/>
              <a:t>"</a:t>
            </a:r>
            <a:r>
              <a:rPr lang="en-US" sz="2000" i="1" dirty="0">
                <a:solidFill>
                  <a:schemeClr val="tx1">
                    <a:lumMod val="85000"/>
                    <a:lumOff val="15000"/>
                  </a:schemeClr>
                </a:solidFill>
              </a:rPr>
              <a:t>Draw</a:t>
            </a:r>
            <a:r>
              <a:rPr lang="en-US" sz="2000" i="1" dirty="0"/>
              <a:t> a rocket ship. </a:t>
            </a:r>
            <a:r>
              <a:rPr lang="en-US" sz="2000" i="1" dirty="0" err="1" smtClean="0">
                <a:solidFill>
                  <a:schemeClr val="tx1">
                    <a:lumMod val="85000"/>
                    <a:lumOff val="15000"/>
                  </a:schemeClr>
                </a:solidFill>
              </a:rPr>
              <a:t>Colo</a:t>
            </a:r>
            <a:r>
              <a:rPr lang="tr-TR" sz="2000" i="1" dirty="0" smtClean="0">
                <a:solidFill>
                  <a:schemeClr val="tx1">
                    <a:lumMod val="85000"/>
                    <a:lumOff val="15000"/>
                  </a:schemeClr>
                </a:solidFill>
              </a:rPr>
              <a:t>u</a:t>
            </a:r>
            <a:r>
              <a:rPr lang="en-US" sz="2000" i="1" dirty="0" smtClean="0">
                <a:solidFill>
                  <a:schemeClr val="tx1">
                    <a:lumMod val="85000"/>
                    <a:lumOff val="15000"/>
                  </a:schemeClr>
                </a:solidFill>
              </a:rPr>
              <a:t>r</a:t>
            </a:r>
            <a:r>
              <a:rPr lang="en-US" sz="2000" i="1" dirty="0" smtClean="0"/>
              <a:t> </a:t>
            </a:r>
            <a:r>
              <a:rPr lang="en-US" sz="2000" i="1" dirty="0"/>
              <a:t>the top of the rocket ship one color. Color the rest of the rocket ship another color. Draw fire coming out of the back of rocket ship. </a:t>
            </a:r>
            <a:r>
              <a:rPr lang="tr-TR" sz="2000" i="1" dirty="0" smtClean="0">
                <a:solidFill>
                  <a:schemeClr val="tx1"/>
                </a:solidFill>
              </a:rPr>
              <a:t>Put</a:t>
            </a:r>
            <a:r>
              <a:rPr lang="tr-TR" sz="2000" i="1" dirty="0" smtClean="0"/>
              <a:t> </a:t>
            </a:r>
            <a:r>
              <a:rPr lang="en-US" sz="2000" i="1" dirty="0" smtClean="0"/>
              <a:t>ten </a:t>
            </a:r>
            <a:r>
              <a:rPr lang="en-US" sz="2000" i="1" dirty="0"/>
              <a:t>stars in the sky. </a:t>
            </a:r>
            <a:r>
              <a:rPr lang="en-US" sz="2000" i="1" dirty="0">
                <a:solidFill>
                  <a:schemeClr val="tx1">
                    <a:lumMod val="85000"/>
                    <a:lumOff val="15000"/>
                  </a:schemeClr>
                </a:solidFill>
              </a:rPr>
              <a:t>Make</a:t>
            </a:r>
            <a:r>
              <a:rPr lang="en-US" sz="2000" i="1" dirty="0"/>
              <a:t> a moon in the sky. Draw a face on the moon."</a:t>
            </a:r>
          </a:p>
          <a:p>
            <a:endParaRPr lang="tr-TR" dirty="0"/>
          </a:p>
        </p:txBody>
      </p:sp>
      <p:sp>
        <p:nvSpPr>
          <p:cNvPr id="4" name="Slayt Numarası Yer Tutucusu 3"/>
          <p:cNvSpPr>
            <a:spLocks noGrp="1"/>
          </p:cNvSpPr>
          <p:nvPr>
            <p:ph type="sldNum" sz="quarter" idx="11"/>
          </p:nvPr>
        </p:nvSpPr>
        <p:spPr/>
        <p:txBody>
          <a:bodyPr/>
          <a:lstStyle/>
          <a:p>
            <a:fld id="{BA6BFA49-DF28-4A68-B931-0A06600F6EA1}" type="slidenum">
              <a:rPr lang="tr-TR" smtClean="0"/>
              <a:pPr/>
              <a:t>28</a:t>
            </a:fld>
            <a:endParaRPr lang="tr-TR"/>
          </a:p>
        </p:txBody>
      </p:sp>
      <p:sp>
        <p:nvSpPr>
          <p:cNvPr id="5" name="Altbilgi Yer Tutucusu 4"/>
          <p:cNvSpPr>
            <a:spLocks noGrp="1"/>
          </p:cNvSpPr>
          <p:nvPr>
            <p:ph type="ftr" sz="quarter" idx="12"/>
          </p:nvPr>
        </p:nvSpPr>
        <p:spPr>
          <a:xfrm>
            <a:off x="973138" y="6040582"/>
            <a:ext cx="5545137" cy="579611"/>
          </a:xfrm>
        </p:spPr>
        <p:txBody>
          <a:bodyPr/>
          <a:lstStyle/>
          <a:p>
            <a:endParaRPr lang="tr-TR" dirty="0"/>
          </a:p>
        </p:txBody>
      </p:sp>
    </p:spTree>
    <p:extLst>
      <p:ext uri="{BB962C8B-B14F-4D97-AF65-F5344CB8AC3E}">
        <p14:creationId xmlns:p14="http://schemas.microsoft.com/office/powerpoint/2010/main" val="3458487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Slayt Numarası Yer Tutucusu 3"/>
          <p:cNvSpPr>
            <a:spLocks noGrp="1"/>
          </p:cNvSpPr>
          <p:nvPr>
            <p:ph type="sldNum" sz="quarter" idx="11"/>
          </p:nvPr>
        </p:nvSpPr>
        <p:spPr/>
        <p:txBody>
          <a:bodyPr/>
          <a:lstStyle/>
          <a:p>
            <a:fld id="{BA6BFA49-DF28-4A68-B931-0A06600F6EA1}" type="slidenum">
              <a:rPr lang="tr-TR" smtClean="0"/>
              <a:pPr/>
              <a:t>29</a:t>
            </a:fld>
            <a:endParaRPr lang="tr-TR"/>
          </a:p>
        </p:txBody>
      </p:sp>
      <p:sp>
        <p:nvSpPr>
          <p:cNvPr id="5" name="Altbilgi Yer Tutucusu 4"/>
          <p:cNvSpPr>
            <a:spLocks noGrp="1"/>
          </p:cNvSpPr>
          <p:nvPr>
            <p:ph type="ftr" sz="quarter" idx="12"/>
          </p:nvPr>
        </p:nvSpPr>
        <p:spPr/>
        <p:txBody>
          <a:bodyPr/>
          <a:lstStyle/>
          <a:p>
            <a:endParaRPr lang="tr-TR"/>
          </a:p>
        </p:txBody>
      </p:sp>
      <p:pic>
        <p:nvPicPr>
          <p:cNvPr id="6" name="Picture 2" descr="Directions First: Reading to Draw Activit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3054" y="1496291"/>
            <a:ext cx="7695045"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109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English </a:t>
            </a:r>
            <a:r>
              <a:rPr lang="tr-TR" dirty="0" err="1" smtClean="0"/>
              <a:t>grammar</a:t>
            </a:r>
            <a:r>
              <a:rPr lang="tr-TR" dirty="0" smtClean="0"/>
              <a:t> can </a:t>
            </a:r>
            <a:r>
              <a:rPr lang="tr-TR" dirty="0" err="1" smtClean="0"/>
              <a:t>affect</a:t>
            </a:r>
            <a:r>
              <a:rPr lang="tr-TR" dirty="0" smtClean="0"/>
              <a:t> us at </a:t>
            </a:r>
            <a:r>
              <a:rPr lang="tr-TR" dirty="0" err="1" smtClean="0"/>
              <a:t>any</a:t>
            </a:r>
            <a:r>
              <a:rPr lang="tr-TR" dirty="0" smtClean="0"/>
              <a:t> time!</a:t>
            </a:r>
            <a:endParaRPr lang="tr-TR" dirty="0"/>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4327" y="1593273"/>
            <a:ext cx="5569528" cy="4197927"/>
          </a:xfrm>
        </p:spPr>
      </p:pic>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1849027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Ideas</a:t>
            </a:r>
            <a:r>
              <a:rPr lang="tr-TR" dirty="0" smtClean="0"/>
              <a:t> </a:t>
            </a:r>
            <a:r>
              <a:rPr lang="tr-TR" dirty="0" err="1" smtClean="0"/>
              <a:t>for</a:t>
            </a:r>
            <a:r>
              <a:rPr lang="tr-TR" dirty="0" smtClean="0"/>
              <a:t> </a:t>
            </a:r>
            <a:r>
              <a:rPr lang="tr-TR" dirty="0" err="1" smtClean="0"/>
              <a:t>grammar</a:t>
            </a:r>
            <a:r>
              <a:rPr lang="tr-TR" dirty="0" smtClean="0"/>
              <a:t> </a:t>
            </a:r>
            <a:r>
              <a:rPr lang="tr-TR" dirty="0" err="1" smtClean="0"/>
              <a:t>songs</a:t>
            </a:r>
            <a:endParaRPr lang="tr-TR" dirty="0"/>
          </a:p>
        </p:txBody>
      </p:sp>
      <p:sp>
        <p:nvSpPr>
          <p:cNvPr id="3" name="İçerik Yer Tutucusu 2"/>
          <p:cNvSpPr>
            <a:spLocks noGrp="1"/>
          </p:cNvSpPr>
          <p:nvPr>
            <p:ph idx="1"/>
          </p:nvPr>
        </p:nvSpPr>
        <p:spPr/>
        <p:txBody>
          <a:bodyPr>
            <a:normAutofit fontScale="92500" lnSpcReduction="20000"/>
          </a:bodyPr>
          <a:lstStyle/>
          <a:p>
            <a:endParaRPr lang="tr-TR" dirty="0" smtClean="0">
              <a:hlinkClick r:id="rId2"/>
            </a:endParaRPr>
          </a:p>
          <a:p>
            <a:endParaRPr lang="tr-TR" dirty="0">
              <a:hlinkClick r:id="rId2"/>
            </a:endParaRPr>
          </a:p>
          <a:p>
            <a:endParaRPr lang="tr-TR" dirty="0" smtClean="0">
              <a:hlinkClick r:id="rId2"/>
            </a:endParaRPr>
          </a:p>
          <a:p>
            <a:endParaRPr lang="tr-TR" dirty="0">
              <a:hlinkClick r:id="rId2"/>
            </a:endParaRPr>
          </a:p>
          <a:p>
            <a:endParaRPr lang="tr-TR" dirty="0" smtClean="0">
              <a:hlinkClick r:id="rId2"/>
            </a:endParaRPr>
          </a:p>
          <a:p>
            <a:endParaRPr lang="tr-TR" dirty="0">
              <a:hlinkClick r:id="rId2"/>
            </a:endParaRPr>
          </a:p>
          <a:p>
            <a:endParaRPr lang="tr-TR" dirty="0" smtClean="0">
              <a:hlinkClick r:id="rId2"/>
            </a:endParaRPr>
          </a:p>
          <a:p>
            <a:endParaRPr lang="tr-TR" dirty="0">
              <a:hlinkClick r:id="rId2"/>
            </a:endParaRPr>
          </a:p>
          <a:p>
            <a:endParaRPr lang="tr-TR" dirty="0" smtClean="0">
              <a:hlinkClick r:id="rId2"/>
            </a:endParaRPr>
          </a:p>
          <a:p>
            <a:endParaRPr lang="tr-TR" dirty="0">
              <a:hlinkClick r:id="rId2"/>
            </a:endParaRPr>
          </a:p>
          <a:p>
            <a:endParaRPr lang="tr-TR" dirty="0" smtClean="0">
              <a:hlinkClick r:id="rId2"/>
            </a:endParaRPr>
          </a:p>
          <a:p>
            <a:r>
              <a:rPr lang="tr-TR" dirty="0" smtClean="0">
                <a:hlinkClick r:id="rId2"/>
              </a:rPr>
              <a:t>http</a:t>
            </a:r>
            <a:r>
              <a:rPr lang="tr-TR" dirty="0">
                <a:hlinkClick r:id="rId2"/>
              </a:rPr>
              <a:t>://</a:t>
            </a:r>
            <a:r>
              <a:rPr lang="tr-TR" dirty="0" smtClean="0">
                <a:hlinkClick r:id="rId2"/>
              </a:rPr>
              <a:t>www.tefltunes.com/grammarsongs.aspx</a:t>
            </a:r>
            <a:endParaRPr lang="tr-TR" dirty="0" smtClean="0"/>
          </a:p>
          <a:p>
            <a:r>
              <a:rPr lang="tr-TR" dirty="0">
                <a:hlinkClick r:id="rId3"/>
              </a:rPr>
              <a:t>http://www.fluentu.com/english</a:t>
            </a:r>
            <a:r>
              <a:rPr lang="tr-TR" dirty="0" smtClean="0">
                <a:hlinkClick r:id="rId3"/>
              </a:rPr>
              <a:t>/</a:t>
            </a:r>
            <a:endParaRPr lang="tr-TR" dirty="0" smtClean="0"/>
          </a:p>
          <a:p>
            <a:r>
              <a:rPr lang="tr-TR" dirty="0">
                <a:hlinkClick r:id="rId4"/>
              </a:rPr>
              <a:t>https://</a:t>
            </a:r>
            <a:r>
              <a:rPr lang="tr-TR" dirty="0" smtClean="0">
                <a:hlinkClick r:id="rId4"/>
              </a:rPr>
              <a:t>www.britishcouncil.org/voices-magazine/how-use-songs-english-language-classroom</a:t>
            </a:r>
            <a:endParaRPr lang="tr-TR" dirty="0" smtClean="0"/>
          </a:p>
          <a:p>
            <a:endParaRPr lang="tr-TR" dirty="0" smtClean="0"/>
          </a:p>
          <a:p>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30</a:t>
            </a:fld>
            <a:endParaRPr lang="en-US" dirty="0"/>
          </a:p>
        </p:txBody>
      </p:sp>
      <p:graphicFrame>
        <p:nvGraphicFramePr>
          <p:cNvPr id="6" name="Tablo 5"/>
          <p:cNvGraphicFramePr>
            <a:graphicFrameLocks noGrp="1"/>
          </p:cNvGraphicFramePr>
          <p:nvPr>
            <p:extLst>
              <p:ext uri="{D42A27DB-BD31-4B8C-83A1-F6EECF244321}">
                <p14:modId xmlns:p14="http://schemas.microsoft.com/office/powerpoint/2010/main" val="4064835624"/>
              </p:ext>
            </p:extLst>
          </p:nvPr>
        </p:nvGraphicFramePr>
        <p:xfrm>
          <a:off x="1330036" y="1600201"/>
          <a:ext cx="7010400" cy="3165763"/>
        </p:xfrm>
        <a:graphic>
          <a:graphicData uri="http://schemas.openxmlformats.org/drawingml/2006/table">
            <a:tbl>
              <a:tblPr/>
              <a:tblGrid>
                <a:gridCol w="3505200"/>
                <a:gridCol w="3505200"/>
              </a:tblGrid>
              <a:tr h="477377">
                <a:tc>
                  <a:txBody>
                    <a:bodyPr/>
                    <a:lstStyle/>
                    <a:p>
                      <a:r>
                        <a:rPr lang="en-US" sz="700" dirty="0"/>
                        <a:t>Songs for teaching </a:t>
                      </a:r>
                      <a:r>
                        <a:rPr lang="en-US" sz="400" dirty="0">
                          <a:solidFill>
                            <a:srgbClr val="2A5E72"/>
                          </a:solidFill>
                          <a:effectLst/>
                        </a:rPr>
                        <a:t>present simple</a:t>
                      </a:r>
                      <a:endParaRPr lang="en-US" sz="700" dirty="0"/>
                    </a:p>
                  </a:txBody>
                  <a:tcPr marL="36122" marR="36122" marT="18061" marB="18061" anchor="ctr">
                    <a:lnL>
                      <a:noFill/>
                    </a:lnL>
                    <a:lnR>
                      <a:noFill/>
                    </a:lnR>
                    <a:lnT>
                      <a:noFill/>
                    </a:lnT>
                    <a:lnB>
                      <a:noFill/>
                    </a:lnB>
                    <a:solidFill>
                      <a:srgbClr val="FFFFFF"/>
                    </a:solidFill>
                  </a:tcPr>
                </a:tc>
                <a:tc>
                  <a:txBody>
                    <a:bodyPr/>
                    <a:lstStyle/>
                    <a:p>
                      <a:r>
                        <a:rPr lang="en-US" sz="700">
                          <a:solidFill>
                            <a:srgbClr val="2A5E72"/>
                          </a:solidFill>
                          <a:effectLst/>
                          <a:hlinkClick r:id="rId5"/>
                        </a:rPr>
                        <a:t>Eric Clapton / </a:t>
                      </a:r>
                      <a:r>
                        <a:rPr lang="en-US" sz="700" i="1">
                          <a:solidFill>
                            <a:srgbClr val="2A5E72"/>
                          </a:solidFill>
                          <a:effectLst/>
                          <a:hlinkClick r:id="rId5"/>
                        </a:rPr>
                        <a:t>Wonderful Tonight</a:t>
                      </a:r>
                      <a:r>
                        <a:rPr lang="en-US" sz="700"/>
                        <a:t> (</a:t>
                      </a:r>
                      <a:r>
                        <a:rPr lang="en-US" sz="700" u="none" strike="noStrike">
                          <a:solidFill>
                            <a:srgbClr val="0000FF"/>
                          </a:solidFill>
                          <a:effectLst/>
                          <a:hlinkClick r:id="rId6"/>
                        </a:rPr>
                        <a:t>lyrics</a:t>
                      </a:r>
                      <a:r>
                        <a:rPr lang="en-US" sz="700"/>
                        <a:t>) </a:t>
                      </a:r>
                      <a:br>
                        <a:rPr lang="en-US" sz="700"/>
                      </a:br>
                      <a:r>
                        <a:rPr lang="en-US" sz="700"/>
                        <a:t>The Beatles / </a:t>
                      </a:r>
                      <a:r>
                        <a:rPr lang="en-US" sz="700" i="1"/>
                        <a:t>She Loves You</a:t>
                      </a:r>
                      <a:r>
                        <a:rPr lang="en-US" sz="700"/>
                        <a:t> (</a:t>
                      </a:r>
                      <a:r>
                        <a:rPr lang="en-US" sz="700" u="none" strike="noStrike">
                          <a:solidFill>
                            <a:srgbClr val="0000FF"/>
                          </a:solidFill>
                          <a:effectLst/>
                          <a:hlinkClick r:id="rId7"/>
                        </a:rPr>
                        <a:t>lyrics</a:t>
                      </a:r>
                      <a:r>
                        <a:rPr lang="en-US" sz="700"/>
                        <a:t>) </a:t>
                      </a:r>
                      <a:br>
                        <a:rPr lang="en-US" sz="700"/>
                      </a:br>
                      <a:r>
                        <a:rPr lang="en-US" sz="700"/>
                        <a:t>Bette Middler / </a:t>
                      </a:r>
                      <a:r>
                        <a:rPr lang="en-US" sz="700" i="1"/>
                        <a:t>From A Distance</a:t>
                      </a:r>
                      <a:r>
                        <a:rPr lang="en-US" sz="700"/>
                        <a:t> (</a:t>
                      </a:r>
                      <a:r>
                        <a:rPr lang="en-US" sz="700" u="none" strike="noStrike">
                          <a:solidFill>
                            <a:srgbClr val="0000FF"/>
                          </a:solidFill>
                          <a:effectLst/>
                          <a:hlinkClick r:id="rId8"/>
                        </a:rPr>
                        <a:t>lyrics</a:t>
                      </a:r>
                      <a:r>
                        <a:rPr lang="en-US" sz="700"/>
                        <a:t>)</a:t>
                      </a:r>
                    </a:p>
                  </a:txBody>
                  <a:tcPr marL="36122" marR="36122" marT="18061" marB="18061" anchor="ctr">
                    <a:lnL>
                      <a:noFill/>
                    </a:lnL>
                    <a:lnR>
                      <a:noFill/>
                    </a:lnR>
                    <a:lnT>
                      <a:noFill/>
                    </a:lnT>
                    <a:lnB>
                      <a:noFill/>
                    </a:lnB>
                    <a:solidFill>
                      <a:srgbClr val="FFFFFF"/>
                    </a:solidFill>
                  </a:tcPr>
                </a:tc>
              </a:tr>
              <a:tr h="477377">
                <a:tc>
                  <a:txBody>
                    <a:bodyPr/>
                    <a:lstStyle/>
                    <a:p>
                      <a:r>
                        <a:rPr lang="en-US" sz="700"/>
                        <a:t>Songs for teaching </a:t>
                      </a:r>
                      <a:r>
                        <a:rPr lang="en-US" sz="400">
                          <a:solidFill>
                            <a:srgbClr val="2A5E72"/>
                          </a:solidFill>
                          <a:effectLst/>
                        </a:rPr>
                        <a:t>present continuous</a:t>
                      </a:r>
                      <a:endParaRPr lang="en-US" sz="700"/>
                    </a:p>
                  </a:txBody>
                  <a:tcPr marL="36122" marR="36122" marT="18061" marB="18061" anchor="ctr">
                    <a:lnL>
                      <a:noFill/>
                    </a:lnL>
                    <a:lnR>
                      <a:noFill/>
                    </a:lnR>
                    <a:lnT>
                      <a:noFill/>
                    </a:lnT>
                    <a:lnB>
                      <a:noFill/>
                    </a:lnB>
                    <a:solidFill>
                      <a:srgbClr val="FFFFFF"/>
                    </a:solidFill>
                  </a:tcPr>
                </a:tc>
                <a:tc>
                  <a:txBody>
                    <a:bodyPr/>
                    <a:lstStyle/>
                    <a:p>
                      <a:r>
                        <a:rPr lang="tr-TR" sz="700"/>
                        <a:t>Fool's Garden / </a:t>
                      </a:r>
                      <a:r>
                        <a:rPr lang="tr-TR" sz="700" i="1"/>
                        <a:t>Lemon Tree</a:t>
                      </a:r>
                      <a:r>
                        <a:rPr lang="tr-TR" sz="700"/>
                        <a:t> (</a:t>
                      </a:r>
                      <a:r>
                        <a:rPr lang="tr-TR" sz="700" u="none" strike="noStrike">
                          <a:solidFill>
                            <a:srgbClr val="0000FF"/>
                          </a:solidFill>
                          <a:effectLst/>
                          <a:hlinkClick r:id="rId9"/>
                        </a:rPr>
                        <a:t>lyrics</a:t>
                      </a:r>
                      <a:r>
                        <a:rPr lang="tr-TR" sz="700"/>
                        <a:t>) </a:t>
                      </a:r>
                      <a:br>
                        <a:rPr lang="tr-TR" sz="700"/>
                      </a:br>
                      <a:r>
                        <a:rPr lang="tr-TR" sz="700">
                          <a:solidFill>
                            <a:srgbClr val="2A5E72"/>
                          </a:solidFill>
                          <a:effectLst/>
                          <a:hlinkClick r:id="rId10"/>
                        </a:rPr>
                        <a:t>Rod Stewart / </a:t>
                      </a:r>
                      <a:r>
                        <a:rPr lang="tr-TR" sz="700" i="1">
                          <a:solidFill>
                            <a:srgbClr val="2A5E72"/>
                          </a:solidFill>
                          <a:effectLst/>
                          <a:hlinkClick r:id="rId10"/>
                        </a:rPr>
                        <a:t>Sailing</a:t>
                      </a:r>
                      <a:r>
                        <a:rPr lang="tr-TR" sz="700"/>
                        <a:t> (</a:t>
                      </a:r>
                      <a:r>
                        <a:rPr lang="tr-TR" sz="700" u="none" strike="noStrike">
                          <a:solidFill>
                            <a:srgbClr val="0000FF"/>
                          </a:solidFill>
                          <a:effectLst/>
                          <a:hlinkClick r:id="rId11"/>
                        </a:rPr>
                        <a:t>lyrics</a:t>
                      </a:r>
                      <a:r>
                        <a:rPr lang="tr-TR" sz="700"/>
                        <a:t>) </a:t>
                      </a:r>
                      <a:br>
                        <a:rPr lang="tr-TR" sz="700"/>
                      </a:br>
                      <a:r>
                        <a:rPr lang="tr-TR" sz="700"/>
                        <a:t>Suzanne Vega / </a:t>
                      </a:r>
                      <a:r>
                        <a:rPr lang="tr-TR" sz="700" i="1"/>
                        <a:t>Tom's Diner</a:t>
                      </a:r>
                      <a:r>
                        <a:rPr lang="tr-TR" sz="700"/>
                        <a:t> (</a:t>
                      </a:r>
                      <a:r>
                        <a:rPr lang="tr-TR" sz="700" u="none" strike="noStrike">
                          <a:solidFill>
                            <a:srgbClr val="0000FF"/>
                          </a:solidFill>
                          <a:effectLst/>
                          <a:hlinkClick r:id="rId12"/>
                        </a:rPr>
                        <a:t>lyrics</a:t>
                      </a:r>
                      <a:r>
                        <a:rPr lang="tr-TR" sz="700"/>
                        <a:t>)</a:t>
                      </a:r>
                    </a:p>
                  </a:txBody>
                  <a:tcPr marL="36122" marR="36122" marT="18061" marB="18061" anchor="ctr">
                    <a:lnL>
                      <a:noFill/>
                    </a:lnL>
                    <a:lnR>
                      <a:noFill/>
                    </a:lnR>
                    <a:lnT>
                      <a:noFill/>
                    </a:lnT>
                    <a:lnB>
                      <a:noFill/>
                    </a:lnB>
                    <a:solidFill>
                      <a:srgbClr val="FFFFFF"/>
                    </a:solidFill>
                  </a:tcPr>
                </a:tc>
              </a:tr>
              <a:tr h="477377">
                <a:tc>
                  <a:txBody>
                    <a:bodyPr/>
                    <a:lstStyle/>
                    <a:p>
                      <a:r>
                        <a:rPr lang="en-US" sz="700" dirty="0"/>
                        <a:t>Songs for teaching </a:t>
                      </a:r>
                      <a:r>
                        <a:rPr lang="en-US" sz="400" dirty="0">
                          <a:solidFill>
                            <a:srgbClr val="2A5E72"/>
                          </a:solidFill>
                          <a:effectLst/>
                        </a:rPr>
                        <a:t>past simple</a:t>
                      </a:r>
                      <a:endParaRPr lang="en-US" sz="700" dirty="0"/>
                    </a:p>
                  </a:txBody>
                  <a:tcPr marL="36122" marR="36122" marT="18061" marB="18061" anchor="ctr">
                    <a:lnL>
                      <a:noFill/>
                    </a:lnL>
                    <a:lnR>
                      <a:noFill/>
                    </a:lnR>
                    <a:lnT>
                      <a:noFill/>
                    </a:lnT>
                    <a:lnB>
                      <a:noFill/>
                    </a:lnB>
                    <a:solidFill>
                      <a:srgbClr val="FFFFFF"/>
                    </a:solidFill>
                  </a:tcPr>
                </a:tc>
                <a:tc>
                  <a:txBody>
                    <a:bodyPr/>
                    <a:lstStyle/>
                    <a:p>
                      <a:r>
                        <a:rPr lang="en-US" sz="700" dirty="0">
                          <a:solidFill>
                            <a:srgbClr val="2A5E72"/>
                          </a:solidFill>
                          <a:effectLst/>
                          <a:hlinkClick r:id="rId13"/>
                        </a:rPr>
                        <a:t>The Beatles / </a:t>
                      </a:r>
                      <a:r>
                        <a:rPr lang="en-US" sz="700" i="1" dirty="0">
                          <a:solidFill>
                            <a:srgbClr val="2A5E72"/>
                          </a:solidFill>
                          <a:effectLst/>
                          <a:hlinkClick r:id="rId13"/>
                        </a:rPr>
                        <a:t>Yellow Submarine</a:t>
                      </a:r>
                      <a:r>
                        <a:rPr lang="en-US" sz="700" dirty="0"/>
                        <a:t> </a:t>
                      </a:r>
                      <a:r>
                        <a:rPr lang="en-US" sz="700" u="none" strike="noStrike" dirty="0">
                          <a:solidFill>
                            <a:srgbClr val="0000FF"/>
                          </a:solidFill>
                          <a:effectLst/>
                          <a:hlinkClick r:id="rId14"/>
                        </a:rPr>
                        <a:t>(lyrics</a:t>
                      </a:r>
                      <a:r>
                        <a:rPr lang="en-US" sz="700" dirty="0"/>
                        <a:t>) </a:t>
                      </a:r>
                      <a:br>
                        <a:rPr lang="en-US" sz="700" dirty="0"/>
                      </a:br>
                      <a:r>
                        <a:rPr lang="en-US" sz="700" dirty="0"/>
                        <a:t>Gloria Gaynor / </a:t>
                      </a:r>
                      <a:r>
                        <a:rPr lang="en-US" sz="700" i="1" dirty="0"/>
                        <a:t>I Will Survive</a:t>
                      </a:r>
                      <a:r>
                        <a:rPr lang="en-US" sz="700" dirty="0"/>
                        <a:t> (</a:t>
                      </a:r>
                      <a:r>
                        <a:rPr lang="en-US" sz="700" u="none" strike="noStrike" dirty="0">
                          <a:solidFill>
                            <a:srgbClr val="0000FF"/>
                          </a:solidFill>
                          <a:effectLst/>
                          <a:hlinkClick r:id="rId15"/>
                        </a:rPr>
                        <a:t>lyrics</a:t>
                      </a:r>
                      <a:r>
                        <a:rPr lang="en-US" sz="700" dirty="0"/>
                        <a:t>) </a:t>
                      </a:r>
                      <a:br>
                        <a:rPr lang="en-US" sz="700" dirty="0"/>
                      </a:br>
                      <a:r>
                        <a:rPr lang="en-US" sz="700" dirty="0"/>
                        <a:t>Celine Dion / </a:t>
                      </a:r>
                      <a:r>
                        <a:rPr lang="en-US" sz="700" i="1" dirty="0"/>
                        <a:t>Because You Loved Me</a:t>
                      </a:r>
                      <a:r>
                        <a:rPr lang="en-US" sz="700" dirty="0"/>
                        <a:t> (</a:t>
                      </a:r>
                      <a:r>
                        <a:rPr lang="en-US" sz="700" u="none" strike="noStrike" dirty="0">
                          <a:solidFill>
                            <a:srgbClr val="0000FF"/>
                          </a:solidFill>
                          <a:effectLst/>
                          <a:hlinkClick r:id="rId16"/>
                        </a:rPr>
                        <a:t>lyrics</a:t>
                      </a:r>
                      <a:r>
                        <a:rPr lang="en-US" sz="700" dirty="0"/>
                        <a:t>)</a:t>
                      </a:r>
                    </a:p>
                  </a:txBody>
                  <a:tcPr marL="36122" marR="36122" marT="18061" marB="18061" anchor="ctr">
                    <a:lnL>
                      <a:noFill/>
                    </a:lnL>
                    <a:lnR>
                      <a:noFill/>
                    </a:lnR>
                    <a:lnT>
                      <a:noFill/>
                    </a:lnT>
                    <a:lnB>
                      <a:noFill/>
                    </a:lnB>
                    <a:solidFill>
                      <a:srgbClr val="FFFFFF"/>
                    </a:solidFill>
                  </a:tcPr>
                </a:tc>
              </a:tr>
              <a:tr h="402002">
                <a:tc>
                  <a:txBody>
                    <a:bodyPr/>
                    <a:lstStyle/>
                    <a:p>
                      <a:r>
                        <a:rPr lang="en-US" sz="700"/>
                        <a:t>Songs for teaching </a:t>
                      </a:r>
                      <a:r>
                        <a:rPr lang="en-US" sz="400">
                          <a:solidFill>
                            <a:srgbClr val="2A5E72"/>
                          </a:solidFill>
                          <a:effectLst/>
                        </a:rPr>
                        <a:t>past continuous</a:t>
                      </a:r>
                      <a:endParaRPr lang="en-US" sz="700"/>
                    </a:p>
                  </a:txBody>
                  <a:tcPr marL="36122" marR="36122" marT="18061" marB="18061" anchor="ctr">
                    <a:lnL>
                      <a:noFill/>
                    </a:lnL>
                    <a:lnR>
                      <a:noFill/>
                    </a:lnR>
                    <a:lnT>
                      <a:noFill/>
                    </a:lnT>
                    <a:lnB>
                      <a:noFill/>
                    </a:lnB>
                    <a:solidFill>
                      <a:srgbClr val="FFFFFF"/>
                    </a:solidFill>
                  </a:tcPr>
                </a:tc>
                <a:tc>
                  <a:txBody>
                    <a:bodyPr/>
                    <a:lstStyle/>
                    <a:p>
                      <a:r>
                        <a:rPr lang="tr-TR" sz="700">
                          <a:solidFill>
                            <a:srgbClr val="2A5E72"/>
                          </a:solidFill>
                          <a:effectLst/>
                          <a:hlinkClick r:id="rId17"/>
                        </a:rPr>
                        <a:t>John Lennon / </a:t>
                      </a:r>
                      <a:r>
                        <a:rPr lang="tr-TR" sz="700" i="1">
                          <a:solidFill>
                            <a:srgbClr val="2A5E72"/>
                          </a:solidFill>
                          <a:effectLst/>
                          <a:hlinkClick r:id="rId17"/>
                        </a:rPr>
                        <a:t>Jealous Guy</a:t>
                      </a:r>
                      <a:r>
                        <a:rPr lang="tr-TR" sz="700"/>
                        <a:t> </a:t>
                      </a:r>
                      <a:r>
                        <a:rPr lang="tr-TR" sz="700" u="none" strike="noStrike">
                          <a:solidFill>
                            <a:srgbClr val="0000FF"/>
                          </a:solidFill>
                          <a:effectLst/>
                          <a:hlinkClick r:id="rId18"/>
                        </a:rPr>
                        <a:t>(lyrics</a:t>
                      </a:r>
                      <a:r>
                        <a:rPr lang="tr-TR" sz="700"/>
                        <a:t>) </a:t>
                      </a:r>
                      <a:br>
                        <a:rPr lang="tr-TR" sz="700"/>
                      </a:br>
                      <a:r>
                        <a:rPr lang="tr-TR" sz="700"/>
                        <a:t>Oasis / </a:t>
                      </a:r>
                      <a:r>
                        <a:rPr lang="tr-TR" sz="700" i="1"/>
                        <a:t>Champagne Supernova</a:t>
                      </a:r>
                      <a:r>
                        <a:rPr lang="tr-TR" sz="700"/>
                        <a:t> (</a:t>
                      </a:r>
                      <a:r>
                        <a:rPr lang="tr-TR" sz="700" u="none" strike="noStrike">
                          <a:solidFill>
                            <a:srgbClr val="0000FF"/>
                          </a:solidFill>
                          <a:effectLst/>
                          <a:hlinkClick r:id="rId19"/>
                        </a:rPr>
                        <a:t>lyrics</a:t>
                      </a:r>
                      <a:r>
                        <a:rPr lang="tr-TR" sz="700"/>
                        <a:t>) </a:t>
                      </a:r>
                      <a:br>
                        <a:rPr lang="tr-TR" sz="700"/>
                      </a:br>
                      <a:r>
                        <a:rPr lang="tr-TR" sz="700"/>
                        <a:t>Aerosmith / </a:t>
                      </a:r>
                      <a:r>
                        <a:rPr lang="tr-TR" sz="700" i="1"/>
                        <a:t>Cryin'</a:t>
                      </a:r>
                      <a:endParaRPr lang="tr-TR" sz="700"/>
                    </a:p>
                  </a:txBody>
                  <a:tcPr marL="36122" marR="36122" marT="18061" marB="18061" anchor="ctr">
                    <a:lnL>
                      <a:noFill/>
                    </a:lnL>
                    <a:lnR>
                      <a:noFill/>
                    </a:lnR>
                    <a:lnT>
                      <a:noFill/>
                    </a:lnT>
                    <a:lnB>
                      <a:noFill/>
                    </a:lnB>
                    <a:solidFill>
                      <a:srgbClr val="FFFFFF"/>
                    </a:solidFill>
                  </a:tcPr>
                </a:tc>
              </a:tr>
              <a:tr h="854253">
                <a:tc>
                  <a:txBody>
                    <a:bodyPr/>
                    <a:lstStyle/>
                    <a:p>
                      <a:r>
                        <a:rPr lang="en-US" sz="700"/>
                        <a:t>Songs for teaching </a:t>
                      </a:r>
                      <a:r>
                        <a:rPr lang="en-US" sz="400">
                          <a:solidFill>
                            <a:srgbClr val="2A5E72"/>
                          </a:solidFill>
                          <a:effectLst/>
                        </a:rPr>
                        <a:t>present perfect</a:t>
                      </a:r>
                      <a:endParaRPr lang="en-US" sz="700"/>
                    </a:p>
                  </a:txBody>
                  <a:tcPr marL="36122" marR="36122" marT="18061" marB="18061" anchor="ctr">
                    <a:lnL>
                      <a:noFill/>
                    </a:lnL>
                    <a:lnR>
                      <a:noFill/>
                    </a:lnR>
                    <a:lnT>
                      <a:noFill/>
                    </a:lnT>
                    <a:lnB>
                      <a:noFill/>
                    </a:lnB>
                    <a:solidFill>
                      <a:srgbClr val="FFFFFF"/>
                    </a:solidFill>
                  </a:tcPr>
                </a:tc>
                <a:tc>
                  <a:txBody>
                    <a:bodyPr/>
                    <a:lstStyle/>
                    <a:p>
                      <a:r>
                        <a:rPr lang="en-US" sz="700"/>
                        <a:t>Michael Buble / </a:t>
                      </a:r>
                      <a:r>
                        <a:rPr lang="en-US" sz="700" i="1"/>
                        <a:t>Haven't Met You Yet</a:t>
                      </a:r>
                      <a:r>
                        <a:rPr lang="en-US" sz="700"/>
                        <a:t> (</a:t>
                      </a:r>
                      <a:r>
                        <a:rPr lang="en-US" sz="700" u="none" strike="noStrike">
                          <a:solidFill>
                            <a:srgbClr val="0000FF"/>
                          </a:solidFill>
                          <a:effectLst/>
                          <a:hlinkClick r:id="rId20"/>
                        </a:rPr>
                        <a:t>lyrics</a:t>
                      </a:r>
                      <a:r>
                        <a:rPr lang="en-US" sz="700"/>
                        <a:t>) </a:t>
                      </a:r>
                      <a:br>
                        <a:rPr lang="en-US" sz="700"/>
                      </a:br>
                      <a:r>
                        <a:rPr lang="en-US" sz="700"/>
                        <a:t>U2 / </a:t>
                      </a:r>
                      <a:r>
                        <a:rPr lang="en-US" sz="700" i="1"/>
                        <a:t>Still Haven't Found What I'm Looking For</a:t>
                      </a:r>
                      <a:r>
                        <a:rPr lang="en-US" sz="700"/>
                        <a:t> (</a:t>
                      </a:r>
                      <a:r>
                        <a:rPr lang="en-US" sz="700" u="none" strike="noStrike">
                          <a:solidFill>
                            <a:srgbClr val="0000FF"/>
                          </a:solidFill>
                          <a:effectLst/>
                          <a:hlinkClick r:id="rId21"/>
                        </a:rPr>
                        <a:t>lyrics</a:t>
                      </a:r>
                      <a:r>
                        <a:rPr lang="en-US" sz="700"/>
                        <a:t>) </a:t>
                      </a:r>
                      <a:br>
                        <a:rPr lang="en-US" sz="700"/>
                      </a:br>
                      <a:r>
                        <a:rPr lang="en-US" sz="700"/>
                        <a:t>Chris de Burgh / </a:t>
                      </a:r>
                      <a:r>
                        <a:rPr lang="en-US" sz="700" i="1"/>
                        <a:t>Lady In Red</a:t>
                      </a:r>
                      <a:r>
                        <a:rPr lang="en-US" sz="700"/>
                        <a:t> (</a:t>
                      </a:r>
                      <a:r>
                        <a:rPr lang="en-US" sz="700" u="none" strike="noStrike">
                          <a:solidFill>
                            <a:srgbClr val="0000FF"/>
                          </a:solidFill>
                          <a:effectLst/>
                          <a:hlinkClick r:id="rId22"/>
                        </a:rPr>
                        <a:t>lyrics</a:t>
                      </a:r>
                      <a:r>
                        <a:rPr lang="en-US" sz="700"/>
                        <a:t>) </a:t>
                      </a:r>
                      <a:br>
                        <a:rPr lang="en-US" sz="700"/>
                      </a:br>
                      <a:r>
                        <a:rPr lang="en-US" sz="700"/>
                        <a:t>Sinead O'Connor / </a:t>
                      </a:r>
                      <a:r>
                        <a:rPr lang="en-US" sz="700" i="1"/>
                        <a:t>Nothing Compares To You</a:t>
                      </a:r>
                      <a:r>
                        <a:rPr lang="en-US" sz="700"/>
                        <a:t> (</a:t>
                      </a:r>
                      <a:r>
                        <a:rPr lang="en-US" sz="700" u="none" strike="noStrike">
                          <a:solidFill>
                            <a:srgbClr val="0000FF"/>
                          </a:solidFill>
                          <a:effectLst/>
                          <a:hlinkClick r:id="rId23"/>
                        </a:rPr>
                        <a:t>lyrics</a:t>
                      </a:r>
                      <a:r>
                        <a:rPr lang="en-US" sz="700"/>
                        <a:t>) </a:t>
                      </a:r>
                      <a:br>
                        <a:rPr lang="en-US" sz="700"/>
                      </a:br>
                      <a:r>
                        <a:rPr lang="en-US" sz="700"/>
                        <a:t>Queen / </a:t>
                      </a:r>
                      <a:r>
                        <a:rPr lang="en-US" sz="700" i="1"/>
                        <a:t>We Are The Champions</a:t>
                      </a:r>
                      <a:endParaRPr lang="en-US" sz="700"/>
                    </a:p>
                  </a:txBody>
                  <a:tcPr marL="36122" marR="36122" marT="18061" marB="18061" anchor="ctr">
                    <a:lnL>
                      <a:noFill/>
                    </a:lnL>
                    <a:lnR>
                      <a:noFill/>
                    </a:lnR>
                    <a:lnT>
                      <a:noFill/>
                    </a:lnT>
                    <a:lnB>
                      <a:noFill/>
                    </a:lnB>
                    <a:solidFill>
                      <a:srgbClr val="FFFFFF"/>
                    </a:solidFill>
                  </a:tcPr>
                </a:tc>
              </a:tr>
              <a:tr h="477377">
                <a:tc>
                  <a:txBody>
                    <a:bodyPr/>
                    <a:lstStyle/>
                    <a:p>
                      <a:r>
                        <a:rPr lang="en-US" sz="700" dirty="0"/>
                        <a:t>Songs for teaching </a:t>
                      </a:r>
                      <a:r>
                        <a:rPr lang="en-US" sz="400" dirty="0">
                          <a:solidFill>
                            <a:srgbClr val="2A5E72"/>
                          </a:solidFill>
                          <a:effectLst/>
                        </a:rPr>
                        <a:t>present perfect continuous</a:t>
                      </a:r>
                      <a:endParaRPr lang="en-US" sz="700" dirty="0"/>
                    </a:p>
                  </a:txBody>
                  <a:tcPr marL="36122" marR="36122" marT="18061" marB="18061" anchor="ctr">
                    <a:lnL>
                      <a:noFill/>
                    </a:lnL>
                    <a:lnR>
                      <a:noFill/>
                    </a:lnR>
                    <a:lnT>
                      <a:noFill/>
                    </a:lnT>
                    <a:lnB>
                      <a:noFill/>
                    </a:lnB>
                    <a:solidFill>
                      <a:srgbClr val="FFFFFF"/>
                    </a:solidFill>
                  </a:tcPr>
                </a:tc>
                <a:tc>
                  <a:txBody>
                    <a:bodyPr/>
                    <a:lstStyle/>
                    <a:p>
                      <a:r>
                        <a:rPr lang="en-US" sz="700" dirty="0" err="1"/>
                        <a:t>Anastacia</a:t>
                      </a:r>
                      <a:r>
                        <a:rPr lang="en-US" sz="700" dirty="0"/>
                        <a:t> / </a:t>
                      </a:r>
                      <a:r>
                        <a:rPr lang="en-US" sz="700" i="1" dirty="0"/>
                        <a:t>Left Outside Alone</a:t>
                      </a:r>
                      <a:r>
                        <a:rPr lang="en-US" sz="700" dirty="0"/>
                        <a:t> (</a:t>
                      </a:r>
                      <a:r>
                        <a:rPr lang="en-US" sz="700" u="none" strike="noStrike" dirty="0">
                          <a:solidFill>
                            <a:srgbClr val="0000FF"/>
                          </a:solidFill>
                          <a:effectLst/>
                          <a:hlinkClick r:id="rId24"/>
                        </a:rPr>
                        <a:t>lyrics</a:t>
                      </a:r>
                      <a:r>
                        <a:rPr lang="en-US" sz="700" dirty="0"/>
                        <a:t>) </a:t>
                      </a:r>
                      <a:br>
                        <a:rPr lang="en-US" sz="700" dirty="0"/>
                      </a:br>
                      <a:r>
                        <a:rPr lang="en-US" sz="700" dirty="0"/>
                        <a:t>Led Zeppelin / </a:t>
                      </a:r>
                      <a:r>
                        <a:rPr lang="en-US" sz="700" i="1" dirty="0"/>
                        <a:t>Since I've Been Loving You</a:t>
                      </a:r>
                      <a:r>
                        <a:rPr lang="en-US" sz="700" dirty="0"/>
                        <a:t> (</a:t>
                      </a:r>
                      <a:r>
                        <a:rPr lang="en-US" sz="700" u="none" strike="noStrike" dirty="0">
                          <a:solidFill>
                            <a:srgbClr val="0000FF"/>
                          </a:solidFill>
                          <a:effectLst/>
                          <a:hlinkClick r:id="rId25"/>
                        </a:rPr>
                        <a:t>lyrics</a:t>
                      </a:r>
                      <a:r>
                        <a:rPr lang="en-US" sz="700" dirty="0"/>
                        <a:t>) </a:t>
                      </a:r>
                      <a:br>
                        <a:rPr lang="en-US" sz="700" dirty="0"/>
                      </a:br>
                      <a:r>
                        <a:rPr lang="en-US" sz="700" dirty="0"/>
                        <a:t>Foreigner / </a:t>
                      </a:r>
                      <a:r>
                        <a:rPr lang="en-US" sz="700" i="1" dirty="0"/>
                        <a:t>Waiting For A Girl Like You</a:t>
                      </a:r>
                      <a:r>
                        <a:rPr lang="en-US" sz="700" dirty="0"/>
                        <a:t> (</a:t>
                      </a:r>
                      <a:r>
                        <a:rPr lang="en-US" sz="700" u="none" strike="noStrike" dirty="0">
                          <a:solidFill>
                            <a:srgbClr val="0000FF"/>
                          </a:solidFill>
                          <a:effectLst/>
                          <a:hlinkClick r:id="rId26"/>
                        </a:rPr>
                        <a:t>lyrics</a:t>
                      </a:r>
                      <a:r>
                        <a:rPr lang="en-US" sz="700" dirty="0"/>
                        <a:t>)</a:t>
                      </a:r>
                    </a:p>
                  </a:txBody>
                  <a:tcPr marL="36122" marR="36122" marT="18061" marB="18061"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1972245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Grammar</a:t>
            </a:r>
            <a:r>
              <a:rPr lang="tr-TR" dirty="0" smtClean="0"/>
              <a:t> </a:t>
            </a:r>
            <a:r>
              <a:rPr lang="tr-TR" dirty="0" err="1" smtClean="0"/>
              <a:t>songs</a:t>
            </a:r>
            <a:r>
              <a:rPr lang="tr-TR" dirty="0" smtClean="0"/>
              <a:t>….</a:t>
            </a:r>
            <a:endParaRPr lang="tr-TR" dirty="0"/>
          </a:p>
        </p:txBody>
      </p:sp>
      <p:sp>
        <p:nvSpPr>
          <p:cNvPr id="3" name="İçerik Yer Tutucusu 2"/>
          <p:cNvSpPr>
            <a:spLocks noGrp="1"/>
          </p:cNvSpPr>
          <p:nvPr>
            <p:ph idx="1"/>
          </p:nvPr>
        </p:nvSpPr>
        <p:spPr>
          <a:xfrm>
            <a:off x="3354389" y="5000626"/>
            <a:ext cx="7954962" cy="4551363"/>
          </a:xfrm>
        </p:spPr>
        <p:txBody>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31</a:t>
            </a:fld>
            <a:endParaRPr lang="en-US" dirty="0"/>
          </a:p>
        </p:txBody>
      </p:sp>
      <p:pic>
        <p:nvPicPr>
          <p:cNvPr id="2052" name="Picture 4" descr="http://www.fluentu.com/english/educator/blog/wp-content/uploads/sites/13/2015/01/a-model-lesson-for-using-songs-as-esl-audio-listening-materials1-e14228318564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825" y="1770063"/>
            <a:ext cx="4762500" cy="340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428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Let</a:t>
            </a:r>
            <a:r>
              <a:rPr lang="tr-TR" dirty="0" smtClean="0"/>
              <a:t> us </a:t>
            </a:r>
            <a:r>
              <a:rPr lang="tr-TR" dirty="0" err="1" smtClean="0"/>
              <a:t>try</a:t>
            </a:r>
            <a:r>
              <a:rPr lang="tr-TR" dirty="0" smtClean="0"/>
              <a:t> </a:t>
            </a:r>
            <a:r>
              <a:rPr lang="tr-TR" dirty="0" err="1" smtClean="0"/>
              <a:t>to</a:t>
            </a:r>
            <a:r>
              <a:rPr lang="tr-TR" dirty="0" smtClean="0"/>
              <a:t> </a:t>
            </a:r>
            <a:r>
              <a:rPr lang="tr-TR" dirty="0" err="1" smtClean="0"/>
              <a:t>think</a:t>
            </a:r>
            <a:r>
              <a:rPr lang="tr-TR" dirty="0" smtClean="0"/>
              <a:t> of a </a:t>
            </a:r>
            <a:r>
              <a:rPr lang="tr-TR" dirty="0" err="1" smtClean="0"/>
              <a:t>song</a:t>
            </a:r>
            <a:r>
              <a:rPr lang="tr-TR" dirty="0" smtClean="0"/>
              <a:t>/rap</a:t>
            </a:r>
            <a:br>
              <a:rPr lang="tr-TR" dirty="0" smtClean="0"/>
            </a:br>
            <a:endParaRPr lang="tr-TR" dirty="0"/>
          </a:p>
        </p:txBody>
      </p:sp>
      <p:sp>
        <p:nvSpPr>
          <p:cNvPr id="3" name="İçerik Yer Tutucusu 2"/>
          <p:cNvSpPr>
            <a:spLocks noGrp="1"/>
          </p:cNvSpPr>
          <p:nvPr>
            <p:ph idx="1"/>
          </p:nvPr>
        </p:nvSpPr>
        <p:spPr>
          <a:xfrm>
            <a:off x="973139" y="1530925"/>
            <a:ext cx="7954962" cy="4551363"/>
          </a:xfrm>
        </p:spPr>
        <p:txBody>
          <a:bodyPr>
            <a:normAutofit/>
          </a:bodyPr>
          <a:lstStyle/>
          <a:p>
            <a:pPr marL="457200" indent="-457200">
              <a:buFont typeface="Arial" panose="020B0604020202020204" pitchFamily="34" charset="0"/>
              <a:buChar char="•"/>
            </a:pPr>
            <a:r>
              <a:rPr lang="tr-TR" sz="2800" dirty="0" err="1"/>
              <a:t>happy</a:t>
            </a:r>
            <a:endParaRPr lang="tr-TR" sz="2800" dirty="0"/>
          </a:p>
          <a:p>
            <a:pPr marL="457200" indent="-457200">
              <a:buFont typeface="Arial" panose="020B0604020202020204" pitchFamily="34" charset="0"/>
              <a:buChar char="•"/>
            </a:pPr>
            <a:r>
              <a:rPr lang="tr-TR" sz="2800" dirty="0"/>
              <a:t>English </a:t>
            </a:r>
            <a:r>
              <a:rPr lang="tr-TR" sz="2800" dirty="0" err="1"/>
              <a:t>book</a:t>
            </a:r>
            <a:r>
              <a:rPr lang="tr-TR" sz="2800" dirty="0"/>
              <a:t> </a:t>
            </a:r>
          </a:p>
          <a:p>
            <a:pPr marL="457200" indent="-457200">
              <a:buFont typeface="Arial" panose="020B0604020202020204" pitchFamily="34" charset="0"/>
              <a:buChar char="•"/>
            </a:pPr>
            <a:r>
              <a:rPr lang="tr-TR" sz="2800" dirty="0" err="1"/>
              <a:t>smile</a:t>
            </a:r>
            <a:endParaRPr lang="tr-TR" sz="2800" dirty="0"/>
          </a:p>
          <a:p>
            <a:pPr marL="457200" indent="-457200">
              <a:buFont typeface="Arial" panose="020B0604020202020204" pitchFamily="34" charset="0"/>
              <a:buChar char="•"/>
            </a:pPr>
            <a:r>
              <a:rPr lang="tr-TR" sz="2800" dirty="0" err="1"/>
              <a:t>learn</a:t>
            </a:r>
            <a:endParaRPr lang="tr-TR" sz="2800" dirty="0"/>
          </a:p>
          <a:p>
            <a:pPr marL="457200" indent="-457200">
              <a:buFont typeface="Arial" panose="020B0604020202020204" pitchFamily="34" charset="0"/>
              <a:buChar char="•"/>
            </a:pPr>
            <a:r>
              <a:rPr lang="tr-TR" sz="2800" dirty="0" err="1"/>
              <a:t>rain</a:t>
            </a:r>
            <a:endParaRPr lang="tr-TR" sz="2800" dirty="0"/>
          </a:p>
          <a:p>
            <a:pPr marL="285750" indent="-285750">
              <a:buFont typeface="Arial" panose="020B0604020202020204" pitchFamily="34" charset="0"/>
              <a:buChar char="•"/>
            </a:pPr>
            <a:r>
              <a:rPr lang="tr-TR" sz="2800" dirty="0" err="1" smtClean="0"/>
              <a:t>verb</a:t>
            </a:r>
            <a:r>
              <a:rPr lang="tr-TR" sz="2800" dirty="0" smtClean="0"/>
              <a:t> </a:t>
            </a:r>
          </a:p>
          <a:p>
            <a:pPr marL="285750" indent="-285750">
              <a:buFont typeface="Arial" panose="020B0604020202020204" pitchFamily="34" charset="0"/>
              <a:buChar char="•"/>
            </a:pPr>
            <a:r>
              <a:rPr lang="tr-TR" sz="2800" dirty="0" smtClean="0"/>
              <a:t> </a:t>
            </a:r>
            <a:r>
              <a:rPr lang="tr-TR" sz="2800" dirty="0" err="1"/>
              <a:t>action</a:t>
            </a:r>
            <a:r>
              <a:rPr lang="tr-TR" sz="2800" dirty="0"/>
              <a:t> </a:t>
            </a:r>
            <a:r>
              <a:rPr lang="tr-TR" sz="2800" dirty="0" err="1" smtClean="0"/>
              <a:t>word</a:t>
            </a:r>
            <a:endParaRPr lang="tr-TR" sz="2800"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32</a:t>
            </a:fld>
            <a:endParaRPr lang="en-US"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9708" y="2916815"/>
            <a:ext cx="2428875" cy="2714625"/>
          </a:xfrm>
          <a:prstGeom prst="rect">
            <a:avLst/>
          </a:prstGeom>
        </p:spPr>
      </p:pic>
    </p:spTree>
    <p:extLst>
      <p:ext uri="{BB962C8B-B14F-4D97-AF65-F5344CB8AC3E}">
        <p14:creationId xmlns:p14="http://schemas.microsoft.com/office/powerpoint/2010/main" val="240805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Nonsense</a:t>
            </a:r>
            <a:r>
              <a:rPr lang="tr-TR" dirty="0" smtClean="0"/>
              <a:t> </a:t>
            </a:r>
            <a:r>
              <a:rPr lang="tr-TR" dirty="0" err="1" smtClean="0"/>
              <a:t>rhyme</a:t>
            </a:r>
            <a:r>
              <a:rPr lang="tr-TR" dirty="0" smtClean="0"/>
              <a:t>….</a:t>
            </a:r>
            <a:endParaRPr lang="tr-TR" dirty="0"/>
          </a:p>
        </p:txBody>
      </p:sp>
      <p:sp>
        <p:nvSpPr>
          <p:cNvPr id="3" name="İçerik Yer Tutucusu 2"/>
          <p:cNvSpPr>
            <a:spLocks noGrp="1"/>
          </p:cNvSpPr>
          <p:nvPr>
            <p:ph idx="1"/>
          </p:nvPr>
        </p:nvSpPr>
        <p:spPr/>
        <p:txBody>
          <a:bodyPr/>
          <a:lstStyle/>
          <a:p>
            <a:pPr algn="ctr"/>
            <a:r>
              <a:rPr lang="tr-TR" dirty="0" smtClean="0"/>
              <a:t>         </a:t>
            </a:r>
            <a:r>
              <a:rPr lang="tr-TR" sz="2800" dirty="0" smtClean="0"/>
              <a:t>English </a:t>
            </a:r>
            <a:r>
              <a:rPr lang="tr-TR" sz="2800" dirty="0" err="1" smtClean="0"/>
              <a:t>Book</a:t>
            </a:r>
            <a:r>
              <a:rPr lang="tr-TR" sz="2800" dirty="0" smtClean="0"/>
              <a:t> is </a:t>
            </a:r>
            <a:r>
              <a:rPr lang="tr-TR" sz="2800" dirty="0" err="1" smtClean="0"/>
              <a:t>worth</a:t>
            </a:r>
            <a:r>
              <a:rPr lang="tr-TR" sz="2800" dirty="0" smtClean="0"/>
              <a:t> a </a:t>
            </a:r>
            <a:r>
              <a:rPr lang="tr-TR" sz="2800" dirty="0" err="1" smtClean="0"/>
              <a:t>look</a:t>
            </a:r>
            <a:r>
              <a:rPr lang="tr-TR" sz="2800" dirty="0" smtClean="0"/>
              <a:t> </a:t>
            </a:r>
          </a:p>
          <a:p>
            <a:pPr algn="ctr"/>
            <a:r>
              <a:rPr lang="tr-TR" sz="2800" dirty="0" err="1" smtClean="0"/>
              <a:t>If</a:t>
            </a:r>
            <a:r>
              <a:rPr lang="tr-TR" sz="2800" dirty="0" smtClean="0"/>
              <a:t> </a:t>
            </a:r>
            <a:r>
              <a:rPr lang="tr-TR" sz="2800" dirty="0" err="1" smtClean="0"/>
              <a:t>there</a:t>
            </a:r>
            <a:r>
              <a:rPr lang="tr-TR" sz="2800" dirty="0" smtClean="0"/>
              <a:t> is </a:t>
            </a:r>
            <a:r>
              <a:rPr lang="tr-TR" sz="2800" dirty="0" err="1" smtClean="0"/>
              <a:t>rain</a:t>
            </a:r>
            <a:r>
              <a:rPr lang="tr-TR" sz="2800" dirty="0" smtClean="0"/>
              <a:t>, </a:t>
            </a:r>
            <a:r>
              <a:rPr lang="tr-TR" sz="2800" dirty="0" err="1" smtClean="0"/>
              <a:t>we</a:t>
            </a:r>
            <a:r>
              <a:rPr lang="tr-TR" sz="2800" dirty="0" smtClean="0"/>
              <a:t> </a:t>
            </a:r>
            <a:r>
              <a:rPr lang="tr-TR" sz="2800" dirty="0" err="1" smtClean="0"/>
              <a:t>have</a:t>
            </a:r>
            <a:r>
              <a:rPr lang="tr-TR" sz="2800" dirty="0" smtClean="0"/>
              <a:t> </a:t>
            </a:r>
            <a:r>
              <a:rPr lang="tr-TR" sz="2800" dirty="0" err="1" smtClean="0"/>
              <a:t>no</a:t>
            </a:r>
            <a:r>
              <a:rPr lang="tr-TR" sz="2800" dirty="0" smtClean="0"/>
              <a:t> </a:t>
            </a:r>
            <a:r>
              <a:rPr lang="tr-TR" sz="2800" dirty="0" err="1" smtClean="0"/>
              <a:t>pain</a:t>
            </a:r>
            <a:endParaRPr lang="tr-TR" sz="2800" dirty="0" smtClean="0"/>
          </a:p>
          <a:p>
            <a:pPr algn="ctr"/>
            <a:r>
              <a:rPr lang="tr-TR" sz="2800" dirty="0" err="1" smtClean="0"/>
              <a:t>We</a:t>
            </a:r>
            <a:r>
              <a:rPr lang="tr-TR" sz="2800" dirty="0" smtClean="0"/>
              <a:t> </a:t>
            </a:r>
            <a:r>
              <a:rPr lang="tr-TR" sz="2800" dirty="0" err="1" smtClean="0"/>
              <a:t>are</a:t>
            </a:r>
            <a:r>
              <a:rPr lang="tr-TR" sz="2800" dirty="0" smtClean="0"/>
              <a:t> </a:t>
            </a:r>
            <a:r>
              <a:rPr lang="tr-TR" sz="2800" dirty="0" err="1" smtClean="0"/>
              <a:t>happy</a:t>
            </a:r>
            <a:r>
              <a:rPr lang="tr-TR" sz="2800" dirty="0" smtClean="0"/>
              <a:t> </a:t>
            </a:r>
            <a:r>
              <a:rPr lang="tr-TR" sz="2800" dirty="0" err="1" smtClean="0"/>
              <a:t>and</a:t>
            </a:r>
            <a:r>
              <a:rPr lang="tr-TR" sz="2800" dirty="0" smtClean="0"/>
              <a:t> </a:t>
            </a:r>
            <a:r>
              <a:rPr lang="tr-TR" sz="2800" dirty="0" err="1" smtClean="0"/>
              <a:t>so</a:t>
            </a:r>
            <a:r>
              <a:rPr lang="tr-TR" sz="2800" dirty="0" smtClean="0"/>
              <a:t> </a:t>
            </a:r>
            <a:r>
              <a:rPr lang="tr-TR" sz="2800" dirty="0" err="1" smtClean="0"/>
              <a:t>clappy</a:t>
            </a:r>
            <a:endParaRPr lang="tr-TR" sz="2800" dirty="0" smtClean="0"/>
          </a:p>
          <a:p>
            <a:pPr algn="ctr"/>
            <a:r>
              <a:rPr lang="tr-TR" sz="2800" dirty="0" err="1" smtClean="0"/>
              <a:t>When</a:t>
            </a:r>
            <a:r>
              <a:rPr lang="tr-TR" sz="2800" dirty="0" smtClean="0"/>
              <a:t> </a:t>
            </a:r>
            <a:r>
              <a:rPr lang="tr-TR" sz="2800" dirty="0" err="1" smtClean="0"/>
              <a:t>we</a:t>
            </a:r>
            <a:r>
              <a:rPr lang="tr-TR" sz="2800" dirty="0" smtClean="0"/>
              <a:t> </a:t>
            </a:r>
            <a:r>
              <a:rPr lang="tr-TR" sz="2800" dirty="0" err="1" smtClean="0"/>
              <a:t>use</a:t>
            </a:r>
            <a:r>
              <a:rPr lang="tr-TR" sz="2800" dirty="0" smtClean="0"/>
              <a:t> </a:t>
            </a:r>
            <a:r>
              <a:rPr lang="tr-TR" sz="2800" dirty="0" err="1" smtClean="0"/>
              <a:t>actions</a:t>
            </a:r>
            <a:r>
              <a:rPr lang="tr-TR" sz="2800" dirty="0" smtClean="0"/>
              <a:t> </a:t>
            </a:r>
            <a:r>
              <a:rPr lang="tr-TR" sz="2800" dirty="0" err="1" smtClean="0"/>
              <a:t>words</a:t>
            </a:r>
            <a:endParaRPr lang="tr-TR" sz="2800" dirty="0" smtClean="0"/>
          </a:p>
          <a:p>
            <a:pPr algn="ctr"/>
            <a:r>
              <a:rPr lang="tr-TR" sz="2800" dirty="0" err="1" smtClean="0"/>
              <a:t>Which</a:t>
            </a:r>
            <a:r>
              <a:rPr lang="tr-TR" sz="2800" dirty="0" smtClean="0"/>
              <a:t> </a:t>
            </a:r>
            <a:r>
              <a:rPr lang="tr-TR" sz="2800" dirty="0" err="1" smtClean="0"/>
              <a:t>are</a:t>
            </a:r>
            <a:r>
              <a:rPr lang="tr-TR" sz="2800" dirty="0" smtClean="0"/>
              <a:t> </a:t>
            </a:r>
            <a:r>
              <a:rPr lang="tr-TR" sz="2800" dirty="0" err="1" smtClean="0"/>
              <a:t>really</a:t>
            </a:r>
            <a:r>
              <a:rPr lang="tr-TR" sz="2800" dirty="0" smtClean="0"/>
              <a:t> </a:t>
            </a:r>
            <a:r>
              <a:rPr lang="tr-TR" sz="2800" dirty="0" err="1" smtClean="0"/>
              <a:t>verbs</a:t>
            </a:r>
            <a:endParaRPr lang="tr-TR" sz="2800" dirty="0" smtClean="0"/>
          </a:p>
          <a:p>
            <a:pPr algn="ctr"/>
            <a:r>
              <a:rPr lang="tr-TR" sz="2800" dirty="0" smtClean="0"/>
              <a:t> </a:t>
            </a:r>
            <a:r>
              <a:rPr lang="tr-TR" sz="2800" dirty="0" err="1" smtClean="0"/>
              <a:t>It</a:t>
            </a:r>
            <a:r>
              <a:rPr lang="tr-TR" sz="2800" dirty="0" smtClean="0"/>
              <a:t> </a:t>
            </a:r>
            <a:r>
              <a:rPr lang="tr-TR" sz="2800" dirty="0" err="1" smtClean="0"/>
              <a:t>makes</a:t>
            </a:r>
            <a:r>
              <a:rPr lang="tr-TR" sz="2800" dirty="0" smtClean="0"/>
              <a:t> us </a:t>
            </a:r>
            <a:r>
              <a:rPr lang="tr-TR" sz="2800" dirty="0" err="1" smtClean="0"/>
              <a:t>smile</a:t>
            </a:r>
            <a:r>
              <a:rPr lang="tr-TR" sz="2800" dirty="0" smtClean="0"/>
              <a:t> </a:t>
            </a:r>
            <a:r>
              <a:rPr lang="tr-TR" sz="2800" dirty="0" err="1" smtClean="0"/>
              <a:t>all</a:t>
            </a:r>
            <a:r>
              <a:rPr lang="tr-TR" sz="2800" dirty="0" smtClean="0"/>
              <a:t> </a:t>
            </a:r>
            <a:r>
              <a:rPr lang="tr-TR" sz="2800" dirty="0" err="1" smtClean="0"/>
              <a:t>the</a:t>
            </a:r>
            <a:r>
              <a:rPr lang="tr-TR" sz="2800" dirty="0" smtClean="0"/>
              <a:t> </a:t>
            </a:r>
            <a:r>
              <a:rPr lang="tr-TR" sz="2800" dirty="0" err="1" smtClean="0"/>
              <a:t>while</a:t>
            </a:r>
            <a:endParaRPr lang="tr-TR" sz="2800" dirty="0" smtClean="0"/>
          </a:p>
          <a:p>
            <a:pPr algn="ctr"/>
            <a:r>
              <a:rPr lang="tr-TR" sz="2800" dirty="0" err="1" smtClean="0"/>
              <a:t>Our</a:t>
            </a:r>
            <a:r>
              <a:rPr lang="tr-TR" sz="2800" dirty="0" smtClean="0"/>
              <a:t> </a:t>
            </a:r>
            <a:r>
              <a:rPr lang="tr-TR" sz="2800" dirty="0" err="1" smtClean="0"/>
              <a:t>brains</a:t>
            </a:r>
            <a:r>
              <a:rPr lang="tr-TR" sz="2800" dirty="0" smtClean="0"/>
              <a:t> </a:t>
            </a:r>
            <a:r>
              <a:rPr lang="tr-TR" sz="2800" dirty="0" err="1" smtClean="0"/>
              <a:t>will</a:t>
            </a:r>
            <a:r>
              <a:rPr lang="tr-TR" sz="2800" dirty="0" smtClean="0"/>
              <a:t> </a:t>
            </a:r>
            <a:r>
              <a:rPr lang="tr-TR" sz="2800" dirty="0" err="1" smtClean="0"/>
              <a:t>burn</a:t>
            </a:r>
            <a:r>
              <a:rPr lang="tr-TR" sz="2800" dirty="0" smtClean="0"/>
              <a:t> </a:t>
            </a:r>
            <a:r>
              <a:rPr lang="tr-TR" sz="2800" dirty="0" err="1" smtClean="0"/>
              <a:t>while</a:t>
            </a:r>
            <a:r>
              <a:rPr lang="tr-TR" sz="2800" dirty="0" smtClean="0"/>
              <a:t> </a:t>
            </a:r>
            <a:r>
              <a:rPr lang="tr-TR" sz="2800" dirty="0" err="1" smtClean="0"/>
              <a:t>we</a:t>
            </a:r>
            <a:r>
              <a:rPr lang="tr-TR" sz="2800" dirty="0" smtClean="0"/>
              <a:t> </a:t>
            </a:r>
            <a:r>
              <a:rPr lang="tr-TR" sz="2800" dirty="0" err="1" smtClean="0"/>
              <a:t>learn</a:t>
            </a:r>
            <a:r>
              <a:rPr lang="tr-TR" sz="2800" dirty="0" smtClean="0"/>
              <a:t>!</a:t>
            </a:r>
          </a:p>
          <a:p>
            <a:pPr algn="ctr"/>
            <a:endParaRPr lang="tr-TR" sz="2800" dirty="0"/>
          </a:p>
        </p:txBody>
      </p:sp>
      <p:sp>
        <p:nvSpPr>
          <p:cNvPr id="4" name="Slayt Numarası Yer Tutucusu 3"/>
          <p:cNvSpPr>
            <a:spLocks noGrp="1"/>
          </p:cNvSpPr>
          <p:nvPr>
            <p:ph type="sldNum" sz="quarter" idx="11"/>
          </p:nvPr>
        </p:nvSpPr>
        <p:spPr/>
        <p:txBody>
          <a:bodyPr/>
          <a:lstStyle/>
          <a:p>
            <a:fld id="{BA6BFA49-DF28-4A68-B931-0A06600F6EA1}" type="slidenum">
              <a:rPr lang="tr-TR" smtClean="0"/>
              <a:pPr/>
              <a:t>33</a:t>
            </a:fld>
            <a:endParaRPr lang="tr-TR"/>
          </a:p>
        </p:txBody>
      </p:sp>
      <p:sp>
        <p:nvSpPr>
          <p:cNvPr id="5" name="Altbilgi Yer Tutucusu 4"/>
          <p:cNvSpPr>
            <a:spLocks noGrp="1"/>
          </p:cNvSpPr>
          <p:nvPr>
            <p:ph type="ftr" sz="quarter" idx="12"/>
          </p:nvPr>
        </p:nvSpPr>
        <p:spPr/>
        <p:txBody>
          <a:bodyPr/>
          <a:lstStyle/>
          <a:p>
            <a:endParaRPr lang="tr-T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418" y="-653687"/>
            <a:ext cx="3006791" cy="2253887"/>
          </a:xfrm>
          <a:prstGeom prst="rect">
            <a:avLst/>
          </a:prstGeom>
        </p:spPr>
      </p:pic>
    </p:spTree>
    <p:extLst>
      <p:ext uri="{BB962C8B-B14F-4D97-AF65-F5344CB8AC3E}">
        <p14:creationId xmlns:p14="http://schemas.microsoft.com/office/powerpoint/2010/main" val="567420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t>The </a:t>
            </a:r>
            <a:r>
              <a:rPr lang="en-US" dirty="0" err="1" smtClean="0"/>
              <a:t>ch</a:t>
            </a:r>
            <a:r>
              <a:rPr lang="tr-TR" dirty="0"/>
              <a:t>i</a:t>
            </a:r>
            <a:r>
              <a:rPr lang="en-US" dirty="0" err="1" smtClean="0"/>
              <a:t>ld</a:t>
            </a:r>
            <a:r>
              <a:rPr lang="en-US" dirty="0" smtClean="0"/>
              <a:t> </a:t>
            </a:r>
            <a:r>
              <a:rPr lang="en-US" dirty="0"/>
              <a:t>as </a:t>
            </a:r>
            <a:r>
              <a:rPr lang="tr-TR" dirty="0" err="1" smtClean="0"/>
              <a:t>peer</a:t>
            </a:r>
            <a:r>
              <a:rPr lang="tr-TR" dirty="0" smtClean="0"/>
              <a:t> </a:t>
            </a:r>
            <a:r>
              <a:rPr lang="en-US" dirty="0" smtClean="0"/>
              <a:t>teacher</a:t>
            </a:r>
            <a:endParaRPr lang="tr-TR" dirty="0"/>
          </a:p>
        </p:txBody>
      </p:sp>
      <p:sp>
        <p:nvSpPr>
          <p:cNvPr id="3" name="İçerik Yer Tutucusu 2"/>
          <p:cNvSpPr>
            <a:spLocks noGrp="1"/>
          </p:cNvSpPr>
          <p:nvPr>
            <p:ph idx="1"/>
          </p:nvPr>
        </p:nvSpPr>
        <p:spPr>
          <a:xfrm>
            <a:off x="831705" y="2048116"/>
            <a:ext cx="7893762" cy="4466984"/>
          </a:xfrm>
        </p:spPr>
        <p:txBody>
          <a:bodyPr>
            <a:normAutofit/>
          </a:bodyPr>
          <a:lstStyle/>
          <a:p>
            <a:pPr fontAlgn="base"/>
            <a:r>
              <a:rPr lang="en-US" b="1" dirty="0"/>
              <a:t> </a:t>
            </a:r>
          </a:p>
          <a:p>
            <a:pPr fontAlgn="base">
              <a:buFont typeface="Courier New" panose="02070309020205020404" pitchFamily="49" charset="0"/>
              <a:buChar char="o"/>
            </a:pPr>
            <a:r>
              <a:rPr lang="en-US" sz="1800" dirty="0"/>
              <a:t>It is very empowering for a child to take on the role of the teacher. The child can ‘</a:t>
            </a:r>
            <a:r>
              <a:rPr lang="en-US" sz="1800" i="1" dirty="0">
                <a:solidFill>
                  <a:srgbClr val="002060"/>
                </a:solidFill>
              </a:rPr>
              <a:t>teach</a:t>
            </a:r>
            <a:r>
              <a:rPr lang="en-US" sz="1800" dirty="0"/>
              <a:t>’ simple </a:t>
            </a:r>
            <a:r>
              <a:rPr lang="tr-TR" sz="1800" dirty="0" err="1" smtClean="0"/>
              <a:t>grammar</a:t>
            </a:r>
            <a:r>
              <a:rPr lang="en-US" sz="1800" dirty="0" smtClean="0"/>
              <a:t> to </a:t>
            </a:r>
            <a:r>
              <a:rPr lang="tr-TR" sz="1800" dirty="0" err="1" smtClean="0"/>
              <a:t>peers</a:t>
            </a:r>
            <a:r>
              <a:rPr lang="en-US" sz="1800" dirty="0" smtClean="0"/>
              <a:t>. </a:t>
            </a:r>
            <a:endParaRPr lang="tr-TR" sz="1800" dirty="0" smtClean="0"/>
          </a:p>
          <a:p>
            <a:pPr fontAlgn="base">
              <a:buFont typeface="Courier New" panose="02070309020205020404" pitchFamily="49" charset="0"/>
              <a:buChar char="o"/>
            </a:pPr>
            <a:r>
              <a:rPr lang="en-US" sz="1800" dirty="0" smtClean="0"/>
              <a:t>You </a:t>
            </a:r>
            <a:r>
              <a:rPr lang="en-US" sz="1800" dirty="0"/>
              <a:t>can </a:t>
            </a:r>
            <a:r>
              <a:rPr lang="tr-TR" sz="1800" dirty="0" err="1" smtClean="0"/>
              <a:t>also</a:t>
            </a:r>
            <a:r>
              <a:rPr lang="tr-TR" sz="1800" dirty="0" smtClean="0"/>
              <a:t> </a:t>
            </a:r>
            <a:r>
              <a:rPr lang="en-US" sz="1800" dirty="0" smtClean="0"/>
              <a:t>systematically </a:t>
            </a:r>
            <a:r>
              <a:rPr lang="en-US" sz="1800" dirty="0"/>
              <a:t>give them </a:t>
            </a:r>
            <a:r>
              <a:rPr lang="tr-TR" sz="1800" dirty="0" err="1" smtClean="0"/>
              <a:t>grammar</a:t>
            </a:r>
            <a:r>
              <a:rPr lang="en-US" sz="1800" dirty="0" smtClean="0"/>
              <a:t> </a:t>
            </a:r>
            <a:r>
              <a:rPr lang="en-US" sz="1800" dirty="0"/>
              <a:t>to take </a:t>
            </a:r>
            <a:r>
              <a:rPr lang="en-US" sz="1800" dirty="0" smtClean="0"/>
              <a:t>home– </a:t>
            </a:r>
            <a:r>
              <a:rPr lang="en-US" sz="1800" dirty="0"/>
              <a:t>teaching or telling specific things to specific people. </a:t>
            </a:r>
            <a:endParaRPr lang="tr-TR" sz="1800" dirty="0" smtClean="0"/>
          </a:p>
          <a:p>
            <a:pPr fontAlgn="base">
              <a:buFont typeface="Courier New" panose="02070309020205020404" pitchFamily="49" charset="0"/>
              <a:buChar char="o"/>
            </a:pPr>
            <a:r>
              <a:rPr lang="en-US" sz="1800" dirty="0" smtClean="0"/>
              <a:t>A </a:t>
            </a:r>
            <a:r>
              <a:rPr lang="en-US" sz="1800" dirty="0" err="1"/>
              <a:t>favourite</a:t>
            </a:r>
            <a:r>
              <a:rPr lang="en-US" sz="1800" dirty="0"/>
              <a:t> activity </a:t>
            </a:r>
            <a:r>
              <a:rPr lang="tr-TR" sz="1800" dirty="0" err="1" smtClean="0"/>
              <a:t>to</a:t>
            </a:r>
            <a:r>
              <a:rPr lang="tr-TR" sz="1800" dirty="0" smtClean="0"/>
              <a:t> </a:t>
            </a:r>
            <a:r>
              <a:rPr lang="tr-TR" sz="1800" dirty="0" err="1" smtClean="0"/>
              <a:t>recall</a:t>
            </a:r>
            <a:r>
              <a:rPr lang="tr-TR" sz="1800" dirty="0" smtClean="0"/>
              <a:t> </a:t>
            </a:r>
            <a:r>
              <a:rPr lang="tr-TR" sz="1800" dirty="0" err="1" smtClean="0"/>
              <a:t>grammar</a:t>
            </a:r>
            <a:r>
              <a:rPr lang="tr-TR" sz="1800" dirty="0" smtClean="0"/>
              <a:t> </a:t>
            </a:r>
            <a:r>
              <a:rPr lang="en-US" sz="1800" dirty="0" smtClean="0"/>
              <a:t>is </a:t>
            </a:r>
            <a:r>
              <a:rPr lang="en-US" sz="1800" dirty="0"/>
              <a:t>for the </a:t>
            </a:r>
            <a:r>
              <a:rPr lang="en-US" sz="1800" dirty="0" smtClean="0"/>
              <a:t>child</a:t>
            </a:r>
            <a:r>
              <a:rPr lang="tr-TR" sz="1800" dirty="0" smtClean="0"/>
              <a:t>ren in </a:t>
            </a:r>
            <a:r>
              <a:rPr lang="tr-TR" sz="1800" dirty="0" err="1" smtClean="0"/>
              <a:t>groups</a:t>
            </a:r>
            <a:r>
              <a:rPr lang="en-US" sz="1800" dirty="0" smtClean="0"/>
              <a:t> </a:t>
            </a:r>
            <a:r>
              <a:rPr lang="en-US" sz="1800" dirty="0"/>
              <a:t>to teach the </a:t>
            </a:r>
            <a:r>
              <a:rPr lang="tr-TR" sz="1800" dirty="0" err="1" smtClean="0"/>
              <a:t>class</a:t>
            </a:r>
            <a:r>
              <a:rPr lang="en-US" sz="1800" dirty="0" smtClean="0"/>
              <a:t> </a:t>
            </a:r>
            <a:r>
              <a:rPr lang="en-US" sz="1800" dirty="0"/>
              <a:t>to sing a song in English. </a:t>
            </a:r>
            <a:endParaRPr lang="tr-TR" sz="1800" dirty="0" smtClean="0"/>
          </a:p>
          <a:p>
            <a:pPr fontAlgn="base">
              <a:buFont typeface="Courier New" panose="02070309020205020404" pitchFamily="49" charset="0"/>
              <a:buChar char="o"/>
            </a:pPr>
            <a:r>
              <a:rPr lang="en-US" sz="1800" dirty="0" smtClean="0"/>
              <a:t>Children </a:t>
            </a:r>
            <a:r>
              <a:rPr lang="en-US" sz="1800" dirty="0"/>
              <a:t>will enjoy this process and it will do wonders for consolidation. </a:t>
            </a:r>
            <a:endParaRPr lang="tr-TR" sz="1800" dirty="0" smtClean="0"/>
          </a:p>
          <a:p>
            <a:pPr fontAlgn="base">
              <a:buFont typeface="Courier New" panose="02070309020205020404" pitchFamily="49" charset="0"/>
              <a:buChar char="o"/>
            </a:pPr>
            <a:r>
              <a:rPr lang="en-US" sz="1800" dirty="0" smtClean="0"/>
              <a:t>As </a:t>
            </a:r>
            <a:r>
              <a:rPr lang="en-US" sz="1800" dirty="0"/>
              <a:t>you already know, there’s nothing like having to teach something to make you learn it!</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8315" y="644278"/>
            <a:ext cx="3300413" cy="1815175"/>
          </a:xfrm>
          <a:prstGeom prst="rect">
            <a:avLst/>
          </a:prstGeom>
        </p:spPr>
      </p:pic>
    </p:spTree>
    <p:extLst>
      <p:ext uri="{BB962C8B-B14F-4D97-AF65-F5344CB8AC3E}">
        <p14:creationId xmlns:p14="http://schemas.microsoft.com/office/powerpoint/2010/main" val="2273875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Self </a:t>
            </a:r>
            <a:r>
              <a:rPr lang="tr-TR" dirty="0" err="1" smtClean="0"/>
              <a:t>discovery</a:t>
            </a:r>
            <a:r>
              <a:rPr lang="tr-TR" dirty="0" smtClean="0"/>
              <a:t> </a:t>
            </a:r>
            <a:r>
              <a:rPr lang="tr-TR" dirty="0" err="1" smtClean="0"/>
              <a:t>with</a:t>
            </a:r>
            <a:r>
              <a:rPr lang="tr-TR" dirty="0" smtClean="0"/>
              <a:t> «</a:t>
            </a:r>
            <a:r>
              <a:rPr lang="tr-TR" dirty="0" err="1" smtClean="0"/>
              <a:t>mentor</a:t>
            </a:r>
            <a:r>
              <a:rPr lang="tr-TR" dirty="0" smtClean="0"/>
              <a:t> </a:t>
            </a:r>
            <a:r>
              <a:rPr lang="tr-TR" dirty="0" err="1" smtClean="0"/>
              <a:t>texts</a:t>
            </a:r>
            <a:r>
              <a:rPr lang="tr-TR" dirty="0" smtClean="0"/>
              <a:t>»</a:t>
            </a:r>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35</a:t>
            </a:fld>
            <a:endParaRPr lang="en-US" dirty="0"/>
          </a:p>
        </p:txBody>
      </p:sp>
      <p:sp>
        <p:nvSpPr>
          <p:cNvPr id="7" name="İçerik Yer Tutucusu 6"/>
          <p:cNvSpPr>
            <a:spLocks noGrp="1"/>
          </p:cNvSpPr>
          <p:nvPr>
            <p:ph idx="1"/>
          </p:nvPr>
        </p:nvSpPr>
        <p:spPr/>
        <p:txBody>
          <a:bodyPr>
            <a:normAutofit/>
          </a:bodyPr>
          <a:lstStyle/>
          <a:p>
            <a:r>
              <a:rPr lang="tr-TR" dirty="0" err="1" smtClean="0"/>
              <a:t>Find</a:t>
            </a:r>
            <a:r>
              <a:rPr lang="tr-TR" dirty="0" smtClean="0"/>
              <a:t> a </a:t>
            </a:r>
            <a:r>
              <a:rPr lang="tr-TR" dirty="0" err="1" smtClean="0"/>
              <a:t>text</a:t>
            </a:r>
            <a:r>
              <a:rPr lang="tr-TR" dirty="0" smtClean="0"/>
              <a:t> </a:t>
            </a:r>
            <a:r>
              <a:rPr lang="tr-TR" dirty="0" err="1" smtClean="0"/>
              <a:t>with</a:t>
            </a:r>
            <a:r>
              <a:rPr lang="tr-TR" dirty="0" smtClean="0"/>
              <a:t> </a:t>
            </a:r>
            <a:r>
              <a:rPr lang="tr-TR" dirty="0" err="1" smtClean="0"/>
              <a:t>examples</a:t>
            </a:r>
            <a:r>
              <a:rPr lang="tr-TR" dirty="0" smtClean="0"/>
              <a:t> of </a:t>
            </a:r>
            <a:r>
              <a:rPr lang="tr-TR" dirty="0" err="1" smtClean="0"/>
              <a:t>the</a:t>
            </a:r>
            <a:r>
              <a:rPr lang="tr-TR" dirty="0" smtClean="0"/>
              <a:t> </a:t>
            </a:r>
            <a:r>
              <a:rPr lang="tr-TR" dirty="0" err="1" smtClean="0"/>
              <a:t>grammar</a:t>
            </a:r>
            <a:r>
              <a:rPr lang="tr-TR" dirty="0" smtClean="0"/>
              <a:t> </a:t>
            </a:r>
            <a:r>
              <a:rPr lang="tr-TR" dirty="0" err="1" smtClean="0"/>
              <a:t>rule</a:t>
            </a:r>
            <a:r>
              <a:rPr lang="tr-TR" dirty="0" smtClean="0"/>
              <a:t> </a:t>
            </a:r>
            <a:r>
              <a:rPr lang="tr-TR" dirty="0" err="1" smtClean="0"/>
              <a:t>that</a:t>
            </a:r>
            <a:r>
              <a:rPr lang="tr-TR" dirty="0" smtClean="0"/>
              <a:t> </a:t>
            </a:r>
            <a:r>
              <a:rPr lang="tr-TR" dirty="0" err="1" smtClean="0"/>
              <a:t>you</a:t>
            </a:r>
            <a:r>
              <a:rPr lang="tr-TR" dirty="0" smtClean="0"/>
              <a:t> </a:t>
            </a:r>
            <a:r>
              <a:rPr lang="tr-TR" dirty="0" err="1" smtClean="0"/>
              <a:t>want</a:t>
            </a:r>
            <a:r>
              <a:rPr lang="tr-TR" dirty="0" smtClean="0"/>
              <a:t> </a:t>
            </a:r>
            <a:r>
              <a:rPr lang="tr-TR" dirty="0" err="1" smtClean="0"/>
              <a:t>to</a:t>
            </a:r>
            <a:r>
              <a:rPr lang="tr-TR" dirty="0" smtClean="0"/>
              <a:t> </a:t>
            </a:r>
            <a:r>
              <a:rPr lang="tr-TR" dirty="0" err="1" smtClean="0"/>
              <a:t>teach</a:t>
            </a:r>
            <a:endParaRPr lang="tr-TR" dirty="0" smtClean="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5268" y="2050473"/>
            <a:ext cx="3510702" cy="5157426"/>
          </a:xfrm>
          <a:prstGeom prst="rect">
            <a:avLst/>
          </a:prstGeom>
        </p:spPr>
      </p:pic>
    </p:spTree>
    <p:extLst>
      <p:ext uri="{BB962C8B-B14F-4D97-AF65-F5344CB8AC3E}">
        <p14:creationId xmlns:p14="http://schemas.microsoft.com/office/powerpoint/2010/main" val="4204146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dirty="0">
                <a:solidFill>
                  <a:srgbClr val="7030A0"/>
                </a:solidFill>
              </a:rPr>
              <a:t>The Story of Helen </a:t>
            </a:r>
            <a:r>
              <a:rPr lang="en-US" dirty="0" smtClean="0">
                <a:solidFill>
                  <a:srgbClr val="7030A0"/>
                </a:solidFill>
              </a:rPr>
              <a:t>Keller</a:t>
            </a:r>
            <a:r>
              <a:rPr lang="tr-TR" dirty="0" smtClean="0">
                <a:solidFill>
                  <a:srgbClr val="7030A0"/>
                </a:solidFill>
              </a:rPr>
              <a:t>: T</a:t>
            </a:r>
            <a:r>
              <a:rPr lang="en-US" dirty="0" smtClean="0">
                <a:solidFill>
                  <a:srgbClr val="7030A0"/>
                </a:solidFill>
              </a:rPr>
              <a:t>he </a:t>
            </a:r>
            <a:r>
              <a:rPr lang="en-US" dirty="0">
                <a:solidFill>
                  <a:srgbClr val="7030A0"/>
                </a:solidFill>
              </a:rPr>
              <a:t>Girl Who Could Not See, Hear or Speak</a:t>
            </a:r>
            <a:br>
              <a:rPr lang="en-US" dirty="0">
                <a:solidFill>
                  <a:srgbClr val="7030A0"/>
                </a:solidFill>
              </a:rPr>
            </a:br>
            <a:endParaRPr lang="tr-TR" dirty="0"/>
          </a:p>
        </p:txBody>
      </p:sp>
      <p:sp>
        <p:nvSpPr>
          <p:cNvPr id="3" name="İçerik Yer Tutucusu 2"/>
          <p:cNvSpPr>
            <a:spLocks noGrp="1"/>
          </p:cNvSpPr>
          <p:nvPr>
            <p:ph idx="1"/>
          </p:nvPr>
        </p:nvSpPr>
        <p:spPr/>
        <p:txBody>
          <a:bodyPr>
            <a:normAutofit fontScale="92500" lnSpcReduction="10000"/>
          </a:bodyPr>
          <a:lstStyle/>
          <a:p>
            <a:r>
              <a:rPr lang="en-US" b="0" dirty="0" smtClean="0">
                <a:solidFill>
                  <a:schemeClr val="tx1"/>
                </a:solidFill>
              </a:rPr>
              <a:t>I’d </a:t>
            </a:r>
            <a:r>
              <a:rPr lang="en-US" b="0" dirty="0">
                <a:solidFill>
                  <a:schemeClr val="tx1"/>
                </a:solidFill>
              </a:rPr>
              <a:t>like you to know the story of Helen Keller, who could neither see nor hear from the time she was a baby. Yet the brilliant girl was able to overcome all those handicaps, to graduate </a:t>
            </a:r>
            <a:r>
              <a:rPr lang="en-US" b="0" dirty="0" smtClean="0">
                <a:solidFill>
                  <a:schemeClr val="tx1"/>
                </a:solidFill>
              </a:rPr>
              <a:t>from </a:t>
            </a:r>
            <a:r>
              <a:rPr lang="en-US" b="0" dirty="0">
                <a:solidFill>
                  <a:schemeClr val="tx1"/>
                </a:solidFill>
              </a:rPr>
              <a:t>college with honors and become a useful citizen.</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b="0" dirty="0">
                <a:solidFill>
                  <a:schemeClr val="tx1"/>
                </a:solidFill>
              </a:rPr>
              <a:t>I must say there was nothing wrong with Helen Keller when she was born. Her father and mother were very proud of their pretty baby, who tried to say “pa-pa” and “ma-ma”. </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b="0" dirty="0">
                <a:solidFill>
                  <a:schemeClr val="tx1"/>
                </a:solidFill>
              </a:rPr>
              <a:t>For nineteen months Helen grew bigger and stronger. She was able to walk when she was a year old</a:t>
            </a:r>
            <a:r>
              <a:rPr lang="tr-TR" b="0" dirty="0">
                <a:solidFill>
                  <a:schemeClr val="tx1"/>
                </a:solidFill>
              </a:rPr>
              <a:t> </a:t>
            </a:r>
            <a:r>
              <a:rPr lang="tr-TR" b="0" dirty="0" err="1">
                <a:solidFill>
                  <a:schemeClr val="tx1"/>
                </a:solidFill>
              </a:rPr>
              <a:t>and</a:t>
            </a:r>
            <a:r>
              <a:rPr lang="tr-TR" b="0" dirty="0">
                <a:solidFill>
                  <a:schemeClr val="tx1"/>
                </a:solidFill>
              </a:rPr>
              <a:t> </a:t>
            </a:r>
            <a:r>
              <a:rPr lang="en-US" b="0" dirty="0">
                <a:solidFill>
                  <a:schemeClr val="tx1"/>
                </a:solidFill>
              </a:rPr>
              <a:t>she could say a few words.</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b="0" dirty="0">
                <a:solidFill>
                  <a:schemeClr val="tx1"/>
                </a:solidFill>
              </a:rPr>
              <a:t>But one day the child fell ill. She must have been very ill. For days she was laid up with a high fever and soon the parents learned that their </a:t>
            </a:r>
            <a:r>
              <a:rPr lang="tr-TR" b="0" dirty="0" err="1">
                <a:solidFill>
                  <a:schemeClr val="tx1"/>
                </a:solidFill>
              </a:rPr>
              <a:t>infant</a:t>
            </a:r>
            <a:r>
              <a:rPr lang="en-US" b="0" dirty="0">
                <a:solidFill>
                  <a:schemeClr val="tx1"/>
                </a:solidFill>
              </a:rPr>
              <a:t> would never be able to see and</a:t>
            </a:r>
            <a:r>
              <a:rPr lang="tr-TR" b="0" dirty="0">
                <a:solidFill>
                  <a:schemeClr val="tx1"/>
                </a:solidFill>
              </a:rPr>
              <a:t> </a:t>
            </a:r>
            <a:r>
              <a:rPr lang="en-US" b="0" dirty="0">
                <a:solidFill>
                  <a:schemeClr val="tx1"/>
                </a:solidFill>
              </a:rPr>
              <a:t>hear.</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b="0" dirty="0">
                <a:solidFill>
                  <a:schemeClr val="tx1"/>
                </a:solidFill>
              </a:rPr>
              <a:t>The little child was now doomed to a life of silence and darkness. She could not hear what was said to her and did not know how to talk, she was unable to play with other children.</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b="0" dirty="0">
                <a:solidFill>
                  <a:schemeClr val="tx1"/>
                </a:solidFill>
              </a:rPr>
              <a:t>When Helen was 6 years old her parents took her to Baltimore and then to Washington to famous doctors to find out if they could do something to make her hear and see again, but the doctors could do nothing. The child was hopelessly deaf. Dr. Bell said the </a:t>
            </a:r>
            <a:r>
              <a:rPr lang="en-US" b="0" dirty="0" err="1">
                <a:solidFill>
                  <a:schemeClr val="tx1"/>
                </a:solidFill>
              </a:rPr>
              <a:t>Kellers</a:t>
            </a:r>
            <a:r>
              <a:rPr lang="en-US" b="0" dirty="0">
                <a:solidFill>
                  <a:schemeClr val="tx1"/>
                </a:solidFill>
              </a:rPr>
              <a:t> should address the Perkins Institution for the blind in Boston and ask if they could send someone to help the child.</a:t>
            </a:r>
            <a:endParaRPr lang="tr-TR" dirty="0">
              <a:solidFill>
                <a:schemeClr val="tx1"/>
              </a:solidFill>
            </a:endParaRPr>
          </a:p>
          <a:p>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36</a:t>
            </a:fld>
            <a:endParaRPr lang="en-US" dirty="0"/>
          </a:p>
        </p:txBody>
      </p:sp>
    </p:spTree>
    <p:extLst>
      <p:ext uri="{BB962C8B-B14F-4D97-AF65-F5344CB8AC3E}">
        <p14:creationId xmlns:p14="http://schemas.microsoft.com/office/powerpoint/2010/main" val="1169515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Get</a:t>
            </a:r>
            <a:r>
              <a:rPr lang="tr-TR" dirty="0" smtClean="0"/>
              <a:t> </a:t>
            </a:r>
            <a:r>
              <a:rPr lang="tr-TR" dirty="0" err="1" smtClean="0"/>
              <a:t>the</a:t>
            </a:r>
            <a:r>
              <a:rPr lang="tr-TR" dirty="0" smtClean="0"/>
              <a:t> </a:t>
            </a:r>
            <a:r>
              <a:rPr lang="tr-TR" dirty="0" err="1" smtClean="0"/>
              <a:t>students</a:t>
            </a:r>
            <a:r>
              <a:rPr lang="tr-TR" dirty="0" smtClean="0"/>
              <a:t> </a:t>
            </a:r>
            <a:r>
              <a:rPr lang="tr-TR" dirty="0" err="1" smtClean="0"/>
              <a:t>to</a:t>
            </a:r>
            <a:r>
              <a:rPr lang="tr-TR" dirty="0" smtClean="0"/>
              <a:t> </a:t>
            </a:r>
            <a:r>
              <a:rPr lang="tr-TR" dirty="0" err="1" smtClean="0"/>
              <a:t>find</a:t>
            </a:r>
            <a:r>
              <a:rPr lang="tr-TR" dirty="0" smtClean="0"/>
              <a:t> </a:t>
            </a:r>
            <a:r>
              <a:rPr lang="tr-TR" dirty="0" err="1" smtClean="0"/>
              <a:t>the</a:t>
            </a:r>
            <a:r>
              <a:rPr lang="tr-TR" dirty="0" smtClean="0"/>
              <a:t> </a:t>
            </a:r>
            <a:r>
              <a:rPr lang="tr-TR" dirty="0" err="1" smtClean="0"/>
              <a:t>grammatical</a:t>
            </a:r>
            <a:r>
              <a:rPr lang="tr-TR" dirty="0" smtClean="0"/>
              <a:t> </a:t>
            </a:r>
            <a:r>
              <a:rPr lang="tr-TR" dirty="0" err="1" smtClean="0"/>
              <a:t>points</a:t>
            </a:r>
            <a:r>
              <a:rPr lang="tr-TR" dirty="0" smtClean="0"/>
              <a:t> </a:t>
            </a:r>
            <a:r>
              <a:rPr lang="tr-TR" dirty="0" err="1" smtClean="0"/>
              <a:t>that</a:t>
            </a:r>
            <a:r>
              <a:rPr lang="tr-TR" dirty="0" smtClean="0"/>
              <a:t> </a:t>
            </a:r>
            <a:r>
              <a:rPr lang="tr-TR" dirty="0" err="1" smtClean="0"/>
              <a:t>you</a:t>
            </a:r>
            <a:r>
              <a:rPr lang="tr-TR" dirty="0" smtClean="0"/>
              <a:t> </a:t>
            </a:r>
            <a:r>
              <a:rPr lang="tr-TR" dirty="0" err="1" smtClean="0"/>
              <a:t>want</a:t>
            </a:r>
            <a:r>
              <a:rPr lang="tr-TR" dirty="0" smtClean="0"/>
              <a:t> </a:t>
            </a:r>
            <a:r>
              <a:rPr lang="tr-TR" dirty="0" err="1" smtClean="0"/>
              <a:t>to</a:t>
            </a:r>
            <a:r>
              <a:rPr lang="tr-TR" dirty="0" smtClean="0"/>
              <a:t> </a:t>
            </a:r>
            <a:r>
              <a:rPr lang="tr-TR" dirty="0" err="1" smtClean="0"/>
              <a:t>teach</a:t>
            </a:r>
            <a:endParaRPr lang="tr-TR" dirty="0"/>
          </a:p>
        </p:txBody>
      </p:sp>
      <p:sp>
        <p:nvSpPr>
          <p:cNvPr id="3" name="İçerik Yer Tutucusu 2"/>
          <p:cNvSpPr>
            <a:spLocks noGrp="1"/>
          </p:cNvSpPr>
          <p:nvPr>
            <p:ph idx="1"/>
          </p:nvPr>
        </p:nvSpPr>
        <p:spPr/>
        <p:txBody>
          <a:bodyPr>
            <a:normAutofit fontScale="92500" lnSpcReduction="10000"/>
          </a:bodyPr>
          <a:lstStyle/>
          <a:p>
            <a:r>
              <a:rPr lang="en-US" dirty="0"/>
              <a:t>The Story of Helen Keller, The Girl Who Could Not See, Hear or Speak</a:t>
            </a:r>
          </a:p>
          <a:p>
            <a:r>
              <a:rPr lang="en-US" b="0" dirty="0">
                <a:solidFill>
                  <a:schemeClr val="tx1"/>
                </a:solidFill>
              </a:rPr>
              <a:t>I’d like you to know the story of Helen Keller, who </a:t>
            </a:r>
            <a:r>
              <a:rPr lang="en-US" b="0" u="sng" dirty="0">
                <a:solidFill>
                  <a:schemeClr val="tx1"/>
                </a:solidFill>
              </a:rPr>
              <a:t>could neither see nor hear</a:t>
            </a:r>
            <a:r>
              <a:rPr lang="en-US" b="0" dirty="0">
                <a:solidFill>
                  <a:schemeClr val="tx1"/>
                </a:solidFill>
              </a:rPr>
              <a:t> from the time she was a baby. Yet the brilliant girl </a:t>
            </a:r>
            <a:r>
              <a:rPr lang="en-US" b="0" u="sng" dirty="0">
                <a:solidFill>
                  <a:schemeClr val="tx1"/>
                </a:solidFill>
              </a:rPr>
              <a:t>was able to overcome</a:t>
            </a:r>
            <a:r>
              <a:rPr lang="en-US" b="0" dirty="0">
                <a:solidFill>
                  <a:schemeClr val="tx1"/>
                </a:solidFill>
              </a:rPr>
              <a:t> all those handicaps, to graduate from a college with honors and become a useful citizen.</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b="0" dirty="0">
                <a:solidFill>
                  <a:schemeClr val="tx1"/>
                </a:solidFill>
              </a:rPr>
              <a:t>I </a:t>
            </a:r>
            <a:r>
              <a:rPr lang="en-US" b="0" u="sng" dirty="0">
                <a:solidFill>
                  <a:schemeClr val="tx1"/>
                </a:solidFill>
              </a:rPr>
              <a:t>must say</a:t>
            </a:r>
            <a:r>
              <a:rPr lang="en-US" b="0" dirty="0">
                <a:solidFill>
                  <a:schemeClr val="tx1"/>
                </a:solidFill>
              </a:rPr>
              <a:t> there was nothing wrong with Helen Keller when she was born. Her father and mother were very proud of their pretty baby, who tried to say “pa-pa” and “ma-ma”. </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b="0" dirty="0">
                <a:solidFill>
                  <a:schemeClr val="tx1"/>
                </a:solidFill>
              </a:rPr>
              <a:t>For nineteen months Helen grew bigger and stronger. She </a:t>
            </a:r>
            <a:r>
              <a:rPr lang="en-US" b="0" u="sng" dirty="0">
                <a:solidFill>
                  <a:schemeClr val="tx1"/>
                </a:solidFill>
              </a:rPr>
              <a:t>was able to walk</a:t>
            </a:r>
            <a:r>
              <a:rPr lang="en-US" b="0" dirty="0">
                <a:solidFill>
                  <a:schemeClr val="tx1"/>
                </a:solidFill>
              </a:rPr>
              <a:t> when she was a year old</a:t>
            </a:r>
            <a:r>
              <a:rPr lang="tr-TR" b="0" dirty="0">
                <a:solidFill>
                  <a:schemeClr val="tx1"/>
                </a:solidFill>
              </a:rPr>
              <a:t> </a:t>
            </a:r>
            <a:r>
              <a:rPr lang="tr-TR" b="0" dirty="0" err="1">
                <a:solidFill>
                  <a:schemeClr val="tx1"/>
                </a:solidFill>
              </a:rPr>
              <a:t>and</a:t>
            </a:r>
            <a:r>
              <a:rPr lang="tr-TR" b="0" dirty="0">
                <a:solidFill>
                  <a:schemeClr val="tx1"/>
                </a:solidFill>
              </a:rPr>
              <a:t> </a:t>
            </a:r>
            <a:r>
              <a:rPr lang="en-US" b="0" dirty="0">
                <a:solidFill>
                  <a:schemeClr val="tx1"/>
                </a:solidFill>
              </a:rPr>
              <a:t>she </a:t>
            </a:r>
            <a:r>
              <a:rPr lang="en-US" b="0" u="sng" dirty="0">
                <a:solidFill>
                  <a:schemeClr val="tx1"/>
                </a:solidFill>
              </a:rPr>
              <a:t>could say</a:t>
            </a:r>
            <a:r>
              <a:rPr lang="en-US" b="0" dirty="0">
                <a:solidFill>
                  <a:schemeClr val="tx1"/>
                </a:solidFill>
              </a:rPr>
              <a:t> a few words.</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b="0" dirty="0">
                <a:solidFill>
                  <a:schemeClr val="tx1"/>
                </a:solidFill>
              </a:rPr>
              <a:t>But one day the child fell ill. She </a:t>
            </a:r>
            <a:r>
              <a:rPr lang="en-US" b="0" u="sng" dirty="0">
                <a:solidFill>
                  <a:schemeClr val="tx1"/>
                </a:solidFill>
              </a:rPr>
              <a:t>must have been</a:t>
            </a:r>
            <a:r>
              <a:rPr lang="en-US" b="0" dirty="0">
                <a:solidFill>
                  <a:schemeClr val="tx1"/>
                </a:solidFill>
              </a:rPr>
              <a:t> very ill. For days she was laid up with a high fever and soon the parents learned that their </a:t>
            </a:r>
            <a:r>
              <a:rPr lang="tr-TR" b="0" dirty="0" err="1">
                <a:solidFill>
                  <a:schemeClr val="tx1"/>
                </a:solidFill>
              </a:rPr>
              <a:t>infant</a:t>
            </a:r>
            <a:r>
              <a:rPr lang="en-US" b="0" dirty="0">
                <a:solidFill>
                  <a:schemeClr val="tx1"/>
                </a:solidFill>
              </a:rPr>
              <a:t> would never </a:t>
            </a:r>
            <a:r>
              <a:rPr lang="en-US" b="0" u="sng" dirty="0">
                <a:solidFill>
                  <a:schemeClr val="tx1"/>
                </a:solidFill>
              </a:rPr>
              <a:t>be able to see</a:t>
            </a:r>
            <a:r>
              <a:rPr lang="en-US" b="0" dirty="0">
                <a:solidFill>
                  <a:schemeClr val="tx1"/>
                </a:solidFill>
              </a:rPr>
              <a:t> and</a:t>
            </a:r>
            <a:r>
              <a:rPr lang="tr-TR" b="0" dirty="0">
                <a:solidFill>
                  <a:schemeClr val="tx1"/>
                </a:solidFill>
              </a:rPr>
              <a:t> </a:t>
            </a:r>
            <a:r>
              <a:rPr lang="en-US" b="0" u="sng" dirty="0">
                <a:solidFill>
                  <a:schemeClr val="tx1"/>
                </a:solidFill>
              </a:rPr>
              <a:t>hear</a:t>
            </a:r>
            <a:r>
              <a:rPr lang="en-US" b="0" dirty="0">
                <a:solidFill>
                  <a:schemeClr val="tx1"/>
                </a:solidFill>
              </a:rPr>
              <a:t>.</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b="0" dirty="0">
                <a:solidFill>
                  <a:schemeClr val="tx1"/>
                </a:solidFill>
              </a:rPr>
              <a:t>The little child was now doomed to a life of silence and darkness. She </a:t>
            </a:r>
            <a:r>
              <a:rPr lang="en-US" b="0" u="sng" dirty="0">
                <a:solidFill>
                  <a:schemeClr val="tx1"/>
                </a:solidFill>
              </a:rPr>
              <a:t>could not hear</a:t>
            </a:r>
            <a:r>
              <a:rPr lang="en-US" b="0" dirty="0">
                <a:solidFill>
                  <a:schemeClr val="tx1"/>
                </a:solidFill>
              </a:rPr>
              <a:t> what was said to her and did not know how to talk, she </a:t>
            </a:r>
            <a:r>
              <a:rPr lang="en-US" b="0" u="sng" dirty="0">
                <a:solidFill>
                  <a:schemeClr val="tx1"/>
                </a:solidFill>
              </a:rPr>
              <a:t>was unable to play</a:t>
            </a:r>
            <a:r>
              <a:rPr lang="en-US" b="0" dirty="0">
                <a:solidFill>
                  <a:schemeClr val="tx1"/>
                </a:solidFill>
              </a:rPr>
              <a:t> with other children.</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b="0" dirty="0">
                <a:solidFill>
                  <a:schemeClr val="tx1"/>
                </a:solidFill>
              </a:rPr>
              <a:t>When Helen was 6 years old her parents took her to Baltimore and then to Washington to famous doctors to find out if they could do something to make her hear and see again, but the doctors </a:t>
            </a:r>
            <a:r>
              <a:rPr lang="en-US" b="0" u="sng" dirty="0">
                <a:solidFill>
                  <a:schemeClr val="tx1"/>
                </a:solidFill>
              </a:rPr>
              <a:t>could do</a:t>
            </a:r>
            <a:r>
              <a:rPr lang="en-US" b="0" dirty="0">
                <a:solidFill>
                  <a:schemeClr val="tx1"/>
                </a:solidFill>
              </a:rPr>
              <a:t> nothing. The child was hopelessly deaf. Dr. Bell said the </a:t>
            </a:r>
            <a:r>
              <a:rPr lang="en-US" b="0" dirty="0" err="1">
                <a:solidFill>
                  <a:schemeClr val="tx1"/>
                </a:solidFill>
              </a:rPr>
              <a:t>Kellers</a:t>
            </a:r>
            <a:r>
              <a:rPr lang="en-US" b="0" dirty="0">
                <a:solidFill>
                  <a:schemeClr val="tx1"/>
                </a:solidFill>
              </a:rPr>
              <a:t> </a:t>
            </a:r>
            <a:r>
              <a:rPr lang="en-US" b="0" u="sng" dirty="0">
                <a:solidFill>
                  <a:schemeClr val="tx1"/>
                </a:solidFill>
              </a:rPr>
              <a:t>should address</a:t>
            </a:r>
            <a:r>
              <a:rPr lang="en-US" b="0" dirty="0">
                <a:solidFill>
                  <a:schemeClr val="tx1"/>
                </a:solidFill>
              </a:rPr>
              <a:t> the Perkins Institution for the blind in Boston and ask if they </a:t>
            </a:r>
            <a:r>
              <a:rPr lang="en-US" b="0" u="sng" dirty="0">
                <a:solidFill>
                  <a:schemeClr val="tx1"/>
                </a:solidFill>
              </a:rPr>
              <a:t>could send</a:t>
            </a:r>
            <a:r>
              <a:rPr lang="en-US" b="0" dirty="0">
                <a:solidFill>
                  <a:schemeClr val="tx1"/>
                </a:solidFill>
              </a:rPr>
              <a:t> someone to help the child.</a:t>
            </a:r>
            <a:endParaRPr lang="tr-TR" dirty="0">
              <a:solidFill>
                <a:schemeClr val="tx1"/>
              </a:solidFill>
            </a:endParaRPr>
          </a:p>
          <a:p>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37</a:t>
            </a:fld>
            <a:endParaRPr lang="en-US" dirty="0"/>
          </a:p>
        </p:txBody>
      </p:sp>
    </p:spTree>
    <p:extLst>
      <p:ext uri="{BB962C8B-B14F-4D97-AF65-F5344CB8AC3E}">
        <p14:creationId xmlns:p14="http://schemas.microsoft.com/office/powerpoint/2010/main" val="3196426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Think</a:t>
            </a:r>
            <a:r>
              <a:rPr lang="tr-TR" dirty="0" smtClean="0"/>
              <a:t> of </a:t>
            </a:r>
            <a:r>
              <a:rPr lang="tr-TR" dirty="0" err="1" smtClean="0"/>
              <a:t>the</a:t>
            </a:r>
            <a:r>
              <a:rPr lang="tr-TR" dirty="0" smtClean="0"/>
              <a:t> </a:t>
            </a:r>
            <a:r>
              <a:rPr lang="tr-TR" dirty="0" err="1" smtClean="0"/>
              <a:t>rule</a:t>
            </a:r>
            <a:r>
              <a:rPr lang="tr-TR" dirty="0" smtClean="0"/>
              <a:t>….</a:t>
            </a:r>
            <a:endParaRPr lang="tr-TR" dirty="0"/>
          </a:p>
        </p:txBody>
      </p:sp>
      <p:sp>
        <p:nvSpPr>
          <p:cNvPr id="3" name="İçerik Yer Tutucusu 2"/>
          <p:cNvSpPr>
            <a:spLocks noGrp="1"/>
          </p:cNvSpPr>
          <p:nvPr>
            <p:ph idx="1"/>
          </p:nvPr>
        </p:nvSpPr>
        <p:spPr>
          <a:xfrm>
            <a:off x="973139" y="1614055"/>
            <a:ext cx="7954962" cy="4551363"/>
          </a:xfrm>
        </p:spPr>
        <p:txBody>
          <a:bodyPr>
            <a:normAutofit/>
          </a:bodyPr>
          <a:lstStyle/>
          <a:p>
            <a:pPr marL="285750" indent="-285750">
              <a:buFont typeface="Arial" panose="020B0604020202020204" pitchFamily="34" charset="0"/>
              <a:buChar char="•"/>
            </a:pPr>
            <a:r>
              <a:rPr lang="en-US" sz="2400" dirty="0"/>
              <a:t>Modals are often used to talk about abilities and possibilities or lack of them</a:t>
            </a:r>
            <a:r>
              <a:rPr lang="en-US" sz="2400" b="0" dirty="0"/>
              <a:t>. </a:t>
            </a:r>
            <a:endParaRPr lang="tr-TR" sz="2400" b="0" dirty="0" smtClean="0"/>
          </a:p>
          <a:p>
            <a:pPr marL="285750" indent="-285750">
              <a:buFont typeface="Arial" panose="020B0604020202020204" pitchFamily="34" charset="0"/>
              <a:buChar char="•"/>
            </a:pPr>
            <a:r>
              <a:rPr lang="en-US" sz="2400" b="0" dirty="0" smtClean="0"/>
              <a:t>Some </a:t>
            </a:r>
            <a:r>
              <a:rPr lang="en-US" sz="2400" b="0" dirty="0"/>
              <a:t>of the words you want to focus on in this section are </a:t>
            </a:r>
            <a:r>
              <a:rPr lang="en-US" sz="2400" b="0" i="1" dirty="0"/>
              <a:t>can</a:t>
            </a:r>
            <a:r>
              <a:rPr lang="en-US" sz="2400" b="0" dirty="0"/>
              <a:t>,</a:t>
            </a:r>
            <a:r>
              <a:rPr lang="en-US" sz="2400" b="0" i="1" dirty="0"/>
              <a:t>could</a:t>
            </a:r>
            <a:r>
              <a:rPr lang="en-US" sz="2400" b="0" dirty="0"/>
              <a:t>, </a:t>
            </a:r>
            <a:r>
              <a:rPr lang="en-US" sz="2400" b="0" i="1" dirty="0"/>
              <a:t>may</a:t>
            </a:r>
            <a:r>
              <a:rPr lang="en-US" sz="2400" b="0" dirty="0"/>
              <a:t>, and </a:t>
            </a:r>
            <a:r>
              <a:rPr lang="en-US" sz="2400" b="0" i="1" dirty="0"/>
              <a:t>might</a:t>
            </a:r>
            <a:r>
              <a:rPr lang="en-US" sz="2400" b="0" dirty="0"/>
              <a:t>. </a:t>
            </a:r>
            <a:endParaRPr lang="tr-TR" sz="2400" b="0" dirty="0" smtClean="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38</a:t>
            </a:fld>
            <a:endParaRPr lang="en-US"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29891"/>
            <a:ext cx="9901238" cy="3130140"/>
          </a:xfrm>
          <a:prstGeom prst="rect">
            <a:avLst/>
          </a:prstGeom>
        </p:spPr>
      </p:pic>
    </p:spTree>
    <p:extLst>
      <p:ext uri="{BB962C8B-B14F-4D97-AF65-F5344CB8AC3E}">
        <p14:creationId xmlns:p14="http://schemas.microsoft.com/office/powerpoint/2010/main" val="2287871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Provide</a:t>
            </a:r>
            <a:r>
              <a:rPr lang="tr-TR" dirty="0" smtClean="0"/>
              <a:t> </a:t>
            </a:r>
            <a:r>
              <a:rPr lang="tr-TR" dirty="0" err="1" smtClean="0"/>
              <a:t>examples</a:t>
            </a:r>
            <a:endParaRPr lang="tr-TR" dirty="0"/>
          </a:p>
        </p:txBody>
      </p:sp>
      <p:sp>
        <p:nvSpPr>
          <p:cNvPr id="3" name="İçerik Yer Tutucusu 2"/>
          <p:cNvSpPr>
            <a:spLocks noGrp="1"/>
          </p:cNvSpPr>
          <p:nvPr>
            <p:ph idx="1"/>
          </p:nvPr>
        </p:nvSpPr>
        <p:spPr/>
        <p:txBody>
          <a:bodyPr>
            <a:normAutofit/>
          </a:bodyPr>
          <a:lstStyle/>
          <a:p>
            <a:pPr marL="285750" indent="-285750">
              <a:buFont typeface="Arial" panose="020B0604020202020204" pitchFamily="34" charset="0"/>
              <a:buChar char="•"/>
            </a:pPr>
            <a:r>
              <a:rPr lang="en-US" sz="2000" b="0" dirty="0"/>
              <a:t>Talk to your students about things they can do</a:t>
            </a:r>
            <a:r>
              <a:rPr lang="tr-TR" sz="2000" b="0" dirty="0"/>
              <a:t>. </a:t>
            </a:r>
            <a:r>
              <a:rPr lang="tr-TR" sz="2000" b="0" dirty="0" err="1"/>
              <a:t>We</a:t>
            </a:r>
            <a:r>
              <a:rPr lang="tr-TR" sz="2000" b="0" dirty="0"/>
              <a:t> </a:t>
            </a:r>
            <a:r>
              <a:rPr lang="tr-TR" sz="2000" b="0" dirty="0" err="1"/>
              <a:t>use</a:t>
            </a:r>
            <a:r>
              <a:rPr lang="tr-TR" sz="2000" b="0" dirty="0"/>
              <a:t> «can»…..</a:t>
            </a:r>
            <a:r>
              <a:rPr lang="en-US" sz="2000" b="0" dirty="0"/>
              <a:t> </a:t>
            </a:r>
            <a:endParaRPr lang="tr-TR" sz="2000" b="0" dirty="0"/>
          </a:p>
          <a:p>
            <a:pPr marL="285750" indent="-285750">
              <a:buFont typeface="Arial" panose="020B0604020202020204" pitchFamily="34" charset="0"/>
              <a:buChar char="•"/>
            </a:pPr>
            <a:r>
              <a:rPr lang="en-US" sz="2000" b="0" dirty="0"/>
              <a:t>Next you should</a:t>
            </a:r>
            <a:r>
              <a:rPr lang="tr-TR" sz="2000" b="0" dirty="0"/>
              <a:t> </a:t>
            </a:r>
            <a:r>
              <a:rPr lang="en-US" sz="2000" b="0" dirty="0"/>
              <a:t>talk about mi</a:t>
            </a:r>
            <a:r>
              <a:rPr lang="tr-TR" sz="2000" b="0" dirty="0" err="1"/>
              <a:t>ght</a:t>
            </a:r>
            <a:r>
              <a:rPr lang="en-US" sz="2000" b="0" dirty="0"/>
              <a:t> because it is also commonly used when talking about present possibilities such as “</a:t>
            </a:r>
            <a:r>
              <a:rPr lang="en-US" sz="2000" b="0" i="1" dirty="0"/>
              <a:t>We can’t play music in class because the other classes might be taking tests.</a:t>
            </a:r>
            <a:r>
              <a:rPr lang="en-US" sz="2000" b="0" dirty="0"/>
              <a:t>” which nicely combines the two words in one sentence. </a:t>
            </a:r>
            <a:endParaRPr lang="tr-TR" sz="2000" b="0" dirty="0"/>
          </a:p>
          <a:p>
            <a:pPr marL="285750" indent="-285750">
              <a:buFont typeface="Arial" panose="020B0604020202020204" pitchFamily="34" charset="0"/>
              <a:buChar char="•"/>
            </a:pPr>
            <a:r>
              <a:rPr lang="en-US" sz="2000" b="0" dirty="0"/>
              <a:t>Building upon that, talk about how </a:t>
            </a:r>
            <a:r>
              <a:rPr lang="en-US" sz="2000" b="0" i="1" dirty="0"/>
              <a:t>could</a:t>
            </a:r>
            <a:r>
              <a:rPr lang="en-US" sz="2000" b="0" dirty="0"/>
              <a:t> and </a:t>
            </a:r>
            <a:r>
              <a:rPr lang="en-US" sz="2000" b="0" i="1" dirty="0"/>
              <a:t>may</a:t>
            </a:r>
            <a:r>
              <a:rPr lang="en-US" sz="2000" b="0" dirty="0"/>
              <a:t> are used to discuss future abilities and possibilities and also how </a:t>
            </a:r>
            <a:r>
              <a:rPr lang="en-US" sz="2000" b="0" i="1" dirty="0"/>
              <a:t>could</a:t>
            </a:r>
            <a:r>
              <a:rPr lang="tr-TR" sz="2000" b="0" i="1" dirty="0"/>
              <a:t> </a:t>
            </a:r>
            <a:r>
              <a:rPr lang="en-US" sz="2000" b="0" dirty="0"/>
              <a:t>can be used to talk about the past in a sentence such as “</a:t>
            </a:r>
            <a:r>
              <a:rPr lang="en-US" sz="2000" b="0" i="1" dirty="0"/>
              <a:t>When I was a child, I could climb trees</a:t>
            </a:r>
            <a:endParaRPr lang="tr-TR" sz="2000"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39</a:t>
            </a:fld>
            <a:endParaRPr lang="en-US"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0775" y="5569527"/>
            <a:ext cx="5715000" cy="1050665"/>
          </a:xfrm>
          <a:prstGeom prst="rect">
            <a:avLst/>
          </a:prstGeom>
        </p:spPr>
      </p:pic>
    </p:spTree>
    <p:extLst>
      <p:ext uri="{BB962C8B-B14F-4D97-AF65-F5344CB8AC3E}">
        <p14:creationId xmlns:p14="http://schemas.microsoft.com/office/powerpoint/2010/main" val="294236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At </a:t>
            </a:r>
            <a:r>
              <a:rPr lang="tr-TR" dirty="0" err="1" smtClean="0"/>
              <a:t>the</a:t>
            </a:r>
            <a:r>
              <a:rPr lang="tr-TR" dirty="0" smtClean="0"/>
              <a:t> </a:t>
            </a:r>
            <a:r>
              <a:rPr lang="tr-TR" dirty="0" err="1" smtClean="0"/>
              <a:t>very</a:t>
            </a:r>
            <a:r>
              <a:rPr lang="tr-TR" dirty="0" smtClean="0"/>
              <a:t> </a:t>
            </a:r>
            <a:r>
              <a:rPr lang="tr-TR" dirty="0" err="1" smtClean="0"/>
              <a:t>least</a:t>
            </a:r>
            <a:r>
              <a:rPr lang="tr-TR" dirty="0" smtClean="0"/>
              <a:t>…</a:t>
            </a:r>
            <a:r>
              <a:rPr lang="tr-TR" dirty="0" err="1" smtClean="0"/>
              <a:t>grammar</a:t>
            </a:r>
            <a:r>
              <a:rPr lang="tr-TR" dirty="0" smtClean="0"/>
              <a:t> is </a:t>
            </a:r>
            <a:br>
              <a:rPr lang="tr-TR" dirty="0" smtClean="0"/>
            </a:br>
            <a:r>
              <a:rPr lang="tr-TR" dirty="0" err="1" smtClean="0"/>
              <a:t>still</a:t>
            </a:r>
            <a:r>
              <a:rPr lang="tr-TR" dirty="0" smtClean="0"/>
              <a:t> popular! </a:t>
            </a:r>
            <a:endParaRPr lang="tr-TR" dirty="0"/>
          </a:p>
        </p:txBody>
      </p:sp>
      <p:sp>
        <p:nvSpPr>
          <p:cNvPr id="3" name="İçerik Yer Tutucusu 2"/>
          <p:cNvSpPr>
            <a:spLocks noGrp="1"/>
          </p:cNvSpPr>
          <p:nvPr>
            <p:ph idx="1"/>
          </p:nvPr>
        </p:nvSpPr>
        <p:spPr/>
        <p:txBody>
          <a:bodyPr>
            <a:normAutofit fontScale="85000" lnSpcReduction="20000"/>
          </a:bodyPr>
          <a:lstStyle/>
          <a:p>
            <a:endParaRPr lang="tr-TR" b="0" dirty="0" smtClean="0"/>
          </a:p>
          <a:p>
            <a:r>
              <a:rPr lang="tr-TR" sz="1900" dirty="0" smtClean="0">
                <a:solidFill>
                  <a:schemeClr val="bg2">
                    <a:lumMod val="75000"/>
                  </a:schemeClr>
                </a:solidFill>
              </a:rPr>
              <a:t>David </a:t>
            </a:r>
            <a:r>
              <a:rPr lang="tr-TR" sz="1900" dirty="0" err="1" smtClean="0">
                <a:solidFill>
                  <a:schemeClr val="bg2">
                    <a:lumMod val="75000"/>
                  </a:schemeClr>
                </a:solidFill>
              </a:rPr>
              <a:t>Crystal</a:t>
            </a:r>
            <a:r>
              <a:rPr lang="tr-TR" sz="1500" b="0" dirty="0" smtClean="0">
                <a:solidFill>
                  <a:schemeClr val="bg2">
                    <a:lumMod val="75000"/>
                  </a:schemeClr>
                </a:solidFill>
              </a:rPr>
              <a:t> </a:t>
            </a:r>
            <a:r>
              <a:rPr lang="tr-TR" sz="1500" b="0" dirty="0" err="1" smtClean="0">
                <a:solidFill>
                  <a:schemeClr val="bg2">
                    <a:lumMod val="75000"/>
                  </a:schemeClr>
                </a:solidFill>
              </a:rPr>
              <a:t>gave</a:t>
            </a:r>
            <a:r>
              <a:rPr lang="tr-TR" sz="1500" b="0" dirty="0" smtClean="0">
                <a:solidFill>
                  <a:schemeClr val="bg2">
                    <a:lumMod val="75000"/>
                  </a:schemeClr>
                </a:solidFill>
              </a:rPr>
              <a:t> a </a:t>
            </a:r>
            <a:r>
              <a:rPr lang="tr-TR" sz="1500" b="0" dirty="0" err="1" smtClean="0">
                <a:solidFill>
                  <a:schemeClr val="bg2">
                    <a:lumMod val="75000"/>
                  </a:schemeClr>
                </a:solidFill>
              </a:rPr>
              <a:t>plenary</a:t>
            </a:r>
            <a:r>
              <a:rPr lang="tr-TR" sz="1500" b="0" dirty="0" smtClean="0">
                <a:solidFill>
                  <a:schemeClr val="bg2">
                    <a:lumMod val="75000"/>
                  </a:schemeClr>
                </a:solidFill>
              </a:rPr>
              <a:t> </a:t>
            </a:r>
            <a:r>
              <a:rPr lang="tr-TR" sz="1500" b="0" dirty="0" err="1" smtClean="0">
                <a:solidFill>
                  <a:schemeClr val="bg2">
                    <a:lumMod val="75000"/>
                  </a:schemeClr>
                </a:solidFill>
              </a:rPr>
              <a:t>session</a:t>
            </a:r>
            <a:r>
              <a:rPr lang="tr-TR" sz="1500" b="0" dirty="0" smtClean="0">
                <a:solidFill>
                  <a:schemeClr val="bg2">
                    <a:lumMod val="75000"/>
                  </a:schemeClr>
                </a:solidFill>
              </a:rPr>
              <a:t> at IATEFL (2016) </a:t>
            </a:r>
            <a:r>
              <a:rPr lang="tr-TR" sz="1500" b="0" dirty="0" err="1" smtClean="0">
                <a:solidFill>
                  <a:schemeClr val="bg2">
                    <a:lumMod val="75000"/>
                  </a:schemeClr>
                </a:solidFill>
              </a:rPr>
              <a:t>and</a:t>
            </a:r>
            <a:r>
              <a:rPr lang="tr-TR" sz="1500" b="0" dirty="0" smtClean="0">
                <a:solidFill>
                  <a:schemeClr val="bg2">
                    <a:lumMod val="75000"/>
                  </a:schemeClr>
                </a:solidFill>
              </a:rPr>
              <a:t> </a:t>
            </a:r>
            <a:r>
              <a:rPr lang="tr-TR" sz="1500" b="0" dirty="0" err="1" smtClean="0">
                <a:solidFill>
                  <a:schemeClr val="bg2">
                    <a:lumMod val="75000"/>
                  </a:schemeClr>
                </a:solidFill>
              </a:rPr>
              <a:t>said</a:t>
            </a:r>
            <a:r>
              <a:rPr lang="tr-TR" sz="1500" b="0" dirty="0" smtClean="0">
                <a:solidFill>
                  <a:schemeClr val="bg2">
                    <a:lumMod val="75000"/>
                  </a:schemeClr>
                </a:solidFill>
              </a:rPr>
              <a:t> </a:t>
            </a:r>
          </a:p>
          <a:p>
            <a:r>
              <a:rPr lang="en-US" sz="2800" b="0" i="1" dirty="0">
                <a:solidFill>
                  <a:schemeClr val="bg2">
                    <a:lumMod val="75000"/>
                  </a:schemeClr>
                </a:solidFill>
              </a:rPr>
              <a:t>''The most difficult jobs in the world are language-related jobs</a:t>
            </a:r>
            <a:r>
              <a:rPr lang="en-US" sz="2800" b="0" i="1" dirty="0" smtClean="0">
                <a:solidFill>
                  <a:schemeClr val="bg2">
                    <a:lumMod val="75000"/>
                  </a:schemeClr>
                </a:solidFill>
              </a:rPr>
              <a:t>.'‘</a:t>
            </a:r>
            <a:endParaRPr lang="tr-TR" sz="2800" b="0" i="1" dirty="0" smtClean="0">
              <a:solidFill>
                <a:schemeClr val="bg2">
                  <a:lumMod val="75000"/>
                </a:schemeClr>
              </a:solidFill>
            </a:endParaRPr>
          </a:p>
          <a:p>
            <a:r>
              <a:rPr lang="tr-TR" sz="2800" b="0" i="1" dirty="0" err="1" smtClean="0">
                <a:solidFill>
                  <a:schemeClr val="bg2">
                    <a:lumMod val="75000"/>
                  </a:schemeClr>
                </a:solidFill>
              </a:rPr>
              <a:t>Grammatically</a:t>
            </a:r>
            <a:r>
              <a:rPr lang="tr-TR" sz="2800" b="0" i="1" dirty="0" smtClean="0">
                <a:solidFill>
                  <a:schemeClr val="bg2">
                    <a:lumMod val="75000"/>
                  </a:schemeClr>
                </a:solidFill>
              </a:rPr>
              <a:t> </a:t>
            </a:r>
            <a:r>
              <a:rPr lang="tr-TR" sz="2800" b="0" i="1" dirty="0" err="1" smtClean="0">
                <a:solidFill>
                  <a:schemeClr val="bg2">
                    <a:lumMod val="75000"/>
                  </a:schemeClr>
                </a:solidFill>
              </a:rPr>
              <a:t>speaking</a:t>
            </a:r>
            <a:r>
              <a:rPr lang="tr-TR" sz="2800" b="0" i="1" dirty="0" smtClean="0">
                <a:solidFill>
                  <a:schemeClr val="bg2">
                    <a:lumMod val="75000"/>
                  </a:schemeClr>
                </a:solidFill>
              </a:rPr>
              <a:t>: </a:t>
            </a:r>
            <a:r>
              <a:rPr lang="tr-TR" sz="2800" b="0" i="1" dirty="0" err="1" smtClean="0">
                <a:solidFill>
                  <a:schemeClr val="bg2">
                    <a:lumMod val="75000"/>
                  </a:schemeClr>
                </a:solidFill>
              </a:rPr>
              <a:t>What</a:t>
            </a:r>
            <a:r>
              <a:rPr lang="tr-TR" sz="2800" b="0" i="1" dirty="0" smtClean="0">
                <a:solidFill>
                  <a:schemeClr val="bg2">
                    <a:lumMod val="75000"/>
                  </a:schemeClr>
                </a:solidFill>
              </a:rPr>
              <a:t> has </a:t>
            </a:r>
            <a:r>
              <a:rPr lang="tr-TR" sz="2800" b="0" i="1" dirty="0" err="1" smtClean="0">
                <a:solidFill>
                  <a:schemeClr val="bg2">
                    <a:lumMod val="75000"/>
                  </a:schemeClr>
                </a:solidFill>
              </a:rPr>
              <a:t>changed</a:t>
            </a:r>
            <a:r>
              <a:rPr lang="tr-TR" sz="2800" b="0" i="1" dirty="0" smtClean="0">
                <a:solidFill>
                  <a:schemeClr val="bg2">
                    <a:lumMod val="75000"/>
                  </a:schemeClr>
                </a:solidFill>
              </a:rPr>
              <a:t>?</a:t>
            </a:r>
            <a:r>
              <a:rPr lang="en-US" sz="2800" i="1" dirty="0">
                <a:solidFill>
                  <a:schemeClr val="bg2">
                    <a:lumMod val="75000"/>
                  </a:schemeClr>
                </a:solidFill>
              </a:rPr>
              <a:t/>
            </a:r>
            <a:br>
              <a:rPr lang="en-US" sz="2800" i="1" dirty="0">
                <a:solidFill>
                  <a:schemeClr val="bg2">
                    <a:lumMod val="75000"/>
                  </a:schemeClr>
                </a:solidFill>
              </a:rPr>
            </a:br>
            <a:endParaRPr lang="tr-TR" sz="1500" b="0" i="1" dirty="0" smtClean="0">
              <a:solidFill>
                <a:schemeClr val="bg2">
                  <a:lumMod val="75000"/>
                </a:schemeClr>
              </a:solidFill>
            </a:endParaRPr>
          </a:p>
          <a:p>
            <a:r>
              <a:rPr lang="en-US" sz="1500" b="0" i="1" dirty="0" smtClean="0">
                <a:solidFill>
                  <a:schemeClr val="bg2">
                    <a:lumMod val="75000"/>
                  </a:schemeClr>
                </a:solidFill>
              </a:rPr>
              <a:t>1</a:t>
            </a:r>
            <a:r>
              <a:rPr lang="en-US" sz="1500" b="0" i="1" dirty="0">
                <a:solidFill>
                  <a:schemeClr val="bg2">
                    <a:lumMod val="75000"/>
                  </a:schemeClr>
                </a:solidFill>
              </a:rPr>
              <a:t>. </a:t>
            </a:r>
            <a:r>
              <a:rPr lang="en-US" sz="1500" b="0" i="1" dirty="0">
                <a:solidFill>
                  <a:schemeClr val="accent6">
                    <a:lumMod val="50000"/>
                  </a:schemeClr>
                </a:solidFill>
              </a:rPr>
              <a:t>The frequency </a:t>
            </a:r>
            <a:r>
              <a:rPr lang="en-US" sz="1500" b="0" i="1" dirty="0" smtClean="0">
                <a:solidFill>
                  <a:schemeClr val="accent6">
                    <a:lumMod val="50000"/>
                  </a:schemeClr>
                </a:solidFill>
              </a:rPr>
              <a:t>of</a:t>
            </a:r>
            <a:r>
              <a:rPr lang="tr-TR" sz="1500" b="0" i="1" dirty="0" smtClean="0">
                <a:solidFill>
                  <a:schemeClr val="accent6">
                    <a:lumMod val="50000"/>
                  </a:schemeClr>
                </a:solidFill>
              </a:rPr>
              <a:t> </a:t>
            </a:r>
            <a:r>
              <a:rPr lang="tr-TR" sz="1500" b="0" i="1" dirty="0" err="1" smtClean="0">
                <a:solidFill>
                  <a:schemeClr val="accent6">
                    <a:lumMod val="50000"/>
                  </a:schemeClr>
                </a:solidFill>
              </a:rPr>
              <a:t>certain</a:t>
            </a:r>
            <a:r>
              <a:rPr lang="en-US" sz="1500" b="0" i="1" dirty="0" smtClean="0">
                <a:solidFill>
                  <a:schemeClr val="accent6">
                    <a:lumMod val="50000"/>
                  </a:schemeClr>
                </a:solidFill>
              </a:rPr>
              <a:t> </a:t>
            </a:r>
            <a:r>
              <a:rPr lang="en-US" sz="1500" b="0" i="1" dirty="0">
                <a:solidFill>
                  <a:schemeClr val="accent6">
                    <a:lumMod val="50000"/>
                  </a:schemeClr>
                </a:solidFill>
              </a:rPr>
              <a:t>modal verbs is declining, </a:t>
            </a:r>
            <a:r>
              <a:rPr lang="en-US" sz="1500" b="0" dirty="0">
                <a:solidFill>
                  <a:schemeClr val="bg2">
                    <a:lumMod val="75000"/>
                  </a:schemeClr>
                </a:solidFill>
              </a:rPr>
              <a:t>such as </a:t>
            </a:r>
            <a:r>
              <a:rPr lang="en-US" sz="1500" b="0" u="sng" dirty="0">
                <a:solidFill>
                  <a:schemeClr val="bg2">
                    <a:lumMod val="75000"/>
                  </a:schemeClr>
                </a:solidFill>
              </a:rPr>
              <a:t>shall</a:t>
            </a:r>
            <a:r>
              <a:rPr lang="en-US" sz="1500" b="0" dirty="0">
                <a:solidFill>
                  <a:schemeClr val="bg2">
                    <a:lumMod val="75000"/>
                  </a:schemeClr>
                </a:solidFill>
              </a:rPr>
              <a:t>, </a:t>
            </a:r>
            <a:r>
              <a:rPr lang="en-US" sz="1500" b="0" u="sng" dirty="0">
                <a:solidFill>
                  <a:schemeClr val="bg2">
                    <a:lumMod val="75000"/>
                  </a:schemeClr>
                </a:solidFill>
              </a:rPr>
              <a:t>must</a:t>
            </a:r>
            <a:r>
              <a:rPr lang="en-US" sz="1500" b="0" dirty="0">
                <a:solidFill>
                  <a:schemeClr val="bg2">
                    <a:lumMod val="75000"/>
                  </a:schemeClr>
                </a:solidFill>
              </a:rPr>
              <a:t> and </a:t>
            </a:r>
            <a:r>
              <a:rPr lang="en-US" sz="1500" b="0" u="sng" dirty="0">
                <a:solidFill>
                  <a:schemeClr val="bg2">
                    <a:lumMod val="75000"/>
                  </a:schemeClr>
                </a:solidFill>
              </a:rPr>
              <a:t>may</a:t>
            </a:r>
            <a:r>
              <a:rPr lang="en-US" sz="1500" b="0" dirty="0">
                <a:solidFill>
                  <a:schemeClr val="bg2">
                    <a:lumMod val="75000"/>
                  </a:schemeClr>
                </a:solidFill>
              </a:rPr>
              <a:t>, both in spoken and written English (especially in American English), in all text categories, and have been replaced by semi-modals, such as have to, be going to, want to = hafta, gonna, wanna (colloquially</a:t>
            </a:r>
            <a:r>
              <a:rPr lang="en-US" sz="1500" b="0" dirty="0" smtClean="0">
                <a:solidFill>
                  <a:schemeClr val="bg2">
                    <a:lumMod val="75000"/>
                  </a:schemeClr>
                </a:solidFill>
              </a:rPr>
              <a:t>)</a:t>
            </a:r>
            <a:r>
              <a:rPr lang="en-US" sz="1500" b="0" dirty="0">
                <a:solidFill>
                  <a:schemeClr val="bg2">
                    <a:lumMod val="75000"/>
                  </a:schemeClr>
                </a:solidFill>
              </a:rPr>
              <a:t/>
            </a:r>
            <a:br>
              <a:rPr lang="en-US" sz="1500" b="0" dirty="0">
                <a:solidFill>
                  <a:schemeClr val="bg2">
                    <a:lumMod val="75000"/>
                  </a:schemeClr>
                </a:solidFill>
              </a:rPr>
            </a:br>
            <a:endParaRPr lang="en-US" sz="1500" b="0" dirty="0">
              <a:solidFill>
                <a:schemeClr val="bg2">
                  <a:lumMod val="75000"/>
                </a:schemeClr>
              </a:solidFill>
            </a:endParaRPr>
          </a:p>
          <a:p>
            <a:r>
              <a:rPr lang="en-US" sz="1500" b="0" dirty="0">
                <a:solidFill>
                  <a:schemeClr val="bg2">
                    <a:lumMod val="75000"/>
                  </a:schemeClr>
                </a:solidFill>
              </a:rPr>
              <a:t>2. </a:t>
            </a:r>
            <a:r>
              <a:rPr lang="en-US" sz="1500" b="0" i="1" dirty="0">
                <a:solidFill>
                  <a:schemeClr val="accent6">
                    <a:lumMod val="50000"/>
                  </a:schemeClr>
                </a:solidFill>
              </a:rPr>
              <a:t>The progressive aspect is on the increase, e.g. I'm lovin' it.</a:t>
            </a:r>
          </a:p>
          <a:p>
            <a:r>
              <a:rPr lang="en-US" sz="1500" b="0" dirty="0">
                <a:solidFill>
                  <a:schemeClr val="bg2">
                    <a:lumMod val="75000"/>
                  </a:schemeClr>
                </a:solidFill>
              </a:rPr>
              <a:t>Stative verbs have been used dynamically, once only in simple form (I'm needing a new coat, I'm wanting a new fridge, It's mattering to me greatly, I'm knowing the answer</a:t>
            </a:r>
            <a:r>
              <a:rPr lang="en-US" sz="1500" b="0" dirty="0" smtClean="0">
                <a:solidFill>
                  <a:schemeClr val="bg2">
                    <a:lumMod val="75000"/>
                  </a:schemeClr>
                </a:solidFill>
              </a:rPr>
              <a:t>);</a:t>
            </a:r>
            <a:r>
              <a:rPr lang="en-US" sz="1500" b="0" dirty="0">
                <a:solidFill>
                  <a:schemeClr val="bg2">
                    <a:lumMod val="75000"/>
                  </a:schemeClr>
                </a:solidFill>
              </a:rPr>
              <a:t/>
            </a:r>
            <a:br>
              <a:rPr lang="en-US" sz="1500" b="0" dirty="0">
                <a:solidFill>
                  <a:schemeClr val="bg2">
                    <a:lumMod val="75000"/>
                  </a:schemeClr>
                </a:solidFill>
              </a:rPr>
            </a:br>
            <a:endParaRPr lang="en-US" sz="1500" b="0" dirty="0">
              <a:solidFill>
                <a:schemeClr val="bg2">
                  <a:lumMod val="75000"/>
                </a:schemeClr>
              </a:solidFill>
            </a:endParaRPr>
          </a:p>
          <a:p>
            <a:r>
              <a:rPr lang="en-US" sz="1500" b="0" dirty="0">
                <a:solidFill>
                  <a:schemeClr val="bg2">
                    <a:lumMod val="75000"/>
                  </a:schemeClr>
                </a:solidFill>
              </a:rPr>
              <a:t>3. </a:t>
            </a:r>
            <a:r>
              <a:rPr lang="en-US" sz="1500" b="0" i="1" dirty="0">
                <a:solidFill>
                  <a:schemeClr val="accent6">
                    <a:lumMod val="50000"/>
                  </a:schemeClr>
                </a:solidFill>
              </a:rPr>
              <a:t>Change in the use of relative pronouns - </a:t>
            </a:r>
            <a:r>
              <a:rPr lang="en-US" sz="1500" b="0" i="1" u="sng" dirty="0">
                <a:solidFill>
                  <a:schemeClr val="accent6">
                    <a:lumMod val="50000"/>
                  </a:schemeClr>
                </a:solidFill>
              </a:rPr>
              <a:t>that</a:t>
            </a:r>
            <a:r>
              <a:rPr lang="en-US" sz="1500" b="0" i="1" dirty="0">
                <a:solidFill>
                  <a:schemeClr val="accent6">
                    <a:lumMod val="50000"/>
                  </a:schemeClr>
                </a:solidFill>
              </a:rPr>
              <a:t> and </a:t>
            </a:r>
            <a:r>
              <a:rPr lang="en-US" sz="1500" b="0" i="1" u="sng" dirty="0">
                <a:solidFill>
                  <a:schemeClr val="accent6">
                    <a:lumMod val="50000"/>
                  </a:schemeClr>
                </a:solidFill>
              </a:rPr>
              <a:t>which</a:t>
            </a:r>
            <a:r>
              <a:rPr lang="en-US" sz="1500" b="0" dirty="0">
                <a:solidFill>
                  <a:schemeClr val="bg2">
                    <a:lumMod val="75000"/>
                  </a:schemeClr>
                </a:solidFill>
              </a:rPr>
              <a:t>. That is used much more than which, and the use of which is greatly decreasing. </a:t>
            </a:r>
          </a:p>
          <a:p>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4</a:t>
            </a:fld>
            <a:endParaRPr lang="en-US"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8375" y="0"/>
            <a:ext cx="2822863" cy="2095500"/>
          </a:xfrm>
          <a:prstGeom prst="rect">
            <a:avLst/>
          </a:prstGeom>
        </p:spPr>
      </p:pic>
    </p:spTree>
    <p:extLst>
      <p:ext uri="{BB962C8B-B14F-4D97-AF65-F5344CB8AC3E}">
        <p14:creationId xmlns:p14="http://schemas.microsoft.com/office/powerpoint/2010/main" val="2356236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Practice</a:t>
            </a:r>
            <a:r>
              <a:rPr lang="tr-TR" dirty="0" smtClean="0"/>
              <a:t>…</a:t>
            </a:r>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40</a:t>
            </a:fld>
            <a:endParaRPr lang="en-US" dirty="0"/>
          </a:p>
        </p:txBody>
      </p:sp>
      <p:pic>
        <p:nvPicPr>
          <p:cNvPr id="1026" name="Picture 2" descr="http://busyteacher.org/uploads/posts/2016-03/1456936210_can-you-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0243" y="764704"/>
            <a:ext cx="6440752" cy="5689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599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t>
            </a:r>
            <a:r>
              <a:rPr lang="tr-TR" dirty="0" smtClean="0"/>
              <a:t>	Be </a:t>
            </a:r>
            <a:r>
              <a:rPr lang="tr-TR" dirty="0" err="1" smtClean="0"/>
              <a:t>Teachers:Correct</a:t>
            </a:r>
            <a:r>
              <a:rPr lang="tr-TR" dirty="0" smtClean="0"/>
              <a:t> </a:t>
            </a:r>
            <a:r>
              <a:rPr lang="tr-TR" dirty="0" err="1" smtClean="0"/>
              <a:t>Mistakes</a:t>
            </a:r>
            <a:r>
              <a:rPr lang="tr-TR" dirty="0" smtClean="0"/>
              <a:t>!</a:t>
            </a:r>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41</a:t>
            </a:fld>
            <a:endParaRPr lang="en-US" dirty="0"/>
          </a:p>
        </p:txBody>
      </p:sp>
      <p:pic>
        <p:nvPicPr>
          <p:cNvPr id="5122" name="Picture 2" descr="http://www.educationworld.com/a_lesson/TM/WS_lp334-04a-thumb.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5469" y="1337310"/>
            <a:ext cx="5528881" cy="5520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696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Correct</a:t>
            </a:r>
            <a:r>
              <a:rPr lang="tr-TR" dirty="0" smtClean="0"/>
              <a:t>!</a:t>
            </a:r>
            <a:endParaRPr lang="tr-TR" dirty="0"/>
          </a:p>
        </p:txBody>
      </p:sp>
      <p:sp>
        <p:nvSpPr>
          <p:cNvPr id="3" name="İçerik Yer Tutucusu 2"/>
          <p:cNvSpPr>
            <a:spLocks noGrp="1"/>
          </p:cNvSpPr>
          <p:nvPr>
            <p:ph idx="1"/>
          </p:nvPr>
        </p:nvSpPr>
        <p:spPr/>
        <p:txBody>
          <a:bodyPr>
            <a:normAutofit fontScale="92500" lnSpcReduction="20000"/>
          </a:bodyPr>
          <a:lstStyle/>
          <a:p>
            <a:r>
              <a:rPr lang="en-US" dirty="0"/>
              <a:t>Work sheet #1 -- What's </a:t>
            </a:r>
            <a:r>
              <a:rPr lang="en-US" i="1" dirty="0"/>
              <a:t>Up?</a:t>
            </a:r>
            <a:r>
              <a:rPr lang="en-US" b="0" dirty="0"/>
              <a:t/>
            </a:r>
            <a:br>
              <a:rPr lang="en-US" b="0" dirty="0"/>
            </a:br>
            <a:r>
              <a:rPr lang="en-US" b="0" dirty="0"/>
              <a:t>        On </a:t>
            </a:r>
            <a:r>
              <a:rPr lang="en-US" dirty="0"/>
              <a:t>Sunday</a:t>
            </a:r>
            <a:r>
              <a:rPr lang="en-US" b="0" dirty="0"/>
              <a:t> morning, I sat down to breakfast with </a:t>
            </a:r>
            <a:r>
              <a:rPr lang="en-US" dirty="0"/>
              <a:t>my</a:t>
            </a:r>
            <a:r>
              <a:rPr lang="en-US" b="0" dirty="0"/>
              <a:t> mother. "You know, </a:t>
            </a:r>
            <a:r>
              <a:rPr lang="en-US" dirty="0"/>
              <a:t>there's/there is</a:t>
            </a:r>
            <a:r>
              <a:rPr lang="en-US" b="0" dirty="0"/>
              <a:t> something I've been </a:t>
            </a:r>
            <a:r>
              <a:rPr lang="en-US" dirty="0"/>
              <a:t>thinking</a:t>
            </a:r>
            <a:r>
              <a:rPr lang="en-US" b="0" dirty="0"/>
              <a:t> about," I told her. "I've been thinking about how much trouble one little word can cause."</a:t>
            </a:r>
            <a:br>
              <a:rPr lang="en-US" b="0" dirty="0"/>
            </a:br>
            <a:r>
              <a:rPr lang="en-US" dirty="0"/>
              <a:t>        "What</a:t>
            </a:r>
            <a:r>
              <a:rPr lang="en-US" b="0" dirty="0"/>
              <a:t> are you talking about?" my mother asked.</a:t>
            </a:r>
            <a:br>
              <a:rPr lang="en-US" b="0" dirty="0"/>
            </a:br>
            <a:r>
              <a:rPr lang="en-US" b="0" dirty="0"/>
              <a:t>         "Well, think about it," I said. </a:t>
            </a:r>
            <a:r>
              <a:rPr lang="en-US" dirty="0"/>
              <a:t>"It's</a:t>
            </a:r>
            <a:r>
              <a:rPr lang="en-US" b="0" dirty="0"/>
              <a:t> easy to understand the word up when it means toward the sky or at the top of the list, but why do we wake up in the morning? In school, why does a topic come up? Why do I have </a:t>
            </a:r>
            <a:r>
              <a:rPr lang="en-US" dirty="0"/>
              <a:t>to</a:t>
            </a:r>
            <a:r>
              <a:rPr lang="en-US" b="0" dirty="0"/>
              <a:t> read up on the </a:t>
            </a:r>
            <a:r>
              <a:rPr lang="en-US" dirty="0"/>
              <a:t>Civil</a:t>
            </a:r>
            <a:r>
              <a:rPr lang="en-US" b="0" dirty="0"/>
              <a:t> </a:t>
            </a:r>
            <a:r>
              <a:rPr lang="en-US" dirty="0"/>
              <a:t>War?</a:t>
            </a:r>
            <a:r>
              <a:rPr lang="en-US" b="0" dirty="0"/>
              <a:t> Why is it up to me to remember to do my </a:t>
            </a:r>
            <a:r>
              <a:rPr lang="en-US" dirty="0"/>
              <a:t>homework?</a:t>
            </a:r>
            <a:r>
              <a:rPr lang="en-US" b="0" dirty="0"/>
              <a:t>"</a:t>
            </a:r>
            <a:br>
              <a:rPr lang="en-US" b="0" dirty="0"/>
            </a:br>
            <a:r>
              <a:rPr lang="en-US" b="0" dirty="0"/>
              <a:t>         "I see what you mean," my mother said. "I just was reading that the mayor is up for election. When I get to work, I have to </a:t>
            </a:r>
            <a:r>
              <a:rPr lang="en-US" dirty="0"/>
              <a:t>write</a:t>
            </a:r>
            <a:r>
              <a:rPr lang="en-US" b="0" dirty="0"/>
              <a:t> up a report."</a:t>
            </a:r>
            <a:br>
              <a:rPr lang="en-US" b="0" dirty="0"/>
            </a:br>
            <a:r>
              <a:rPr lang="en-US" b="0" dirty="0"/>
              <a:t>         "We call up our friends; we warm up the leftovers; and we clean up the kitchen," I laughed.</a:t>
            </a:r>
            <a:r>
              <a:rPr lang="en-US" dirty="0"/>
              <a:t>[delete end quotation mark that was after laughed."]</a:t>
            </a:r>
            <a:r>
              <a:rPr lang="en-US" b="0" dirty="0"/>
              <a:t> "We lock up the house. I hate getting dressed up. We open up a drain that is stopped up. It clouds up, then it clears up. Then we fix up the old car."</a:t>
            </a:r>
            <a:br>
              <a:rPr lang="en-US" b="0" dirty="0"/>
            </a:br>
            <a:r>
              <a:rPr lang="en-US" b="0" dirty="0"/>
              <a:t>         "You sound really fed </a:t>
            </a:r>
            <a:r>
              <a:rPr lang="en-US" dirty="0"/>
              <a:t>up,"</a:t>
            </a:r>
            <a:r>
              <a:rPr lang="en-US" b="0" dirty="0"/>
              <a:t> my mother chuckled. "Or are you just mixed </a:t>
            </a:r>
            <a:r>
              <a:rPr lang="en-US" dirty="0"/>
              <a:t>up?</a:t>
            </a:r>
            <a:r>
              <a:rPr lang="en-US" b="0" dirty="0"/>
              <a:t>"</a:t>
            </a:r>
            <a:br>
              <a:rPr lang="en-US" b="0" dirty="0"/>
            </a:br>
            <a:r>
              <a:rPr lang="en-US" b="0" dirty="0"/>
              <a:t>         "I looked up the word up in </a:t>
            </a:r>
            <a:r>
              <a:rPr lang="en-US" dirty="0"/>
              <a:t>Webster's</a:t>
            </a:r>
            <a:r>
              <a:rPr lang="en-US" b="0" dirty="0"/>
              <a:t> </a:t>
            </a:r>
            <a:r>
              <a:rPr lang="en-US" dirty="0"/>
              <a:t>Dictionary</a:t>
            </a:r>
            <a:r>
              <a:rPr lang="en-US" b="0" dirty="0"/>
              <a:t> and it took up a</a:t>
            </a:r>
            <a:r>
              <a:rPr lang="en-US" dirty="0"/>
              <a:t>whole</a:t>
            </a:r>
            <a:r>
              <a:rPr lang="en-US" b="0" dirty="0"/>
              <a:t> column!" I said, </a:t>
            </a:r>
            <a:r>
              <a:rPr lang="en-US" dirty="0"/>
              <a:t>almost</a:t>
            </a:r>
            <a:r>
              <a:rPr lang="en-US" b="0" dirty="0"/>
              <a:t> ready to </a:t>
            </a:r>
            <a:r>
              <a:rPr lang="en-US" dirty="0"/>
              <a:t>lose</a:t>
            </a:r>
            <a:r>
              <a:rPr lang="en-US" b="0" dirty="0"/>
              <a:t> it. "I think it's time to speak up!"</a:t>
            </a:r>
            <a:br>
              <a:rPr lang="en-US" b="0" dirty="0"/>
            </a:br>
            <a:r>
              <a:rPr lang="en-US" b="0" dirty="0"/>
              <a:t>         "Don't go and stir up trouble," my </a:t>
            </a:r>
            <a:r>
              <a:rPr lang="en-US" dirty="0"/>
              <a:t>mother</a:t>
            </a:r>
            <a:r>
              <a:rPr lang="en-US" b="0" dirty="0"/>
              <a:t> said. "You don't want to wind up with a bigger </a:t>
            </a:r>
            <a:r>
              <a:rPr lang="en-US" dirty="0"/>
              <a:t>problem,</a:t>
            </a:r>
            <a:r>
              <a:rPr lang="en-US" b="0" dirty="0"/>
              <a:t> do you?"</a:t>
            </a:r>
            <a:br>
              <a:rPr lang="en-US" b="0" dirty="0"/>
            </a:br>
            <a:r>
              <a:rPr lang="en-US" b="0" dirty="0"/>
              <a:t>         "</a:t>
            </a:r>
            <a:r>
              <a:rPr lang="en-US" dirty="0"/>
              <a:t>You're</a:t>
            </a:r>
            <a:r>
              <a:rPr lang="en-US" b="0" dirty="0"/>
              <a:t> right," I said. "All this thinking has really </a:t>
            </a:r>
            <a:r>
              <a:rPr lang="en-US" dirty="0"/>
              <a:t>helped</a:t>
            </a:r>
            <a:r>
              <a:rPr lang="en-US" b="0" dirty="0"/>
              <a:t> me work up an appetite though. May I have some more eggs?"</a:t>
            </a:r>
            <a:br>
              <a:rPr lang="en-US" b="0" dirty="0"/>
            </a:br>
            <a:r>
              <a:rPr lang="en-US" b="0" dirty="0"/>
              <a:t>         "Coming right up!" my mother said.</a:t>
            </a:r>
          </a:p>
          <a:p>
            <a:r>
              <a:rPr lang="en-US" dirty="0"/>
              <a:t>Work sheet #2 - Cold Water Clean </a:t>
            </a:r>
            <a:endParaRPr lang="en-US" b="0" dirty="0"/>
          </a:p>
          <a:p>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42</a:t>
            </a:fld>
            <a:endParaRPr lang="en-US"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3582" y="0"/>
            <a:ext cx="1762802" cy="2017513"/>
          </a:xfrm>
          <a:prstGeom prst="rect">
            <a:avLst/>
          </a:prstGeom>
        </p:spPr>
      </p:pic>
    </p:spTree>
    <p:extLst>
      <p:ext uri="{BB962C8B-B14F-4D97-AF65-F5344CB8AC3E}">
        <p14:creationId xmlns:p14="http://schemas.microsoft.com/office/powerpoint/2010/main" val="1510948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Don’t</a:t>
            </a:r>
            <a:r>
              <a:rPr lang="tr-TR" dirty="0" smtClean="0"/>
              <a:t> </a:t>
            </a:r>
            <a:r>
              <a:rPr lang="tr-TR" dirty="0" err="1" smtClean="0"/>
              <a:t>answer</a:t>
            </a:r>
            <a:r>
              <a:rPr lang="tr-TR" dirty="0" smtClean="0"/>
              <a:t> </a:t>
            </a:r>
            <a:r>
              <a:rPr lang="tr-TR" dirty="0" err="1" smtClean="0"/>
              <a:t>back</a:t>
            </a:r>
            <a:r>
              <a:rPr lang="tr-TR" dirty="0" smtClean="0"/>
              <a:t>!</a:t>
            </a:r>
            <a:endParaRPr lang="tr-TR" dirty="0"/>
          </a:p>
        </p:txBody>
      </p:sp>
      <p:sp>
        <p:nvSpPr>
          <p:cNvPr id="3" name="İçerik Yer Tutucusu 2"/>
          <p:cNvSpPr>
            <a:spLocks noGrp="1"/>
          </p:cNvSpPr>
          <p:nvPr>
            <p:ph idx="1"/>
          </p:nvPr>
        </p:nvSpPr>
        <p:spPr/>
        <p:txBody>
          <a:bodyPr>
            <a:normAutofit fontScale="92500" lnSpcReduction="10000"/>
          </a:bodyPr>
          <a:lstStyle/>
          <a:p>
            <a:r>
              <a:rPr lang="en-US" sz="2400" b="0" i="1" dirty="0"/>
              <a:t>1. Are you English?</a:t>
            </a:r>
            <a:r>
              <a:rPr lang="en-US" sz="2400" dirty="0"/>
              <a:t/>
            </a:r>
            <a:br>
              <a:rPr lang="en-US" sz="2400" dirty="0"/>
            </a:br>
            <a:r>
              <a:rPr lang="en-US" sz="2400" b="0" i="1" dirty="0"/>
              <a:t>2. Where are you from?</a:t>
            </a:r>
            <a:r>
              <a:rPr lang="en-US" sz="2400" dirty="0"/>
              <a:t/>
            </a:r>
            <a:br>
              <a:rPr lang="en-US" sz="2400" dirty="0"/>
            </a:br>
            <a:r>
              <a:rPr lang="en-US" sz="2400" b="0" i="1" dirty="0"/>
              <a:t>3. What colour are your eyes?</a:t>
            </a:r>
            <a:r>
              <a:rPr lang="en-US" sz="2400" dirty="0"/>
              <a:t/>
            </a:r>
            <a:br>
              <a:rPr lang="en-US" sz="2400" dirty="0"/>
            </a:br>
            <a:r>
              <a:rPr lang="en-US" sz="2400" b="0" i="1" dirty="0"/>
              <a:t>4. How many people are there in your family?</a:t>
            </a:r>
            <a:r>
              <a:rPr lang="en-US" sz="2400" dirty="0"/>
              <a:t/>
            </a:r>
            <a:br>
              <a:rPr lang="en-US" sz="2400" dirty="0"/>
            </a:br>
            <a:r>
              <a:rPr lang="en-US" sz="2400" b="0" i="1" dirty="0"/>
              <a:t>5. What's the weather like today?</a:t>
            </a:r>
            <a:r>
              <a:rPr lang="en-US" sz="2400" dirty="0"/>
              <a:t/>
            </a:r>
            <a:br>
              <a:rPr lang="en-US" sz="2400" dirty="0"/>
            </a:br>
            <a:r>
              <a:rPr lang="en-US" sz="2400" b="0" i="1" dirty="0"/>
              <a:t>6. What time do you have lunch?</a:t>
            </a:r>
            <a:r>
              <a:rPr lang="en-US" sz="2400" dirty="0"/>
              <a:t/>
            </a:r>
            <a:br>
              <a:rPr lang="en-US" sz="2400" dirty="0"/>
            </a:br>
            <a:r>
              <a:rPr lang="en-US" sz="2400" b="0" i="1" dirty="0"/>
              <a:t>7. How often do you go to the cinema?</a:t>
            </a:r>
            <a:r>
              <a:rPr lang="en-US" sz="2400" dirty="0"/>
              <a:t/>
            </a:r>
            <a:br>
              <a:rPr lang="en-US" sz="2400" dirty="0"/>
            </a:br>
            <a:r>
              <a:rPr lang="en-US" sz="2400" b="0" i="1" dirty="0"/>
              <a:t>8. What are you doing?</a:t>
            </a:r>
            <a:r>
              <a:rPr lang="en-US" sz="2400" dirty="0"/>
              <a:t/>
            </a:r>
            <a:br>
              <a:rPr lang="en-US" sz="2400" dirty="0"/>
            </a:br>
            <a:r>
              <a:rPr lang="en-US" sz="2400" b="0" i="1" dirty="0"/>
              <a:t>9. When were you born?</a:t>
            </a:r>
            <a:r>
              <a:rPr lang="en-US" sz="2400" dirty="0"/>
              <a:t/>
            </a:r>
            <a:br>
              <a:rPr lang="en-US" sz="2400" dirty="0"/>
            </a:br>
            <a:r>
              <a:rPr lang="en-US" sz="2400" b="0" i="1" dirty="0"/>
              <a:t>10. Have you ever been to </a:t>
            </a:r>
            <a:r>
              <a:rPr lang="en-US" sz="2400" b="0" i="1" dirty="0" smtClean="0"/>
              <a:t>England</a:t>
            </a:r>
            <a:r>
              <a:rPr lang="tr-TR" sz="2400" b="0" i="1" dirty="0" smtClean="0"/>
              <a:t>?</a:t>
            </a:r>
          </a:p>
          <a:p>
            <a:r>
              <a:rPr lang="tr-TR" sz="2400" b="0" i="1" dirty="0">
                <a:hlinkClick r:id="rId2"/>
              </a:rPr>
              <a:t>http://</a:t>
            </a:r>
            <a:r>
              <a:rPr lang="tr-TR" sz="2400" b="0" i="1" dirty="0" smtClean="0">
                <a:hlinkClick r:id="rId2"/>
              </a:rPr>
              <a:t>www.onestopenglish.com/community/lesson-share/extras/grammar/grammar-activities-dont-answer-back/145282.article</a:t>
            </a:r>
            <a:endParaRPr lang="tr-TR" sz="2400" b="0" i="1" dirty="0" smtClean="0"/>
          </a:p>
          <a:p>
            <a:endParaRPr lang="tr-TR" sz="2400" b="0" i="1" dirty="0"/>
          </a:p>
          <a:p>
            <a:endParaRPr lang="tr-TR" sz="2400"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43</a:t>
            </a:fld>
            <a:endParaRPr lang="en-US" dirty="0"/>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0624" y="137160"/>
            <a:ext cx="2490614" cy="2439785"/>
          </a:xfrm>
          <a:prstGeom prst="rect">
            <a:avLst/>
          </a:prstGeom>
        </p:spPr>
      </p:pic>
    </p:spTree>
    <p:extLst>
      <p:ext uri="{BB962C8B-B14F-4D97-AF65-F5344CB8AC3E}">
        <p14:creationId xmlns:p14="http://schemas.microsoft.com/office/powerpoint/2010/main" val="3827765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The</a:t>
            </a:r>
            <a:r>
              <a:rPr lang="tr-TR" dirty="0" smtClean="0"/>
              <a:t> Word </a:t>
            </a:r>
            <a:r>
              <a:rPr lang="tr-TR" dirty="0" err="1" smtClean="0"/>
              <a:t>game</a:t>
            </a:r>
            <a:endParaRPr lang="tr-TR" dirty="0"/>
          </a:p>
        </p:txBody>
      </p:sp>
      <p:sp>
        <p:nvSpPr>
          <p:cNvPr id="3" name="İçerik Yer Tutucusu 2"/>
          <p:cNvSpPr>
            <a:spLocks noGrp="1"/>
          </p:cNvSpPr>
          <p:nvPr>
            <p:ph idx="1"/>
          </p:nvPr>
        </p:nvSpPr>
        <p:spPr/>
        <p:txBody>
          <a:bodyPr/>
          <a:lstStyle/>
          <a:p>
            <a:endParaRPr lang="en-US" sz="1600" i="1" dirty="0"/>
          </a:p>
          <a:p>
            <a:r>
              <a:rPr lang="en-US" sz="1600" b="0" i="1" dirty="0"/>
              <a:t>Materials needed:  none.</a:t>
            </a:r>
          </a:p>
          <a:p>
            <a:r>
              <a:rPr lang="en-US" sz="1600" b="0" i="1" dirty="0"/>
              <a:t>Divide the class into 2 or 3 equal groups.</a:t>
            </a:r>
          </a:p>
          <a:p>
            <a:r>
              <a:rPr lang="en-US" sz="1600" b="0" i="1" dirty="0"/>
              <a:t>Ask one player from the first group to come to the front of the class and sit facing his/her team with his/her back to the board.</a:t>
            </a:r>
          </a:p>
          <a:p>
            <a:r>
              <a:rPr lang="en-US" sz="1600" b="0" i="1" dirty="0"/>
              <a:t>Write a word on the board.</a:t>
            </a:r>
          </a:p>
          <a:p>
            <a:r>
              <a:rPr lang="en-US" sz="1600" b="0" i="1" dirty="0"/>
              <a:t>Tell the team that they can give the player hints about the word.</a:t>
            </a:r>
          </a:p>
          <a:p>
            <a:r>
              <a:rPr lang="en-US" sz="1600" b="0" i="1" dirty="0"/>
              <a:t>Give the player a point if he/she can guess the word within one minute (longer or shorter depending on the class level).</a:t>
            </a:r>
          </a:p>
          <a:p>
            <a:r>
              <a:rPr lang="en-US" sz="1600" b="0" i="1" dirty="0"/>
              <a:t>Additional rules:</a:t>
            </a:r>
          </a:p>
          <a:p>
            <a:pPr lvl="1"/>
            <a:r>
              <a:rPr lang="en-US" sz="1600" i="1" dirty="0"/>
              <a:t>The team must not say any part of the word that is written on the board.</a:t>
            </a:r>
          </a:p>
          <a:p>
            <a:pPr lvl="1"/>
            <a:r>
              <a:rPr lang="en-US" sz="1600" i="1" dirty="0"/>
              <a:t>The team can not use actions.</a:t>
            </a:r>
          </a:p>
          <a:p>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44</a:t>
            </a:fld>
            <a:endParaRPr lang="en-US"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7091" y="-136293"/>
            <a:ext cx="3487294" cy="2637490"/>
          </a:xfrm>
          <a:prstGeom prst="rect">
            <a:avLst/>
          </a:prstGeom>
        </p:spPr>
      </p:pic>
    </p:spTree>
    <p:extLst>
      <p:ext uri="{BB962C8B-B14F-4D97-AF65-F5344CB8AC3E}">
        <p14:creationId xmlns:p14="http://schemas.microsoft.com/office/powerpoint/2010/main" val="2741964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How can </a:t>
            </a:r>
            <a:r>
              <a:rPr lang="tr-TR" dirty="0" err="1" smtClean="0"/>
              <a:t>grammar</a:t>
            </a:r>
            <a:r>
              <a:rPr lang="tr-TR" dirty="0" smtClean="0"/>
              <a:t> be </a:t>
            </a:r>
            <a:r>
              <a:rPr lang="tr-TR" dirty="0" err="1" smtClean="0"/>
              <a:t>made</a:t>
            </a:r>
            <a:r>
              <a:rPr lang="tr-TR" dirty="0" smtClean="0"/>
              <a:t> </a:t>
            </a:r>
            <a:r>
              <a:rPr lang="tr-TR" dirty="0" err="1" smtClean="0"/>
              <a:t>even</a:t>
            </a:r>
            <a:r>
              <a:rPr lang="tr-TR" dirty="0" smtClean="0"/>
              <a:t> </a:t>
            </a:r>
            <a:r>
              <a:rPr lang="tr-TR" dirty="0" err="1" smtClean="0"/>
              <a:t>more</a:t>
            </a:r>
            <a:r>
              <a:rPr lang="tr-TR" dirty="0" smtClean="0"/>
              <a:t> </a:t>
            </a:r>
            <a:r>
              <a:rPr lang="tr-TR" dirty="0" err="1" smtClean="0"/>
              <a:t>exciting</a:t>
            </a:r>
            <a:r>
              <a:rPr lang="tr-TR" dirty="0" smtClean="0"/>
              <a:t>?</a:t>
            </a:r>
            <a:endParaRPr lang="tr-TR" dirty="0"/>
          </a:p>
        </p:txBody>
      </p:sp>
      <p:sp>
        <p:nvSpPr>
          <p:cNvPr id="3" name="İçerik Yer Tutucusu 2"/>
          <p:cNvSpPr>
            <a:spLocks noGrp="1"/>
          </p:cNvSpPr>
          <p:nvPr>
            <p:ph idx="1"/>
          </p:nvPr>
        </p:nvSpPr>
        <p:spPr>
          <a:xfrm>
            <a:off x="970486" y="4821382"/>
            <a:ext cx="5940334" cy="1768965"/>
          </a:xfrm>
        </p:spPr>
        <p:txBody>
          <a:bodyPr>
            <a:normAutofit/>
          </a:bodyPr>
          <a:lstStyle/>
          <a:p>
            <a:pPr>
              <a:buFont typeface="Courier New" panose="02070309020205020404" pitchFamily="49" charset="0"/>
              <a:buChar char="o"/>
            </a:pPr>
            <a:r>
              <a:rPr lang="en-US" dirty="0"/>
              <a:t>We all know that </a:t>
            </a:r>
            <a:r>
              <a:rPr lang="en-US" i="1" dirty="0"/>
              <a:t>most</a:t>
            </a:r>
            <a:r>
              <a:rPr lang="en-US" dirty="0"/>
              <a:t> learning goes on outside the classroom. </a:t>
            </a:r>
            <a:endParaRPr lang="tr-TR" dirty="0" smtClean="0"/>
          </a:p>
          <a:p>
            <a:pPr>
              <a:buFont typeface="Courier New" panose="02070309020205020404" pitchFamily="49" charset="0"/>
              <a:buChar char="o"/>
            </a:pPr>
            <a:r>
              <a:rPr lang="en-US" dirty="0" smtClean="0"/>
              <a:t>So</a:t>
            </a:r>
            <a:r>
              <a:rPr lang="tr-TR" dirty="0" smtClean="0"/>
              <a:t> </a:t>
            </a:r>
            <a:r>
              <a:rPr lang="tr-TR" dirty="0" err="1" smtClean="0"/>
              <a:t>grammar</a:t>
            </a:r>
            <a:r>
              <a:rPr lang="tr-TR" dirty="0" smtClean="0"/>
              <a:t> </a:t>
            </a:r>
            <a:r>
              <a:rPr lang="tr-TR" dirty="0" err="1" smtClean="0"/>
              <a:t>should</a:t>
            </a:r>
            <a:r>
              <a:rPr lang="tr-TR" dirty="0" smtClean="0"/>
              <a:t> be </a:t>
            </a:r>
            <a:r>
              <a:rPr lang="tr-TR" dirty="0" err="1" smtClean="0"/>
              <a:t>made</a:t>
            </a:r>
            <a:r>
              <a:rPr lang="tr-TR" dirty="0" smtClean="0"/>
              <a:t> </a:t>
            </a:r>
            <a:r>
              <a:rPr lang="tr-TR" dirty="0" err="1" smtClean="0"/>
              <a:t>relevant</a:t>
            </a:r>
            <a:r>
              <a:rPr lang="tr-TR" dirty="0" smtClean="0"/>
              <a:t> </a:t>
            </a:r>
            <a:r>
              <a:rPr lang="tr-TR" dirty="0" err="1" smtClean="0"/>
              <a:t>to</a:t>
            </a:r>
            <a:r>
              <a:rPr lang="tr-TR" dirty="0" smtClean="0"/>
              <a:t> </a:t>
            </a:r>
            <a:r>
              <a:rPr lang="tr-TR" dirty="0" err="1" smtClean="0"/>
              <a:t>students</a:t>
            </a:r>
            <a:endParaRPr lang="tr-TR" dirty="0" smtClean="0"/>
          </a:p>
          <a:p>
            <a:pPr>
              <a:buFont typeface="Courier New" panose="02070309020205020404" pitchFamily="49" charset="0"/>
              <a:buChar char="o"/>
            </a:pPr>
            <a:r>
              <a:rPr lang="tr-TR" dirty="0" err="1" smtClean="0"/>
              <a:t>Focus</a:t>
            </a:r>
            <a:r>
              <a:rPr lang="tr-TR" dirty="0" smtClean="0"/>
              <a:t> on </a:t>
            </a:r>
            <a:r>
              <a:rPr lang="tr-TR" dirty="0" err="1" smtClean="0"/>
              <a:t>their</a:t>
            </a:r>
            <a:r>
              <a:rPr lang="tr-TR" dirty="0" smtClean="0"/>
              <a:t> </a:t>
            </a:r>
            <a:r>
              <a:rPr lang="tr-TR" dirty="0" err="1" smtClean="0"/>
              <a:t>interests</a:t>
            </a:r>
            <a:r>
              <a:rPr lang="tr-TR" dirty="0" smtClean="0"/>
              <a:t> </a:t>
            </a:r>
            <a:r>
              <a:rPr lang="tr-TR" dirty="0" err="1" smtClean="0"/>
              <a:t>and</a:t>
            </a:r>
            <a:r>
              <a:rPr lang="tr-TR" dirty="0" smtClean="0"/>
              <a:t> </a:t>
            </a:r>
            <a:r>
              <a:rPr lang="tr-TR" dirty="0" err="1" smtClean="0"/>
              <a:t>embrace</a:t>
            </a:r>
            <a:r>
              <a:rPr lang="tr-TR" dirty="0" smtClean="0"/>
              <a:t> </a:t>
            </a:r>
            <a:r>
              <a:rPr lang="tr-TR" dirty="0" err="1" smtClean="0"/>
              <a:t>their</a:t>
            </a:r>
            <a:r>
              <a:rPr lang="tr-TR" dirty="0" smtClean="0"/>
              <a:t> </a:t>
            </a:r>
            <a:r>
              <a:rPr lang="tr-TR" dirty="0" err="1" smtClean="0"/>
              <a:t>way</a:t>
            </a:r>
            <a:r>
              <a:rPr lang="tr-TR" dirty="0" smtClean="0"/>
              <a:t> of </a:t>
            </a:r>
            <a:r>
              <a:rPr lang="tr-TR" dirty="0" err="1" smtClean="0"/>
              <a:t>learning</a:t>
            </a:r>
            <a:r>
              <a:rPr lang="tr-TR" dirty="0" smtClean="0"/>
              <a:t>!</a:t>
            </a:r>
          </a:p>
          <a:p>
            <a:endParaRPr lang="tr-TR" dirty="0" smtClean="0"/>
          </a:p>
          <a:p>
            <a:pPr>
              <a:buFont typeface="Courier New" panose="02070309020205020404" pitchFamily="49" charset="0"/>
              <a:buChar char="o"/>
            </a:pPr>
            <a:endParaRPr lang="tr-TR" dirty="0"/>
          </a:p>
        </p:txBody>
      </p:sp>
      <p:pic>
        <p:nvPicPr>
          <p:cNvPr id="1026" name="Picture 2" descr="http://i.huffpost.com/gen/2070910/images/o-KIDS-LEARNING-OUTSIDE-faceboo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485" y="2023617"/>
            <a:ext cx="5232037" cy="2616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328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Use</a:t>
            </a:r>
            <a:r>
              <a:rPr lang="tr-TR" dirty="0" smtClean="0"/>
              <a:t> </a:t>
            </a:r>
            <a:r>
              <a:rPr lang="tr-TR" dirty="0" err="1" smtClean="0"/>
              <a:t>the</a:t>
            </a:r>
            <a:r>
              <a:rPr lang="tr-TR" dirty="0" smtClean="0"/>
              <a:t> internet….</a:t>
            </a:r>
            <a:endParaRPr lang="tr-TR" dirty="0"/>
          </a:p>
        </p:txBody>
      </p:sp>
      <p:sp>
        <p:nvSpPr>
          <p:cNvPr id="3" name="İçerik Yer Tutucusu 2"/>
          <p:cNvSpPr>
            <a:spLocks noGrp="1"/>
          </p:cNvSpPr>
          <p:nvPr>
            <p:ph idx="1"/>
          </p:nvPr>
        </p:nvSpPr>
        <p:spPr/>
        <p:txBody>
          <a:bodyPr>
            <a:noAutofit/>
          </a:bodyPr>
          <a:lstStyle/>
          <a:p>
            <a:pPr>
              <a:buFont typeface="Courier New" panose="02070309020205020404" pitchFamily="49" charset="0"/>
              <a:buChar char="o"/>
            </a:pPr>
            <a:endParaRPr lang="tr-TR" sz="1462" dirty="0">
              <a:hlinkClick r:id="rId2"/>
            </a:endParaRPr>
          </a:p>
          <a:p>
            <a:pPr>
              <a:buFont typeface="Courier New" panose="02070309020205020404" pitchFamily="49" charset="0"/>
              <a:buChar char="o"/>
            </a:pPr>
            <a:r>
              <a:rPr lang="tr-TR" sz="1462" dirty="0">
                <a:hlinkClick r:id="rId2"/>
              </a:rPr>
              <a:t>http://www.anglomaniacy.pl/</a:t>
            </a:r>
            <a:endParaRPr lang="tr-TR" sz="1462" dirty="0"/>
          </a:p>
          <a:p>
            <a:pPr>
              <a:buFont typeface="Courier New" panose="02070309020205020404" pitchFamily="49" charset="0"/>
              <a:buChar char="o"/>
            </a:pPr>
            <a:r>
              <a:rPr lang="tr-TR" sz="1462" dirty="0">
                <a:hlinkClick r:id="rId3"/>
              </a:rPr>
              <a:t>http://busyteacher.org/</a:t>
            </a:r>
            <a:endParaRPr lang="tr-TR" sz="1462" dirty="0"/>
          </a:p>
          <a:p>
            <a:pPr>
              <a:buFont typeface="Courier New" panose="02070309020205020404" pitchFamily="49" charset="0"/>
              <a:buChar char="o"/>
            </a:pPr>
            <a:r>
              <a:rPr lang="tr-TR" sz="1462" dirty="0">
                <a:hlinkClick r:id="rId4"/>
              </a:rPr>
              <a:t>http://learnenglishkids.britishcouncil.org/en</a:t>
            </a:r>
            <a:r>
              <a:rPr lang="tr-TR" sz="1462" dirty="0" smtClean="0">
                <a:hlinkClick r:id="rId4"/>
              </a:rPr>
              <a:t>/</a:t>
            </a:r>
            <a:endParaRPr lang="tr-TR" sz="1462" dirty="0" smtClean="0"/>
          </a:p>
          <a:p>
            <a:pPr>
              <a:buFont typeface="Courier New" panose="02070309020205020404" pitchFamily="49" charset="0"/>
              <a:buChar char="o"/>
            </a:pPr>
            <a:r>
              <a:rPr lang="tr-TR" sz="1462" dirty="0">
                <a:hlinkClick r:id="rId5"/>
              </a:rPr>
              <a:t>https://www.pinterest.com/explore/mad-libs</a:t>
            </a:r>
            <a:r>
              <a:rPr lang="tr-TR" sz="1462" dirty="0" smtClean="0">
                <a:hlinkClick r:id="rId5"/>
              </a:rPr>
              <a:t>/</a:t>
            </a:r>
            <a:endParaRPr lang="tr-TR" sz="1462" dirty="0" smtClean="0"/>
          </a:p>
          <a:p>
            <a:pPr>
              <a:buFont typeface="Courier New" panose="02070309020205020404" pitchFamily="49" charset="0"/>
              <a:buChar char="o"/>
            </a:pPr>
            <a:endParaRPr lang="tr-TR" sz="1462" dirty="0"/>
          </a:p>
          <a:p>
            <a:pPr>
              <a:buFont typeface="Courier New" panose="02070309020205020404" pitchFamily="49" charset="0"/>
              <a:buChar char="o"/>
            </a:pPr>
            <a:endParaRPr lang="tr-TR" sz="1462" dirty="0"/>
          </a:p>
          <a:p>
            <a:pPr>
              <a:buFont typeface="Courier New" panose="02070309020205020404" pitchFamily="49" charset="0"/>
              <a:buChar char="o"/>
            </a:pPr>
            <a:endParaRPr lang="tr-TR" sz="1462" dirty="0"/>
          </a:p>
          <a:p>
            <a:pPr>
              <a:buFont typeface="Courier New" panose="02070309020205020404" pitchFamily="49" charset="0"/>
              <a:buChar char="o"/>
            </a:pPr>
            <a:r>
              <a:rPr lang="en-US" sz="1462" dirty="0"/>
              <a:t> </a:t>
            </a:r>
            <a:endParaRPr lang="tr-TR" sz="1462" dirty="0"/>
          </a:p>
        </p:txBody>
      </p:sp>
      <p:pic>
        <p:nvPicPr>
          <p:cNvPr id="4" name="Resim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5630" y="3907596"/>
            <a:ext cx="2142863" cy="2136741"/>
          </a:xfrm>
          <a:prstGeom prst="rect">
            <a:avLst/>
          </a:prstGeom>
        </p:spPr>
      </p:pic>
    </p:spTree>
    <p:extLst>
      <p:ext uri="{BB962C8B-B14F-4D97-AF65-F5344CB8AC3E}">
        <p14:creationId xmlns:p14="http://schemas.microsoft.com/office/powerpoint/2010/main" val="2022856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What</a:t>
            </a:r>
            <a:r>
              <a:rPr lang="tr-TR" dirty="0" smtClean="0"/>
              <a:t> </a:t>
            </a:r>
            <a:r>
              <a:rPr lang="tr-TR" dirty="0" err="1" smtClean="0"/>
              <a:t>are</a:t>
            </a:r>
            <a:r>
              <a:rPr lang="tr-TR" dirty="0" smtClean="0"/>
              <a:t> </a:t>
            </a:r>
            <a:r>
              <a:rPr lang="tr-TR" dirty="0" err="1" smtClean="0"/>
              <a:t>your</a:t>
            </a:r>
            <a:r>
              <a:rPr lang="tr-TR" dirty="0" smtClean="0"/>
              <a:t> </a:t>
            </a:r>
            <a:r>
              <a:rPr lang="tr-TR" dirty="0" err="1" smtClean="0"/>
              <a:t>suggestions</a:t>
            </a:r>
            <a:r>
              <a:rPr lang="tr-TR" dirty="0" smtClean="0"/>
              <a:t>?</a:t>
            </a:r>
            <a:endParaRPr lang="tr-TR" dirty="0"/>
          </a:p>
        </p:txBody>
      </p:sp>
      <p:sp>
        <p:nvSpPr>
          <p:cNvPr id="3" name="İçerik Yer Tutucusu 2"/>
          <p:cNvSpPr>
            <a:spLocks noGrp="1"/>
          </p:cNvSpPr>
          <p:nvPr>
            <p:ph idx="1"/>
          </p:nvPr>
        </p:nvSpPr>
        <p:spPr/>
        <p:txBody>
          <a:bodyPr/>
          <a:lstStyle/>
          <a:p>
            <a:r>
              <a:rPr lang="tr-TR" dirty="0" err="1" smtClean="0"/>
              <a:t>Over</a:t>
            </a:r>
            <a:r>
              <a:rPr lang="tr-TR" dirty="0" smtClean="0"/>
              <a:t> </a:t>
            </a:r>
            <a:r>
              <a:rPr lang="tr-TR" dirty="0" err="1" smtClean="0"/>
              <a:t>to</a:t>
            </a:r>
            <a:r>
              <a:rPr lang="tr-TR" dirty="0" smtClean="0"/>
              <a:t> </a:t>
            </a:r>
            <a:r>
              <a:rPr lang="tr-TR" dirty="0" err="1" smtClean="0"/>
              <a:t>you</a:t>
            </a:r>
            <a:r>
              <a:rPr lang="tr-TR" dirty="0" smtClean="0"/>
              <a:t>…..</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034" y="3043677"/>
            <a:ext cx="6807101" cy="2887861"/>
          </a:xfrm>
          <a:prstGeom prst="rect">
            <a:avLst/>
          </a:prstGeom>
        </p:spPr>
      </p:pic>
    </p:spTree>
    <p:extLst>
      <p:ext uri="{BB962C8B-B14F-4D97-AF65-F5344CB8AC3E}">
        <p14:creationId xmlns:p14="http://schemas.microsoft.com/office/powerpoint/2010/main" val="25838230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Sizzling</a:t>
            </a:r>
            <a:r>
              <a:rPr lang="tr-TR" dirty="0" smtClean="0"/>
              <a:t> </a:t>
            </a:r>
            <a:r>
              <a:rPr lang="tr-TR" dirty="0" err="1" smtClean="0"/>
              <a:t>Grammar</a:t>
            </a:r>
            <a:r>
              <a:rPr lang="tr-TR" dirty="0" smtClean="0"/>
              <a:t>…..</a:t>
            </a:r>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094" y="2066925"/>
            <a:ext cx="4591050" cy="2724150"/>
          </a:xfrm>
          <a:prstGeom prst="rect">
            <a:avLst/>
          </a:prstGeom>
        </p:spPr>
      </p:pic>
      <p:sp>
        <p:nvSpPr>
          <p:cNvPr id="4" name="İçerik Yer Tutucusu 3"/>
          <p:cNvSpPr>
            <a:spLocks noGrp="1"/>
          </p:cNvSpPr>
          <p:nvPr>
            <p:ph idx="1"/>
          </p:nvPr>
        </p:nvSpPr>
        <p:spPr>
          <a:xfrm>
            <a:off x="609600" y="1066800"/>
            <a:ext cx="8743950" cy="6172200"/>
          </a:xfrm>
        </p:spPr>
        <p:txBody>
          <a:bodyPr/>
          <a:lstStyle/>
          <a:p>
            <a:endParaRPr lang="tr-TR" dirty="0"/>
          </a:p>
        </p:txBody>
      </p:sp>
    </p:spTree>
    <p:extLst>
      <p:ext uri="{BB962C8B-B14F-4D97-AF65-F5344CB8AC3E}">
        <p14:creationId xmlns:p14="http://schemas.microsoft.com/office/powerpoint/2010/main" val="2733801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To</a:t>
            </a:r>
            <a:r>
              <a:rPr lang="tr-TR" dirty="0" smtClean="0"/>
              <a:t> </a:t>
            </a:r>
            <a:r>
              <a:rPr lang="tr-TR" dirty="0" err="1" smtClean="0"/>
              <a:t>sum</a:t>
            </a:r>
            <a:r>
              <a:rPr lang="tr-TR" dirty="0" smtClean="0"/>
              <a:t> </a:t>
            </a:r>
            <a:r>
              <a:rPr lang="tr-TR" dirty="0" err="1" smtClean="0"/>
              <a:t>up</a:t>
            </a:r>
            <a:r>
              <a:rPr lang="tr-TR" dirty="0" smtClean="0"/>
              <a:t>: As </a:t>
            </a:r>
            <a:r>
              <a:rPr lang="tr-TR" dirty="0" err="1" smtClean="0"/>
              <a:t>teachers</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1298" y="1455314"/>
            <a:ext cx="4215616" cy="5628066"/>
          </a:xfrm>
        </p:spPr>
      </p:pic>
    </p:spTree>
    <p:extLst>
      <p:ext uri="{BB962C8B-B14F-4D97-AF65-F5344CB8AC3E}">
        <p14:creationId xmlns:p14="http://schemas.microsoft.com/office/powerpoint/2010/main" val="1139542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Why</a:t>
            </a:r>
            <a:r>
              <a:rPr lang="tr-TR" dirty="0" smtClean="0"/>
              <a:t> do </a:t>
            </a:r>
            <a:r>
              <a:rPr lang="tr-TR" dirty="0" err="1" smtClean="0"/>
              <a:t>we</a:t>
            </a:r>
            <a:r>
              <a:rPr lang="tr-TR" dirty="0" smtClean="0"/>
              <a:t> </a:t>
            </a:r>
            <a:r>
              <a:rPr lang="tr-TR" dirty="0" err="1" smtClean="0"/>
              <a:t>need</a:t>
            </a:r>
            <a:r>
              <a:rPr lang="tr-TR" dirty="0" smtClean="0"/>
              <a:t> </a:t>
            </a:r>
            <a:r>
              <a:rPr lang="tr-TR" dirty="0" err="1" smtClean="0"/>
              <a:t>grammar</a:t>
            </a:r>
            <a:r>
              <a:rPr lang="tr-TR" dirty="0" smtClean="0"/>
              <a:t>?</a:t>
            </a:r>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5</a:t>
            </a:fld>
            <a:endParaRPr lang="en-US" dirty="0"/>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5455" y="1357745"/>
            <a:ext cx="7439890" cy="4876800"/>
          </a:xfrm>
          <a:prstGeom prst="rect">
            <a:avLst/>
          </a:prstGeom>
        </p:spPr>
      </p:pic>
    </p:spTree>
    <p:extLst>
      <p:ext uri="{BB962C8B-B14F-4D97-AF65-F5344CB8AC3E}">
        <p14:creationId xmlns:p14="http://schemas.microsoft.com/office/powerpoint/2010/main" val="31408243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Remember</a:t>
            </a:r>
            <a:r>
              <a:rPr lang="tr-TR" dirty="0" smtClean="0"/>
              <a:t>…..</a:t>
            </a:r>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50</a:t>
            </a:fld>
            <a:endParaRPr lang="en-US" dirty="0"/>
          </a:p>
        </p:txBody>
      </p:sp>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79417" y="1600200"/>
            <a:ext cx="6262255" cy="4551363"/>
          </a:xfrm>
          <a:prstGeom prst="rect">
            <a:avLst/>
          </a:prstGeom>
        </p:spPr>
      </p:pic>
    </p:spTree>
    <p:extLst>
      <p:ext uri="{BB962C8B-B14F-4D97-AF65-F5344CB8AC3E}">
        <p14:creationId xmlns:p14="http://schemas.microsoft.com/office/powerpoint/2010/main" val="35589921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Thank</a:t>
            </a:r>
            <a:r>
              <a:rPr lang="tr-TR" dirty="0" smtClean="0"/>
              <a:t> </a:t>
            </a:r>
            <a:r>
              <a:rPr lang="tr-TR" dirty="0" err="1" smtClean="0"/>
              <a:t>you</a:t>
            </a:r>
            <a:r>
              <a:rPr lang="tr-TR" dirty="0" smtClean="0"/>
              <a:t> </a:t>
            </a:r>
            <a:r>
              <a:rPr lang="tr-TR" dirty="0" err="1" smtClean="0"/>
              <a:t>for</a:t>
            </a:r>
            <a:r>
              <a:rPr lang="tr-TR" dirty="0" smtClean="0"/>
              <a:t> </a:t>
            </a:r>
            <a:r>
              <a:rPr lang="tr-TR" dirty="0" err="1" smtClean="0"/>
              <a:t>listening</a:t>
            </a:r>
            <a:r>
              <a:rPr lang="tr-TR" dirty="0" smtClean="0"/>
              <a:t>!</a:t>
            </a:r>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51</a:t>
            </a:fld>
            <a:endParaRPr lang="en-US" dirty="0"/>
          </a:p>
        </p:txBody>
      </p:sp>
      <p:pic>
        <p:nvPicPr>
          <p:cNvPr id="6" name="Picture 5" descr="WHvqc32Lqfp8GqgRkDuGVIhf86tvd4U7Ptbqjw6FMdWzS8Z8Z5hZO-fGylDcOuX7p_ZmjZrIOxluE9qtqXxGeWmuo32X3kuvErZTQmmr3UCKPF7pg3TaQNXgEO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3656" y="1942306"/>
            <a:ext cx="4733925"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2917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tr-TR" dirty="0" smtClean="0"/>
              <a:t>Sarah Oskay</a:t>
            </a:r>
            <a:endParaRPr lang="en-GB" dirty="0"/>
          </a:p>
        </p:txBody>
      </p:sp>
      <p:sp>
        <p:nvSpPr>
          <p:cNvPr id="8" name="Text Placeholder 7"/>
          <p:cNvSpPr>
            <a:spLocks noGrp="1"/>
          </p:cNvSpPr>
          <p:nvPr>
            <p:ph type="body" sz="quarter" idx="14"/>
          </p:nvPr>
        </p:nvSpPr>
        <p:spPr>
          <a:xfrm>
            <a:off x="3063766" y="1072718"/>
            <a:ext cx="3017168" cy="544512"/>
          </a:xfrm>
        </p:spPr>
        <p:txBody>
          <a:bodyPr/>
          <a:lstStyle/>
          <a:p>
            <a:pPr lvl="0"/>
            <a:endParaRPr lang="en-US" dirty="0"/>
          </a:p>
        </p:txBody>
      </p:sp>
      <p:sp>
        <p:nvSpPr>
          <p:cNvPr id="9" name="Text Placeholder 8"/>
          <p:cNvSpPr>
            <a:spLocks noGrp="1"/>
          </p:cNvSpPr>
          <p:nvPr>
            <p:ph type="body" sz="quarter" idx="15"/>
          </p:nvPr>
        </p:nvSpPr>
        <p:spPr/>
        <p:txBody>
          <a:bodyPr/>
          <a:lstStyle/>
          <a:p>
            <a:r>
              <a:rPr lang="tr-TR" dirty="0" smtClean="0"/>
              <a:t>soskay@Superonline.com</a:t>
            </a:r>
            <a:endParaRPr lang="en-GB" dirty="0"/>
          </a:p>
        </p:txBody>
      </p:sp>
      <p:sp>
        <p:nvSpPr>
          <p:cNvPr id="5" name="Round Diagonal Corner Rectangle 4"/>
          <p:cNvSpPr/>
          <p:nvPr/>
        </p:nvSpPr>
        <p:spPr>
          <a:xfrm>
            <a:off x="10056586" y="11430"/>
            <a:ext cx="3253014" cy="1280160"/>
          </a:xfrm>
          <a:prstGeom prst="round2DiagRect">
            <a:avLst>
              <a:gd name="adj1" fmla="val 8617"/>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spcAft>
                <a:spcPts val="600"/>
              </a:spcAft>
            </a:pPr>
            <a:r>
              <a:rPr lang="en-GB" sz="1200" dirty="0" smtClean="0">
                <a:solidFill>
                  <a:schemeClr val="tx1"/>
                </a:solidFill>
              </a:rPr>
              <a:t>BACK PAGE</a:t>
            </a:r>
          </a:p>
          <a:p>
            <a:pPr>
              <a:spcAft>
                <a:spcPts val="600"/>
              </a:spcAft>
            </a:pPr>
            <a:r>
              <a:rPr lang="en-GB" sz="1050" dirty="0" smtClean="0"/>
              <a:t>Please add the Macmillan Education logo and any additional logos to the logo strip at the bottom of this page as required. </a:t>
            </a:r>
          </a:p>
          <a:p>
            <a:pPr>
              <a:spcAft>
                <a:spcPts val="600"/>
              </a:spcAft>
            </a:pPr>
            <a:endParaRPr lang="en-GB" sz="1050" dirty="0"/>
          </a:p>
        </p:txBody>
      </p:sp>
      <p:pic>
        <p:nvPicPr>
          <p:cNvPr id="6" name="Picture 5" descr="Divisional_logo-01.png"/>
          <p:cNvPicPr>
            <a:picLocks noChangeAspect="1"/>
          </p:cNvPicPr>
          <p:nvPr/>
        </p:nvPicPr>
        <p:blipFill rotWithShape="1">
          <a:blip r:embed="rId2" cstate="print">
            <a:extLst>
              <a:ext uri="{28A0092B-C50C-407E-A947-70E740481C1C}">
                <a14:useLocalDpi xmlns:a14="http://schemas.microsoft.com/office/drawing/2010/main" val="0"/>
              </a:ext>
            </a:extLst>
          </a:blip>
          <a:srcRect r="7798"/>
          <a:stretch/>
        </p:blipFill>
        <p:spPr>
          <a:xfrm>
            <a:off x="7714747" y="5950885"/>
            <a:ext cx="2186491" cy="914431"/>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6164" y="2378363"/>
            <a:ext cx="2794000" cy="2794000"/>
          </a:xfrm>
          <a:prstGeom prst="rect">
            <a:avLst/>
          </a:prstGeom>
        </p:spPr>
      </p:pic>
    </p:spTree>
    <p:extLst>
      <p:ext uri="{BB962C8B-B14F-4D97-AF65-F5344CB8AC3E}">
        <p14:creationId xmlns:p14="http://schemas.microsoft.com/office/powerpoint/2010/main" val="2902131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Aim</a:t>
            </a:r>
            <a:r>
              <a:rPr lang="tr-TR" dirty="0" smtClean="0"/>
              <a:t> of </a:t>
            </a:r>
            <a:r>
              <a:rPr lang="tr-TR" dirty="0" err="1" smtClean="0"/>
              <a:t>grammar</a:t>
            </a:r>
            <a:r>
              <a:rPr lang="tr-TR" dirty="0" smtClean="0"/>
              <a:t> </a:t>
            </a:r>
            <a:r>
              <a:rPr lang="tr-TR" dirty="0" err="1" smtClean="0"/>
              <a:t>should</a:t>
            </a:r>
            <a:r>
              <a:rPr lang="tr-TR" dirty="0" smtClean="0"/>
              <a:t> be </a:t>
            </a:r>
            <a:r>
              <a:rPr lang="tr-TR" dirty="0" err="1" smtClean="0"/>
              <a:t>to</a:t>
            </a:r>
            <a:r>
              <a:rPr lang="tr-TR" dirty="0" smtClean="0"/>
              <a:t> </a:t>
            </a:r>
            <a:r>
              <a:rPr lang="tr-TR" dirty="0" err="1" smtClean="0"/>
              <a:t>help</a:t>
            </a:r>
            <a:r>
              <a:rPr lang="tr-TR" dirty="0" smtClean="0"/>
              <a:t> us </a:t>
            </a:r>
            <a:r>
              <a:rPr lang="tr-TR" dirty="0" err="1" smtClean="0"/>
              <a:t>to</a:t>
            </a:r>
            <a:r>
              <a:rPr lang="tr-TR" dirty="0" smtClean="0"/>
              <a:t>….?</a:t>
            </a:r>
            <a:endParaRPr lang="tr-TR" dirty="0"/>
          </a:p>
        </p:txBody>
      </p:sp>
      <p:sp>
        <p:nvSpPr>
          <p:cNvPr id="3" name="İçerik Yer Tutucusu 2"/>
          <p:cNvSpPr>
            <a:spLocks noGrp="1"/>
          </p:cNvSpPr>
          <p:nvPr>
            <p:ph idx="1"/>
          </p:nvPr>
        </p:nvSpPr>
        <p:spPr/>
        <p:txBody>
          <a:bodyPr/>
          <a:lstStyle/>
          <a:p>
            <a:pPr algn="ctr"/>
            <a:endParaRPr lang="tr-TR" dirty="0" smtClean="0"/>
          </a:p>
          <a:p>
            <a:pPr algn="ctr"/>
            <a:r>
              <a:rPr lang="tr-TR" sz="2000" dirty="0" smtClean="0"/>
              <a:t> Connect </a:t>
            </a:r>
            <a:r>
              <a:rPr lang="tr-TR" sz="2000" dirty="0" err="1" smtClean="0"/>
              <a:t>and</a:t>
            </a:r>
            <a:r>
              <a:rPr lang="tr-TR" sz="2000" dirty="0" smtClean="0"/>
              <a:t> </a:t>
            </a:r>
            <a:r>
              <a:rPr lang="tr-TR" sz="2000" dirty="0" err="1" smtClean="0"/>
              <a:t>communicate</a:t>
            </a:r>
            <a:r>
              <a:rPr lang="tr-TR" sz="2000" dirty="0" smtClean="0"/>
              <a:t>….</a:t>
            </a:r>
            <a:endParaRPr lang="tr-TR" sz="20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732" y="2463021"/>
            <a:ext cx="5689725" cy="3057974"/>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1963" y="4272190"/>
            <a:ext cx="4499047" cy="2194657"/>
          </a:xfrm>
          <a:prstGeom prst="rect">
            <a:avLst/>
          </a:prstGeom>
        </p:spPr>
      </p:pic>
    </p:spTree>
    <p:extLst>
      <p:ext uri="{BB962C8B-B14F-4D97-AF65-F5344CB8AC3E}">
        <p14:creationId xmlns:p14="http://schemas.microsoft.com/office/powerpoint/2010/main" val="4016357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What</a:t>
            </a:r>
            <a:r>
              <a:rPr lang="tr-TR" dirty="0" smtClean="0"/>
              <a:t> </a:t>
            </a:r>
            <a:r>
              <a:rPr lang="tr-TR" dirty="0" err="1" smtClean="0"/>
              <a:t>are</a:t>
            </a:r>
            <a:r>
              <a:rPr lang="tr-TR" dirty="0" smtClean="0"/>
              <a:t> </a:t>
            </a:r>
            <a:r>
              <a:rPr lang="tr-TR" dirty="0" err="1" smtClean="0"/>
              <a:t>your</a:t>
            </a:r>
            <a:r>
              <a:rPr lang="tr-TR" dirty="0" smtClean="0"/>
              <a:t> </a:t>
            </a:r>
            <a:r>
              <a:rPr lang="tr-TR" dirty="0" err="1" smtClean="0"/>
              <a:t>concerns</a:t>
            </a:r>
            <a:r>
              <a:rPr lang="tr-TR" dirty="0" smtClean="0"/>
              <a:t> </a:t>
            </a:r>
            <a:r>
              <a:rPr lang="tr-TR" dirty="0" err="1" smtClean="0"/>
              <a:t>about</a:t>
            </a:r>
            <a:r>
              <a:rPr lang="tr-TR" dirty="0" smtClean="0"/>
              <a:t> </a:t>
            </a:r>
            <a:r>
              <a:rPr lang="tr-TR" dirty="0" err="1" smtClean="0"/>
              <a:t>teachıng</a:t>
            </a:r>
            <a:r>
              <a:rPr lang="tr-TR" dirty="0" smtClean="0"/>
              <a:t> </a:t>
            </a:r>
            <a:r>
              <a:rPr lang="tr-TR" dirty="0" err="1" smtClean="0"/>
              <a:t>grammar</a:t>
            </a:r>
            <a:r>
              <a:rPr lang="tr-TR" dirty="0" smtClean="0"/>
              <a:t>?</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8498" y="2337389"/>
            <a:ext cx="5093560" cy="3222733"/>
          </a:xfrm>
        </p:spPr>
      </p:pic>
    </p:spTree>
    <p:extLst>
      <p:ext uri="{BB962C8B-B14F-4D97-AF65-F5344CB8AC3E}">
        <p14:creationId xmlns:p14="http://schemas.microsoft.com/office/powerpoint/2010/main" val="4005976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How I </a:t>
            </a:r>
            <a:r>
              <a:rPr lang="tr-TR" dirty="0" err="1" smtClean="0"/>
              <a:t>feel</a:t>
            </a:r>
            <a:r>
              <a:rPr lang="tr-TR" dirty="0" smtClean="0"/>
              <a:t> </a:t>
            </a:r>
            <a:r>
              <a:rPr lang="tr-TR" dirty="0" err="1" smtClean="0"/>
              <a:t>about</a:t>
            </a:r>
            <a:r>
              <a:rPr lang="tr-TR" dirty="0" smtClean="0"/>
              <a:t> </a:t>
            </a:r>
            <a:r>
              <a:rPr lang="tr-TR" dirty="0" err="1" smtClean="0"/>
              <a:t>grammar</a:t>
            </a:r>
            <a:r>
              <a:rPr lang="tr-TR" dirty="0" smtClean="0"/>
              <a:t>…..</a:t>
            </a:r>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8</a:t>
            </a:fld>
            <a:endParaRPr lang="en-US" dirty="0"/>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3138" y="2620489"/>
            <a:ext cx="7954962" cy="2510784"/>
          </a:xfrm>
          <a:prstGeom prst="rect">
            <a:avLst/>
          </a:prstGeom>
        </p:spPr>
      </p:pic>
    </p:spTree>
    <p:extLst>
      <p:ext uri="{BB962C8B-B14F-4D97-AF65-F5344CB8AC3E}">
        <p14:creationId xmlns:p14="http://schemas.microsoft.com/office/powerpoint/2010/main" val="1047901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Grammar</a:t>
            </a:r>
            <a:r>
              <a:rPr lang="tr-TR" dirty="0" smtClean="0"/>
              <a:t> </a:t>
            </a:r>
            <a:r>
              <a:rPr lang="tr-TR" dirty="0" err="1" smtClean="0"/>
              <a:t>Lesson</a:t>
            </a:r>
            <a:r>
              <a:rPr lang="tr-TR" dirty="0" smtClean="0"/>
              <a:t>?</a:t>
            </a:r>
            <a:endParaRPr lang="tr-TR" dirty="0"/>
          </a:p>
        </p:txBody>
      </p:sp>
      <p:sp>
        <p:nvSpPr>
          <p:cNvPr id="4" name="Altbilgi Yer Tutucusu 3"/>
          <p:cNvSpPr>
            <a:spLocks noGrp="1"/>
          </p:cNvSpPr>
          <p:nvPr>
            <p:ph type="ftr" sz="quarter" idx="11"/>
          </p:nvPr>
        </p:nvSpPr>
        <p:spPr/>
        <p:txBody>
          <a:bodyPr/>
          <a:lstStyle/>
          <a:p>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9</a:t>
            </a:fld>
            <a:endParaRPr lang="en-US" dirty="0"/>
          </a:p>
        </p:txBody>
      </p:sp>
      <p:pic>
        <p:nvPicPr>
          <p:cNvPr id="6" name="Picture 2" descr="enthusiastic%20teacher%20sleeping%20students(onepagebehaviorplansthatwor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1619" y="1961356"/>
            <a:ext cx="6858000" cy="382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896855"/>
      </p:ext>
    </p:extLst>
  </p:cSld>
  <p:clrMapOvr>
    <a:masterClrMapping/>
  </p:clrMapOvr>
</p:sld>
</file>

<file path=ppt/theme/theme1.xml><?xml version="1.0" encoding="utf-8"?>
<a:theme xmlns:a="http://schemas.openxmlformats.org/drawingml/2006/main" name="MacEd_PPT_LangLearn (1)">
  <a:themeElements>
    <a:clrScheme name="BRG">
      <a:dk1>
        <a:srgbClr val="000000"/>
      </a:dk1>
      <a:lt1>
        <a:sysClr val="window" lastClr="FFFFFF"/>
      </a:lt1>
      <a:dk2>
        <a:srgbClr val="4E4E4E"/>
      </a:dk2>
      <a:lt2>
        <a:srgbClr val="DA1B2C"/>
      </a:lt2>
      <a:accent1>
        <a:srgbClr val="808080"/>
      </a:accent1>
      <a:accent2>
        <a:srgbClr val="959595"/>
      </a:accent2>
      <a:accent3>
        <a:srgbClr val="C8C8C8"/>
      </a:accent3>
      <a:accent4>
        <a:srgbClr val="E6E6E6"/>
      </a:accent4>
      <a:accent5>
        <a:srgbClr val="00B2D3"/>
      </a:accent5>
      <a:accent6>
        <a:srgbClr val="485DAA"/>
      </a:accent6>
      <a:hlink>
        <a:srgbClr val="A23F97"/>
      </a:hlink>
      <a:folHlink>
        <a:srgbClr val="000000"/>
      </a:folHlink>
    </a:clrScheme>
    <a:fontScheme name="BRG">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cEd_PPT_LL" id="{0BD8DACD-2374-431D-B25A-3FB95F9155E8}" vid="{E1827207-D1BA-4989-892B-AE6074702E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MacEd_PPT_LangLearn (1)</Template>
  <TotalTime>434</TotalTime>
  <Words>1296</Words>
  <Application>Microsoft Office PowerPoint</Application>
  <PresentationFormat>Özel</PresentationFormat>
  <Paragraphs>366</Paragraphs>
  <Slides>52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52</vt:i4>
      </vt:variant>
    </vt:vector>
  </HeadingPairs>
  <TitlesOfParts>
    <vt:vector size="58" baseType="lpstr">
      <vt:lpstr>Arial</vt:lpstr>
      <vt:lpstr>Calibri</vt:lpstr>
      <vt:lpstr>Courier New</vt:lpstr>
      <vt:lpstr>Verdana</vt:lpstr>
      <vt:lpstr>Wingdings 2</vt:lpstr>
      <vt:lpstr>MacEd_PPT_LangLearn (1)</vt:lpstr>
      <vt:lpstr>PowerPoint Sunusu</vt:lpstr>
      <vt:lpstr>First thoughts of grammar?</vt:lpstr>
      <vt:lpstr>English grammar can affect us at any time!</vt:lpstr>
      <vt:lpstr>At the very least…grammar is  still popular! </vt:lpstr>
      <vt:lpstr>Why do we need grammar?</vt:lpstr>
      <vt:lpstr>Aim of grammar should be to help us to….?</vt:lpstr>
      <vt:lpstr>What are your concerns about teachıng grammar?</vt:lpstr>
      <vt:lpstr>How I feel about grammar…..</vt:lpstr>
      <vt:lpstr>Grammar Lesson?</vt:lpstr>
      <vt:lpstr>What are the positive things about teaching grammar?</vt:lpstr>
      <vt:lpstr>On the positive side….</vt:lpstr>
      <vt:lpstr>What kind of things are primary children most stimulated by?</vt:lpstr>
      <vt:lpstr>Typical primary school student</vt:lpstr>
      <vt:lpstr>How can we add some of these characteristics into the lesson?</vt:lpstr>
      <vt:lpstr>Let’s play!</vt:lpstr>
      <vt:lpstr>Board games to review grammar</vt:lpstr>
      <vt:lpstr>Noughts and Crosses</vt:lpstr>
      <vt:lpstr>Tell me the opposite….</vt:lpstr>
      <vt:lpstr>Snakes and Ladders</vt:lpstr>
      <vt:lpstr>But…how can the teacher check the errors?</vt:lpstr>
      <vt:lpstr>We can change the student’s point of view</vt:lpstr>
      <vt:lpstr>Verb/adverb charades</vt:lpstr>
      <vt:lpstr>Verb list</vt:lpstr>
      <vt:lpstr>Adverbs</vt:lpstr>
      <vt:lpstr>Choose one of each…..</vt:lpstr>
      <vt:lpstr>MadLibs (or Tall tales)</vt:lpstr>
      <vt:lpstr>Self portraits!</vt:lpstr>
      <vt:lpstr>Understand grammar for a purpose: Draw!</vt:lpstr>
      <vt:lpstr>PowerPoint Sunusu</vt:lpstr>
      <vt:lpstr>Ideas for grammar songs</vt:lpstr>
      <vt:lpstr>Grammar songs….</vt:lpstr>
      <vt:lpstr>Let us try to think of a song/rap </vt:lpstr>
      <vt:lpstr>Nonsense rhyme….</vt:lpstr>
      <vt:lpstr>The child as peer teacher</vt:lpstr>
      <vt:lpstr>Self discovery with «mentor texts»</vt:lpstr>
      <vt:lpstr>The Story of Helen Keller: The Girl Who Could Not See, Hear or Speak </vt:lpstr>
      <vt:lpstr>Get the students to find the grammatical points that you want to teach</vt:lpstr>
      <vt:lpstr>Think of the rule….</vt:lpstr>
      <vt:lpstr>Provide examples</vt:lpstr>
      <vt:lpstr>Practice…</vt:lpstr>
      <vt:lpstr>  Be Teachers:Correct Mistakes!</vt:lpstr>
      <vt:lpstr>Correct!</vt:lpstr>
      <vt:lpstr>Don’t answer back!</vt:lpstr>
      <vt:lpstr>The Word game</vt:lpstr>
      <vt:lpstr>How can grammar be made even more exciting?</vt:lpstr>
      <vt:lpstr>Use the internet….</vt:lpstr>
      <vt:lpstr>What are your suggestions?</vt:lpstr>
      <vt:lpstr>Sizzling Grammar…..</vt:lpstr>
      <vt:lpstr>To sum up: As teachers</vt:lpstr>
      <vt:lpstr>Remember…..</vt:lpstr>
      <vt:lpstr>Thank you for listening!</vt:lpstr>
      <vt:lpstr>PowerPoint Sunusu</vt:lpstr>
    </vt:vector>
  </TitlesOfParts>
  <Company>Macmillan Publishing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Jennings, Alison</dc:creator>
  <cp:lastModifiedBy>ACER</cp:lastModifiedBy>
  <cp:revision>46</cp:revision>
  <cp:lastPrinted>2014-05-30T16:42:57Z</cp:lastPrinted>
  <dcterms:created xsi:type="dcterms:W3CDTF">2014-06-23T14:23:54Z</dcterms:created>
  <dcterms:modified xsi:type="dcterms:W3CDTF">2016-07-18T16:15:15Z</dcterms:modified>
</cp:coreProperties>
</file>