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82" r:id="rId2"/>
    <p:sldId id="311" r:id="rId3"/>
    <p:sldId id="291" r:id="rId4"/>
    <p:sldId id="292" r:id="rId5"/>
    <p:sldId id="313" r:id="rId6"/>
    <p:sldId id="312" r:id="rId7"/>
    <p:sldId id="290" r:id="rId8"/>
    <p:sldId id="262" r:id="rId9"/>
    <p:sldId id="263" r:id="rId10"/>
    <p:sldId id="264" r:id="rId11"/>
    <p:sldId id="265" r:id="rId12"/>
    <p:sldId id="266" r:id="rId13"/>
    <p:sldId id="267" r:id="rId14"/>
    <p:sldId id="299" r:id="rId15"/>
    <p:sldId id="269" r:id="rId16"/>
    <p:sldId id="303" r:id="rId17"/>
    <p:sldId id="270" r:id="rId18"/>
    <p:sldId id="306" r:id="rId19"/>
    <p:sldId id="305" r:id="rId20"/>
    <p:sldId id="308" r:id="rId21"/>
    <p:sldId id="272" r:id="rId22"/>
    <p:sldId id="307" r:id="rId23"/>
    <p:sldId id="273" r:id="rId24"/>
    <p:sldId id="274" r:id="rId25"/>
    <p:sldId id="302" r:id="rId26"/>
    <p:sldId id="283" r:id="rId27"/>
    <p:sldId id="285" r:id="rId28"/>
    <p:sldId id="275" r:id="rId29"/>
    <p:sldId id="276" r:id="rId30"/>
    <p:sldId id="277" r:id="rId31"/>
    <p:sldId id="300" r:id="rId32"/>
    <p:sldId id="301" r:id="rId33"/>
    <p:sldId id="279" r:id="rId34"/>
    <p:sldId id="280" r:id="rId35"/>
    <p:sldId id="281" r:id="rId36"/>
  </p:sldIdLst>
  <p:sldSz cx="9893300" cy="6858000"/>
  <p:notesSz cx="6858000" cy="9144000"/>
  <p:defaultTextStyle>
    <a:lvl1pPr>
      <a:defRPr>
        <a:latin typeface="+mj-lt"/>
        <a:ea typeface="+mj-ea"/>
        <a:cs typeface="+mj-cs"/>
        <a:sym typeface="Helvetica Neue"/>
      </a:defRPr>
    </a:lvl1pPr>
    <a:lvl2pPr>
      <a:defRPr>
        <a:latin typeface="+mj-lt"/>
        <a:ea typeface="+mj-ea"/>
        <a:cs typeface="+mj-cs"/>
        <a:sym typeface="Helvetica Neue"/>
      </a:defRPr>
    </a:lvl2pPr>
    <a:lvl3pPr>
      <a:defRPr>
        <a:latin typeface="+mj-lt"/>
        <a:ea typeface="+mj-ea"/>
        <a:cs typeface="+mj-cs"/>
        <a:sym typeface="Helvetica Neue"/>
      </a:defRPr>
    </a:lvl3pPr>
    <a:lvl4pPr>
      <a:defRPr>
        <a:latin typeface="+mj-lt"/>
        <a:ea typeface="+mj-ea"/>
        <a:cs typeface="+mj-cs"/>
        <a:sym typeface="Helvetica Neue"/>
      </a:defRPr>
    </a:lvl4pPr>
    <a:lvl5pPr>
      <a:defRPr>
        <a:latin typeface="+mj-lt"/>
        <a:ea typeface="+mj-ea"/>
        <a:cs typeface="+mj-cs"/>
        <a:sym typeface="Helvetica Neue"/>
      </a:defRPr>
    </a:lvl5pPr>
    <a:lvl6pPr>
      <a:defRPr>
        <a:latin typeface="+mj-lt"/>
        <a:ea typeface="+mj-ea"/>
        <a:cs typeface="+mj-cs"/>
        <a:sym typeface="Helvetica Neue"/>
      </a:defRPr>
    </a:lvl6pPr>
    <a:lvl7pPr>
      <a:defRPr>
        <a:latin typeface="+mj-lt"/>
        <a:ea typeface="+mj-ea"/>
        <a:cs typeface="+mj-cs"/>
        <a:sym typeface="Helvetica Neue"/>
      </a:defRPr>
    </a:lvl7pPr>
    <a:lvl8pPr>
      <a:defRPr>
        <a:latin typeface="+mj-lt"/>
        <a:ea typeface="+mj-ea"/>
        <a:cs typeface="+mj-cs"/>
        <a:sym typeface="Helvetica Neue"/>
      </a:defRPr>
    </a:lvl8pPr>
    <a:lvl9pPr>
      <a:defRPr>
        <a:latin typeface="+mj-lt"/>
        <a:ea typeface="+mj-ea"/>
        <a:cs typeface="+mj-cs"/>
        <a:sym typeface="Helvetica Neue"/>
      </a:defRPr>
    </a:lvl9pPr>
  </p:defaultTextStyle>
  <p:extLst>
    <p:ext uri="{EFAFB233-063F-42B5-8137-9DF3F51BA10A}">
      <p15:sldGuideLst xmlns:p15="http://schemas.microsoft.com/office/powerpoint/2012/main">
        <p15:guide id="1" orient="horz" pos="2160">
          <p15:clr>
            <a:srgbClr val="A4A3A4"/>
          </p15:clr>
        </p15:guide>
        <p15:guide id="2" pos="31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7D7D7"/>
          </a:solidFill>
        </a:fill>
      </a:tcStyle>
    </a:wholeTbl>
    <a:band2H>
      <a:tcTxStyle/>
      <a:tcStyle>
        <a:tcBdr/>
        <a:fill>
          <a:solidFill>
            <a:srgbClr val="ECECEC"/>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0808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0808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08080"/>
          </a:solidFill>
        </a:fill>
      </a:tcStyle>
    </a:firstRow>
  </a:tblStyle>
  <a:tblStyle styleId="{C7B018BB-80A7-4F77-B60F-C8B233D01FF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7D7D7"/>
          </a:solidFill>
        </a:fill>
      </a:tcStyle>
    </a:wholeTbl>
    <a:band2H>
      <a:tcTxStyle/>
      <a:tcStyle>
        <a:tcBdr/>
        <a:fill>
          <a:solidFill>
            <a:srgbClr val="ECECEC"/>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0808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0808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08080"/>
          </a:solidFill>
        </a:fill>
      </a:tcStyle>
    </a:firstRow>
  </a:tblStyle>
  <a:tblStyle styleId="{EEE7283C-3CF3-47DC-8721-378D4A62B22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BEBEB"/>
          </a:solidFill>
        </a:fill>
      </a:tcStyle>
    </a:wholeTbl>
    <a:band2H>
      <a:tcTxStyle/>
      <a:tcStyle>
        <a:tcBdr/>
        <a:fill>
          <a:solidFill>
            <a:srgbClr val="F5F5F5"/>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8C8C8"/>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8C8C8"/>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8C8C8"/>
          </a:solidFill>
        </a:fill>
      </a:tcStyle>
    </a:firstRow>
  </a:tblStyle>
  <a:tblStyle styleId="{CF821DB8-F4EB-4A41-A1BA-3FCAFE7338EE}"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ED1E2"/>
          </a:solidFill>
        </a:fill>
      </a:tcStyle>
    </a:wholeTbl>
    <a:band2H>
      <a:tcTxStyle/>
      <a:tcStyle>
        <a:tcBdr/>
        <a:fill>
          <a:solidFill>
            <a:srgbClr val="E8E9F1"/>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85DAA"/>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85DAA"/>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85DAA"/>
          </a:solidFill>
        </a:fill>
      </a:tcStyle>
    </a:firstRow>
  </a:tblStyle>
  <a:tblStyle styleId="{33BA23B1-9221-436E-865A-0063620EA4FD}" styleName="">
    <a:tblBg/>
    <a:wholeTbl>
      <a:tcTxStyle b="on" i="on">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080"/>
          </a:solidFill>
        </a:fill>
      </a:tcStyle>
    </a:firstCol>
    <a:lastRow>
      <a:tcTxStyle b="on" i="on">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808080"/>
          </a:solidFill>
        </a:fill>
      </a:tcStyle>
    </a:firstRow>
  </a:tblStyle>
  <a:tblStyle styleId="{2708684C-4D16-4618-839F-0558EEFCDFE6}"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693" autoAdjust="0"/>
  </p:normalViewPr>
  <p:slideViewPr>
    <p:cSldViewPr>
      <p:cViewPr varScale="1">
        <p:scale>
          <a:sx n="48" d="100"/>
          <a:sy n="48" d="100"/>
        </p:scale>
        <p:origin x="1902" y="54"/>
      </p:cViewPr>
      <p:guideLst>
        <p:guide orient="horz" pos="2160"/>
        <p:guide pos="31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25" name="Shape 125"/>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21566618"/>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955675" y="685800"/>
            <a:ext cx="4946650" cy="3429000"/>
          </a:xfrm>
          <a:prstGeom prst="rect">
            <a:avLst/>
          </a:prstGeom>
        </p:spPr>
        <p:txBody>
          <a:bodyPr/>
          <a:lstStyle/>
          <a:p>
            <a:pPr lvl="0"/>
            <a:endParaRPr/>
          </a:p>
        </p:txBody>
      </p:sp>
      <p:sp>
        <p:nvSpPr>
          <p:cNvPr id="144" name="Shape 144"/>
          <p:cNvSpPr>
            <a:spLocks noGrp="1"/>
          </p:cNvSpPr>
          <p:nvPr>
            <p:ph type="body" sz="quarter" idx="1"/>
          </p:nvPr>
        </p:nvSpPr>
        <p:spPr>
          <a:prstGeom prst="rect">
            <a:avLst/>
          </a:prstGeom>
        </p:spPr>
        <p:txBody>
          <a:bodyPr/>
          <a:lstStyle>
            <a:lvl1pPr>
              <a:lnSpc>
                <a:spcPct val="117999"/>
              </a:lnSpc>
            </a:lvl1pPr>
          </a:lstStyle>
          <a:p>
            <a:pPr lvl="0">
              <a:defRPr sz="1800"/>
            </a:pPr>
            <a:r>
              <a:rPr sz="2200"/>
              <a:t>10 minutes</a:t>
            </a:r>
          </a:p>
        </p:txBody>
      </p:sp>
    </p:spTree>
    <p:extLst>
      <p:ext uri="{BB962C8B-B14F-4D97-AF65-F5344CB8AC3E}">
        <p14:creationId xmlns:p14="http://schemas.microsoft.com/office/powerpoint/2010/main" val="1198747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55675" y="685800"/>
            <a:ext cx="4946650" cy="3429000"/>
          </a:xfrm>
        </p:spPr>
      </p:sp>
      <p:sp>
        <p:nvSpPr>
          <p:cNvPr id="3" name="Not Yer Tutucusu 2"/>
          <p:cNvSpPr>
            <a:spLocks noGrp="1"/>
          </p:cNvSpPr>
          <p:nvPr>
            <p:ph type="body" idx="1"/>
          </p:nvPr>
        </p:nvSpPr>
        <p:spPr/>
        <p:txBody>
          <a:bodyPr/>
          <a:lstStyle/>
          <a:p>
            <a:r>
              <a:rPr lang="tr-TR" dirty="0" smtClean="0"/>
              <a:t>COMPREHENSİON QUESTİONS</a:t>
            </a:r>
            <a:endParaRPr lang="tr-TR" dirty="0"/>
          </a:p>
        </p:txBody>
      </p:sp>
    </p:spTree>
    <p:extLst>
      <p:ext uri="{BB962C8B-B14F-4D97-AF65-F5344CB8AC3E}">
        <p14:creationId xmlns:p14="http://schemas.microsoft.com/office/powerpoint/2010/main" val="3531971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5675" y="685800"/>
            <a:ext cx="4946650" cy="3429000"/>
          </a:xfrm>
        </p:spPr>
      </p:sp>
      <p:sp>
        <p:nvSpPr>
          <p:cNvPr id="3" name="Notes Placeholder 2"/>
          <p:cNvSpPr>
            <a:spLocks noGrp="1"/>
          </p:cNvSpPr>
          <p:nvPr>
            <p:ph type="body" idx="1"/>
          </p:nvPr>
        </p:nvSpPr>
        <p:spPr/>
        <p:txBody>
          <a:bodyPr/>
          <a:lstStyle/>
          <a:p>
            <a:r>
              <a:rPr lang="en-GB" dirty="0" smtClean="0"/>
              <a:t>I’m going to think of a combination of three in my mind. You</a:t>
            </a:r>
            <a:r>
              <a:rPr lang="en-GB" baseline="0" dirty="0" smtClean="0"/>
              <a:t> have to  guess what I’m thinking and guess. Listen to what other students are saying.</a:t>
            </a:r>
            <a:endParaRPr lang="en-GB" dirty="0"/>
          </a:p>
        </p:txBody>
      </p:sp>
    </p:spTree>
    <p:extLst>
      <p:ext uri="{BB962C8B-B14F-4D97-AF65-F5344CB8AC3E}">
        <p14:creationId xmlns:p14="http://schemas.microsoft.com/office/powerpoint/2010/main" val="1585572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955675" y="685800"/>
            <a:ext cx="4946650" cy="3429000"/>
          </a:xfrm>
          <a:ln/>
        </p:spPr>
      </p:sp>
      <p:sp>
        <p:nvSpPr>
          <p:cNvPr id="757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What skills are they </a:t>
            </a:r>
            <a:r>
              <a:rPr lang="en-US" altLang="en-US" dirty="0" err="1" smtClean="0"/>
              <a:t>practising</a:t>
            </a:r>
            <a:r>
              <a:rPr lang="en-US" altLang="en-US" dirty="0" smtClean="0"/>
              <a:t>? All four. All language has been learnt</a:t>
            </a:r>
            <a:r>
              <a:rPr lang="en-US" altLang="en-US" baseline="0" dirty="0" smtClean="0"/>
              <a:t> already so you’re just revisiting and revising.</a:t>
            </a:r>
            <a:endParaRPr lang="en-US" altLang="en-US" dirty="0" smtClean="0"/>
          </a:p>
        </p:txBody>
      </p:sp>
      <p:sp>
        <p:nvSpPr>
          <p:cNvPr id="75780" name="Slide Number Placeholder 3"/>
          <p:cNvSpPr>
            <a:spLocks noGrp="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29057" indent="-280406" eaLnBrk="0" hangingPunct="0">
              <a:spcBef>
                <a:spcPct val="30000"/>
              </a:spcBef>
              <a:defRPr sz="1200">
                <a:solidFill>
                  <a:schemeClr val="tx1"/>
                </a:solidFill>
                <a:latin typeface="Arial" charset="0"/>
                <a:cs typeface="Arial" charset="0"/>
              </a:defRPr>
            </a:lvl2pPr>
            <a:lvl3pPr marL="1121626" indent="-224325" eaLnBrk="0" hangingPunct="0">
              <a:spcBef>
                <a:spcPct val="30000"/>
              </a:spcBef>
              <a:defRPr sz="1200">
                <a:solidFill>
                  <a:schemeClr val="tx1"/>
                </a:solidFill>
                <a:latin typeface="Arial" charset="0"/>
                <a:cs typeface="Arial" charset="0"/>
              </a:defRPr>
            </a:lvl3pPr>
            <a:lvl4pPr marL="1570276" indent="-224325" eaLnBrk="0" hangingPunct="0">
              <a:spcBef>
                <a:spcPct val="30000"/>
              </a:spcBef>
              <a:defRPr sz="1200">
                <a:solidFill>
                  <a:schemeClr val="tx1"/>
                </a:solidFill>
                <a:latin typeface="Arial" charset="0"/>
                <a:cs typeface="Arial" charset="0"/>
              </a:defRPr>
            </a:lvl4pPr>
            <a:lvl5pPr marL="2018927" indent="-224325" eaLnBrk="0" hangingPunct="0">
              <a:spcBef>
                <a:spcPct val="30000"/>
              </a:spcBef>
              <a:defRPr sz="1200">
                <a:solidFill>
                  <a:schemeClr val="tx1"/>
                </a:solidFill>
                <a:latin typeface="Arial" charset="0"/>
                <a:cs typeface="Arial" charset="0"/>
              </a:defRPr>
            </a:lvl5pPr>
            <a:lvl6pPr marL="2467577" indent="-224325" eaLnBrk="0" fontAlgn="base" hangingPunct="0">
              <a:spcBef>
                <a:spcPct val="30000"/>
              </a:spcBef>
              <a:spcAft>
                <a:spcPct val="0"/>
              </a:spcAft>
              <a:defRPr sz="1200">
                <a:solidFill>
                  <a:schemeClr val="tx1"/>
                </a:solidFill>
                <a:latin typeface="Arial" charset="0"/>
                <a:cs typeface="Arial" charset="0"/>
              </a:defRPr>
            </a:lvl6pPr>
            <a:lvl7pPr marL="2916227" indent="-224325" eaLnBrk="0" fontAlgn="base" hangingPunct="0">
              <a:spcBef>
                <a:spcPct val="30000"/>
              </a:spcBef>
              <a:spcAft>
                <a:spcPct val="0"/>
              </a:spcAft>
              <a:defRPr sz="1200">
                <a:solidFill>
                  <a:schemeClr val="tx1"/>
                </a:solidFill>
                <a:latin typeface="Arial" charset="0"/>
                <a:cs typeface="Arial" charset="0"/>
              </a:defRPr>
            </a:lvl7pPr>
            <a:lvl8pPr marL="3364878" indent="-224325" eaLnBrk="0" fontAlgn="base" hangingPunct="0">
              <a:spcBef>
                <a:spcPct val="30000"/>
              </a:spcBef>
              <a:spcAft>
                <a:spcPct val="0"/>
              </a:spcAft>
              <a:defRPr sz="1200">
                <a:solidFill>
                  <a:schemeClr val="tx1"/>
                </a:solidFill>
                <a:latin typeface="Arial" charset="0"/>
                <a:cs typeface="Arial" charset="0"/>
              </a:defRPr>
            </a:lvl8pPr>
            <a:lvl9pPr marL="3813528" indent="-22432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7941C7E-5299-4B74-8896-58635AE85858}" type="slidenum">
              <a:rPr lang="en-GB" altLang="en-US">
                <a:solidFill>
                  <a:prstClr val="black"/>
                </a:solidFill>
              </a:rPr>
              <a:pPr eaLnBrk="1" hangingPunct="1">
                <a:spcBef>
                  <a:spcPct val="0"/>
                </a:spcBef>
              </a:pPr>
              <a:t>27</a:t>
            </a:fld>
            <a:endParaRPr lang="en-GB" altLang="en-US">
              <a:solidFill>
                <a:prstClr val="black"/>
              </a:solidFill>
            </a:endParaRPr>
          </a:p>
        </p:txBody>
      </p:sp>
    </p:spTree>
    <p:extLst>
      <p:ext uri="{BB962C8B-B14F-4D97-AF65-F5344CB8AC3E}">
        <p14:creationId xmlns:p14="http://schemas.microsoft.com/office/powerpoint/2010/main" val="2237307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xfrm>
            <a:off x="955675" y="685800"/>
            <a:ext cx="4946650" cy="3429000"/>
          </a:xfrm>
          <a:prstGeom prst="rect">
            <a:avLst/>
          </a:prstGeom>
        </p:spPr>
        <p:txBody>
          <a:bodyPr/>
          <a:lstStyle/>
          <a:p>
            <a:pPr lvl="0"/>
            <a:endParaRPr/>
          </a:p>
        </p:txBody>
      </p:sp>
      <p:sp>
        <p:nvSpPr>
          <p:cNvPr id="234" name="Shape 234"/>
          <p:cNvSpPr>
            <a:spLocks noGrp="1"/>
          </p:cNvSpPr>
          <p:nvPr>
            <p:ph type="body" sz="quarter" idx="1"/>
          </p:nvPr>
        </p:nvSpPr>
        <p:spPr>
          <a:prstGeom prst="rect">
            <a:avLst/>
          </a:prstGeom>
        </p:spPr>
        <p:txBody>
          <a:bodyPr/>
          <a:lstStyle>
            <a:lvl1pPr>
              <a:lnSpc>
                <a:spcPct val="117999"/>
              </a:lnSpc>
            </a:lvl1pPr>
          </a:lstStyle>
          <a:p>
            <a:pPr lvl="0">
              <a:defRPr sz="1800"/>
            </a:pPr>
            <a:r>
              <a:rPr sz="2200"/>
              <a:t>can be used on first day of reading a new book - first time read, coursebook open in new year. competitive, team-work, 21st century skills</a:t>
            </a:r>
          </a:p>
        </p:txBody>
      </p:sp>
    </p:spTree>
    <p:extLst>
      <p:ext uri="{BB962C8B-B14F-4D97-AF65-F5344CB8AC3E}">
        <p14:creationId xmlns:p14="http://schemas.microsoft.com/office/powerpoint/2010/main" val="2156806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xfrm>
            <a:off x="955675" y="685800"/>
            <a:ext cx="4946650" cy="3429000"/>
          </a:xfrm>
          <a:prstGeom prst="rect">
            <a:avLst/>
          </a:prstGeom>
        </p:spPr>
        <p:txBody>
          <a:bodyPr/>
          <a:lstStyle/>
          <a:p>
            <a:pPr lvl="0"/>
            <a:endParaRPr/>
          </a:p>
        </p:txBody>
      </p:sp>
      <p:sp>
        <p:nvSpPr>
          <p:cNvPr id="241" name="Shape 241"/>
          <p:cNvSpPr>
            <a:spLocks noGrp="1"/>
          </p:cNvSpPr>
          <p:nvPr>
            <p:ph type="body" sz="quarter" idx="1"/>
          </p:nvPr>
        </p:nvSpPr>
        <p:spPr>
          <a:prstGeom prst="rect">
            <a:avLst/>
          </a:prstGeom>
        </p:spPr>
        <p:txBody>
          <a:bodyPr/>
          <a:lstStyle>
            <a:lvl1pPr>
              <a:lnSpc>
                <a:spcPct val="117999"/>
              </a:lnSpc>
            </a:lvl1pPr>
          </a:lstStyle>
          <a:p>
            <a:pPr lvl="0">
              <a:defRPr sz="1800"/>
            </a:pPr>
            <a:r>
              <a:rPr sz="2200" dirty="0"/>
              <a:t>can be used on first day of reading a new book - first time read, </a:t>
            </a:r>
            <a:r>
              <a:rPr sz="2200" dirty="0" err="1"/>
              <a:t>coursebook</a:t>
            </a:r>
            <a:r>
              <a:rPr sz="2200" dirty="0"/>
              <a:t> open in new year. competitive, team-work, 21st century skills</a:t>
            </a:r>
          </a:p>
        </p:txBody>
      </p:sp>
    </p:spTree>
    <p:extLst>
      <p:ext uri="{BB962C8B-B14F-4D97-AF65-F5344CB8AC3E}">
        <p14:creationId xmlns:p14="http://schemas.microsoft.com/office/powerpoint/2010/main" val="799162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xfrm>
            <a:off x="955675" y="685800"/>
            <a:ext cx="4946650" cy="3429000"/>
          </a:xfrm>
          <a:prstGeom prst="rect">
            <a:avLst/>
          </a:prstGeom>
        </p:spPr>
        <p:txBody>
          <a:bodyPr/>
          <a:lstStyle/>
          <a:p>
            <a:pPr lvl="0"/>
            <a:endParaRPr/>
          </a:p>
        </p:txBody>
      </p:sp>
      <p:sp>
        <p:nvSpPr>
          <p:cNvPr id="251" name="Shape 251"/>
          <p:cNvSpPr>
            <a:spLocks noGrp="1"/>
          </p:cNvSpPr>
          <p:nvPr>
            <p:ph type="body" sz="quarter" idx="1"/>
          </p:nvPr>
        </p:nvSpPr>
        <p:spPr>
          <a:prstGeom prst="rect">
            <a:avLst/>
          </a:prstGeom>
        </p:spPr>
        <p:txBody>
          <a:bodyPr/>
          <a:lstStyle/>
          <a:p>
            <a:pPr lvl="0">
              <a:lnSpc>
                <a:spcPct val="117999"/>
              </a:lnSpc>
              <a:defRPr sz="1800"/>
            </a:pPr>
            <a:r>
              <a:rPr sz="2200"/>
              <a:t>swap station - write favourite activity that they use how do they use it? </a:t>
            </a:r>
          </a:p>
          <a:p>
            <a:pPr lvl="0">
              <a:lnSpc>
                <a:spcPct val="117999"/>
              </a:lnSpc>
              <a:defRPr sz="1800"/>
            </a:pPr>
            <a:r>
              <a:rPr sz="2200"/>
              <a:t>of all the activities that we did today, I want you to think about an activity that you’re going to use in the next two weeks. Speak to the person next to you.</a:t>
            </a:r>
          </a:p>
        </p:txBody>
      </p:sp>
    </p:spTree>
    <p:extLst>
      <p:ext uri="{BB962C8B-B14F-4D97-AF65-F5344CB8AC3E}">
        <p14:creationId xmlns:p14="http://schemas.microsoft.com/office/powerpoint/2010/main" val="842374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955675" y="685800"/>
            <a:ext cx="4946650" cy="3429000"/>
          </a:xfrm>
          <a:prstGeom prst="rect">
            <a:avLst/>
          </a:prstGeom>
        </p:spPr>
        <p:txBody>
          <a:bodyPr/>
          <a:lstStyle/>
          <a:p>
            <a:pPr lvl="0"/>
            <a:endParaRPr/>
          </a:p>
        </p:txBody>
      </p:sp>
      <p:sp>
        <p:nvSpPr>
          <p:cNvPr id="150" name="Shape 150"/>
          <p:cNvSpPr>
            <a:spLocks noGrp="1"/>
          </p:cNvSpPr>
          <p:nvPr>
            <p:ph type="body" sz="quarter" idx="1"/>
          </p:nvPr>
        </p:nvSpPr>
        <p:spPr>
          <a:prstGeom prst="rect">
            <a:avLst/>
          </a:prstGeom>
        </p:spPr>
        <p:txBody>
          <a:bodyPr/>
          <a:lstStyle>
            <a:lvl1pPr>
              <a:lnSpc>
                <a:spcPct val="117999"/>
              </a:lnSpc>
            </a:lvl1pPr>
          </a:lstStyle>
          <a:p>
            <a:pPr lvl="0">
              <a:defRPr sz="1800"/>
            </a:pPr>
            <a:r>
              <a:rPr sz="2200"/>
              <a:t>10 minutes</a:t>
            </a:r>
          </a:p>
        </p:txBody>
      </p:sp>
    </p:spTree>
    <p:extLst>
      <p:ext uri="{BB962C8B-B14F-4D97-AF65-F5344CB8AC3E}">
        <p14:creationId xmlns:p14="http://schemas.microsoft.com/office/powerpoint/2010/main" val="1235519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955675" y="685800"/>
            <a:ext cx="4946650" cy="3429000"/>
          </a:xfrm>
          <a:prstGeom prst="rect">
            <a:avLst/>
          </a:prstGeom>
        </p:spPr>
        <p:txBody>
          <a:bodyPr/>
          <a:lstStyle/>
          <a:p>
            <a:pPr lvl="0"/>
            <a:endParaRPr/>
          </a:p>
        </p:txBody>
      </p:sp>
      <p:sp>
        <p:nvSpPr>
          <p:cNvPr id="159" name="Shape 159"/>
          <p:cNvSpPr>
            <a:spLocks noGrp="1"/>
          </p:cNvSpPr>
          <p:nvPr>
            <p:ph type="body" sz="quarter" idx="1"/>
          </p:nvPr>
        </p:nvSpPr>
        <p:spPr>
          <a:prstGeom prst="rect">
            <a:avLst/>
          </a:prstGeom>
        </p:spPr>
        <p:txBody>
          <a:bodyPr/>
          <a:lstStyle/>
          <a:p>
            <a:pPr lvl="0">
              <a:lnSpc>
                <a:spcPct val="117999"/>
              </a:lnSpc>
              <a:defRPr sz="1800"/>
            </a:pPr>
            <a:r>
              <a:rPr sz="2200" dirty="0"/>
              <a:t>30 </a:t>
            </a:r>
            <a:r>
              <a:rPr sz="2200" dirty="0" err="1"/>
              <a:t>mins</a:t>
            </a:r>
            <a:r>
              <a:rPr sz="2200" dirty="0"/>
              <a:t> with </a:t>
            </a:r>
            <a:r>
              <a:rPr sz="2200" dirty="0" smtClean="0"/>
              <a:t>reflection</a:t>
            </a:r>
            <a:endParaRPr lang="en-GB" sz="2200" dirty="0" smtClean="0"/>
          </a:p>
          <a:p>
            <a:pPr lvl="0">
              <a:lnSpc>
                <a:spcPct val="117999"/>
              </a:lnSpc>
              <a:defRPr sz="1800"/>
            </a:pPr>
            <a:r>
              <a:rPr lang="en-GB" sz="2200" dirty="0" smtClean="0"/>
              <a:t>I’m going to put some questions on the board but I only want</a:t>
            </a:r>
            <a:r>
              <a:rPr lang="en-GB" sz="2200" baseline="0" dirty="0" smtClean="0"/>
              <a:t> you to read them. When I give you the reading passage, I juts read through as individuals (remove questions from the board). </a:t>
            </a:r>
            <a:r>
              <a:rPr lang="en-GB" sz="2200" dirty="0" smtClean="0"/>
              <a:t>Only answer questions in bold on your sheet;</a:t>
            </a:r>
            <a:r>
              <a:rPr lang="en-GB" sz="2200" baseline="0" dirty="0" smtClean="0"/>
              <a:t> the letter on your reading passage should correspond with the letter on your answer sheet.</a:t>
            </a:r>
          </a:p>
          <a:p>
            <a:pPr lvl="0">
              <a:lnSpc>
                <a:spcPct val="117999"/>
              </a:lnSpc>
              <a:defRPr sz="1800"/>
            </a:pPr>
            <a:r>
              <a:rPr lang="en-GB" sz="2200" baseline="0" dirty="0" smtClean="0"/>
              <a:t>Then talk to the people on your table and swap answers with one another.</a:t>
            </a:r>
            <a:endParaRPr lang="en-GB" sz="2200" dirty="0" smtClean="0"/>
          </a:p>
          <a:p>
            <a:pPr lvl="0">
              <a:lnSpc>
                <a:spcPct val="117999"/>
              </a:lnSpc>
              <a:defRPr sz="1800"/>
            </a:pPr>
            <a:r>
              <a:rPr sz="2200" dirty="0" smtClean="0"/>
              <a:t>reorder </a:t>
            </a:r>
            <a:r>
              <a:rPr sz="2200" dirty="0"/>
              <a:t>to make it easier so questions are in order of </a:t>
            </a:r>
            <a:r>
              <a:rPr sz="2200" dirty="0" smtClean="0"/>
              <a:t>text</a:t>
            </a:r>
            <a:r>
              <a:rPr lang="en-GB" sz="2200" dirty="0" smtClean="0"/>
              <a:t>.</a:t>
            </a:r>
            <a:endParaRPr sz="2200" dirty="0"/>
          </a:p>
          <a:p>
            <a:pPr lvl="0">
              <a:lnSpc>
                <a:spcPct val="117999"/>
              </a:lnSpc>
              <a:defRPr sz="1800"/>
            </a:pPr>
            <a:r>
              <a:rPr sz="2200" dirty="0"/>
              <a:t>high level group would answer all the questions</a:t>
            </a:r>
          </a:p>
          <a:p>
            <a:pPr lvl="0">
              <a:lnSpc>
                <a:spcPct val="117999"/>
              </a:lnSpc>
              <a:defRPr sz="1800"/>
            </a:pPr>
            <a:r>
              <a:rPr sz="2200" dirty="0"/>
              <a:t>all have same answer table, but with their respective answers highlighted in BLUE</a:t>
            </a:r>
          </a:p>
          <a:p>
            <a:pPr lvl="0">
              <a:lnSpc>
                <a:spcPct val="117999"/>
              </a:lnSpc>
              <a:defRPr sz="1800"/>
            </a:pPr>
            <a:r>
              <a:rPr sz="2200" dirty="0" err="1"/>
              <a:t>abcd</a:t>
            </a:r>
            <a:r>
              <a:rPr sz="2200" dirty="0"/>
              <a:t> with triangles, </a:t>
            </a:r>
            <a:r>
              <a:rPr sz="2200" dirty="0" err="1"/>
              <a:t>abcd</a:t>
            </a:r>
            <a:r>
              <a:rPr sz="2200" dirty="0"/>
              <a:t> with flowers get together, fill in their answer tables</a:t>
            </a:r>
          </a:p>
          <a:p>
            <a:pPr lvl="0">
              <a:lnSpc>
                <a:spcPct val="117999"/>
              </a:lnSpc>
              <a:defRPr sz="1800"/>
            </a:pPr>
            <a:r>
              <a:rPr sz="2200" dirty="0"/>
              <a:t>(can put all a’s, b’s, c’s together to share their answers)</a:t>
            </a:r>
          </a:p>
        </p:txBody>
      </p:sp>
    </p:spTree>
    <p:extLst>
      <p:ext uri="{BB962C8B-B14F-4D97-AF65-F5344CB8AC3E}">
        <p14:creationId xmlns:p14="http://schemas.microsoft.com/office/powerpoint/2010/main" val="4238252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5675" y="685800"/>
            <a:ext cx="4946650" cy="3429000"/>
          </a:xfrm>
        </p:spPr>
      </p:sp>
      <p:sp>
        <p:nvSpPr>
          <p:cNvPr id="3" name="Notes Placeholder 2"/>
          <p:cNvSpPr>
            <a:spLocks noGrp="1"/>
          </p:cNvSpPr>
          <p:nvPr>
            <p:ph type="body" idx="1"/>
          </p:nvPr>
        </p:nvSpPr>
        <p:spPr/>
        <p:txBody>
          <a:bodyPr/>
          <a:lstStyle/>
          <a:p>
            <a:r>
              <a:rPr lang="en-GB" dirty="0" smtClean="0"/>
              <a:t>How could you differentiate</a:t>
            </a:r>
            <a:r>
              <a:rPr lang="en-GB" baseline="0" dirty="0" smtClean="0"/>
              <a:t> this activity? Higher level students would answer all of the questions; you could give lower level students shorter reading passages. i.e. you could give them the small paragraph in C.</a:t>
            </a:r>
          </a:p>
          <a:p>
            <a:r>
              <a:rPr lang="en-GB" baseline="0" dirty="0" smtClean="0"/>
              <a:t>You could have them discuss their answers together as a group before feeding back to the class. i.e. all As sit together.</a:t>
            </a:r>
            <a:endParaRPr lang="en-GB" dirty="0"/>
          </a:p>
        </p:txBody>
      </p:sp>
    </p:spTree>
    <p:extLst>
      <p:ext uri="{BB962C8B-B14F-4D97-AF65-F5344CB8AC3E}">
        <p14:creationId xmlns:p14="http://schemas.microsoft.com/office/powerpoint/2010/main" val="2451200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955675" y="685800"/>
            <a:ext cx="4946650" cy="3429000"/>
          </a:xfrm>
          <a:prstGeom prst="rect">
            <a:avLst/>
          </a:prstGeom>
        </p:spPr>
        <p:txBody>
          <a:bodyPr/>
          <a:lstStyle/>
          <a:p>
            <a:pPr lvl="0"/>
            <a:endParaRPr/>
          </a:p>
        </p:txBody>
      </p:sp>
      <p:sp>
        <p:nvSpPr>
          <p:cNvPr id="180" name="Shape 180"/>
          <p:cNvSpPr>
            <a:spLocks noGrp="1"/>
          </p:cNvSpPr>
          <p:nvPr>
            <p:ph type="body" sz="quarter" idx="1"/>
          </p:nvPr>
        </p:nvSpPr>
        <p:spPr>
          <a:prstGeom prst="rect">
            <a:avLst/>
          </a:prstGeom>
        </p:spPr>
        <p:txBody>
          <a:bodyPr/>
          <a:lstStyle/>
          <a:p>
            <a:pPr marL="159306" lvl="0" indent="-159306">
              <a:lnSpc>
                <a:spcPct val="117999"/>
              </a:lnSpc>
              <a:buSzPct val="100000"/>
              <a:buChar char="-"/>
              <a:defRPr sz="1800"/>
            </a:pPr>
            <a:r>
              <a:rPr sz="1300" dirty="0"/>
              <a:t>20 minutes</a:t>
            </a:r>
          </a:p>
          <a:p>
            <a:pPr marL="159306" lvl="0" indent="-159306">
              <a:lnSpc>
                <a:spcPct val="117999"/>
              </a:lnSpc>
              <a:buSzPct val="100000"/>
              <a:buChar char="-"/>
              <a:defRPr sz="1800"/>
            </a:pPr>
            <a:r>
              <a:rPr sz="1300" dirty="0"/>
              <a:t>Please get into pairs: person A and person B</a:t>
            </a:r>
          </a:p>
          <a:p>
            <a:pPr marL="159306" lvl="0" indent="-159306">
              <a:lnSpc>
                <a:spcPct val="117999"/>
              </a:lnSpc>
              <a:buSzPct val="100000"/>
              <a:buChar char="-"/>
              <a:defRPr sz="1800"/>
            </a:pPr>
            <a:r>
              <a:rPr sz="1300" dirty="0"/>
              <a:t>Person A runs for first 2 sentences, reads and then comes back to dictate to Person B who writes as person A </a:t>
            </a:r>
            <a:r>
              <a:rPr sz="1300" dirty="0" smtClean="0"/>
              <a:t>di</a:t>
            </a:r>
            <a:r>
              <a:rPr lang="en-GB" sz="1300" dirty="0" smtClean="0"/>
              <a:t>c</a:t>
            </a:r>
            <a:r>
              <a:rPr sz="1300" dirty="0" err="1" smtClean="0"/>
              <a:t>tates</a:t>
            </a:r>
            <a:r>
              <a:rPr sz="1300" dirty="0"/>
              <a:t>. swap over: Person B runs for the next 2 sentences. </a:t>
            </a:r>
          </a:p>
          <a:p>
            <a:pPr marL="159306" lvl="0" indent="-159306">
              <a:lnSpc>
                <a:spcPct val="117999"/>
              </a:lnSpc>
              <a:buSzPct val="100000"/>
              <a:buChar char="-"/>
              <a:defRPr sz="1800"/>
            </a:pPr>
            <a:r>
              <a:rPr sz="1300" dirty="0"/>
              <a:t>Dictations integrate listening, speaking, reading and writing skills and help develop a child’s memory.</a:t>
            </a:r>
          </a:p>
          <a:p>
            <a:pPr marL="159306" lvl="0" indent="-159306">
              <a:lnSpc>
                <a:spcPct val="117999"/>
              </a:lnSpc>
              <a:buSzPct val="100000"/>
              <a:buChar char="-"/>
              <a:defRPr sz="1800"/>
            </a:pPr>
            <a:r>
              <a:rPr sz="1300" dirty="0"/>
              <a:t>Pairs swap with each other and correct spelling, grammar etc.</a:t>
            </a:r>
          </a:p>
          <a:p>
            <a:pPr marL="220578" lvl="0" indent="-220578">
              <a:lnSpc>
                <a:spcPct val="117999"/>
              </a:lnSpc>
              <a:buSzPct val="100000"/>
              <a:buChar char="-"/>
              <a:defRPr sz="1800"/>
            </a:pPr>
            <a:endParaRPr sz="1300" dirty="0"/>
          </a:p>
          <a:p>
            <a:pPr marL="159306" lvl="0" indent="-159306">
              <a:lnSpc>
                <a:spcPct val="117999"/>
              </a:lnSpc>
              <a:buSzPct val="100000"/>
              <a:buChar char="-"/>
              <a:defRPr sz="1800"/>
            </a:pPr>
            <a:r>
              <a:rPr sz="1300" dirty="0"/>
              <a:t>Say who uses this is class? Listen to me and decide if true or false?: </a:t>
            </a:r>
            <a:r>
              <a:rPr sz="1300" dirty="0" smtClean="0"/>
              <a:t>‘running dictations</a:t>
            </a:r>
            <a:r>
              <a:rPr lang="en-GB" sz="1300" dirty="0" smtClean="0"/>
              <a:t> test</a:t>
            </a:r>
            <a:r>
              <a:rPr lang="en-GB" sz="1300" baseline="0" dirty="0" smtClean="0"/>
              <a:t> reading comprehension skills.</a:t>
            </a:r>
            <a:r>
              <a:rPr sz="1300" dirty="0" smtClean="0"/>
              <a:t>’ </a:t>
            </a:r>
            <a:r>
              <a:rPr sz="1300" dirty="0"/>
              <a:t>true or false.</a:t>
            </a:r>
          </a:p>
          <a:p>
            <a:pPr marL="159306" lvl="0" indent="-159306">
              <a:lnSpc>
                <a:spcPct val="117999"/>
              </a:lnSpc>
              <a:buSzPct val="100000"/>
              <a:buChar char="-"/>
              <a:defRPr sz="1800"/>
            </a:pPr>
            <a:r>
              <a:rPr sz="1300" dirty="0"/>
              <a:t>They are doing basic coding and decoding skills. You’re right, running dictation is not developing reading comprehension skills. How do we know students understand what they’ve read?</a:t>
            </a:r>
          </a:p>
          <a:p>
            <a:pPr marL="159306" lvl="0" indent="-159306">
              <a:lnSpc>
                <a:spcPct val="117999"/>
              </a:lnSpc>
              <a:buSzPct val="100000"/>
              <a:buChar char="-"/>
              <a:defRPr sz="1800"/>
            </a:pPr>
            <a:r>
              <a:rPr sz="1300" dirty="0"/>
              <a:t>They’re working on pronunciation but not really working on reading comprehension skills. Spelling is covered too. </a:t>
            </a:r>
          </a:p>
          <a:p>
            <a:pPr marL="159306" lvl="0" indent="-159306">
              <a:lnSpc>
                <a:spcPct val="117999"/>
              </a:lnSpc>
              <a:buSzPct val="100000"/>
              <a:buChar char="-"/>
              <a:defRPr sz="1800"/>
            </a:pPr>
            <a:r>
              <a:rPr sz="1300" dirty="0"/>
              <a:t>We can aid reading comprehension by asking 3 questions. Ask </a:t>
            </a:r>
            <a:r>
              <a:rPr lang="en-GB" sz="1300" dirty="0" smtClean="0"/>
              <a:t>student</a:t>
            </a:r>
            <a:r>
              <a:rPr sz="1300" dirty="0" smtClean="0"/>
              <a:t>s </a:t>
            </a:r>
            <a:r>
              <a:rPr sz="1300" dirty="0"/>
              <a:t>to come up with 3 comprehension questions. What questions could you make to make sure that your students are understanding the text?</a:t>
            </a:r>
          </a:p>
          <a:p>
            <a:pPr marL="159306" lvl="0" indent="-159306">
              <a:lnSpc>
                <a:spcPct val="117999"/>
              </a:lnSpc>
              <a:buSzPct val="100000"/>
              <a:buChar char="-"/>
              <a:defRPr sz="1800"/>
            </a:pPr>
            <a:r>
              <a:rPr sz="1300" dirty="0"/>
              <a:t>e.g. </a:t>
            </a:r>
            <a:r>
              <a:rPr lang="en-GB" sz="1300" dirty="0" smtClean="0"/>
              <a:t>Where do the Bedouin people live? Where do Bedouin</a:t>
            </a:r>
            <a:r>
              <a:rPr lang="en-GB" sz="1300" baseline="0" dirty="0" smtClean="0"/>
              <a:t> people travel? How to Bedouin people hunt? Why do the Bedouin keep falcons? </a:t>
            </a:r>
            <a:endParaRPr sz="1300" dirty="0"/>
          </a:p>
          <a:p>
            <a:pPr marL="159306" lvl="0" indent="-159306">
              <a:lnSpc>
                <a:spcPct val="117999"/>
              </a:lnSpc>
              <a:buSzPct val="100000"/>
              <a:buChar char="-"/>
              <a:defRPr sz="1800"/>
            </a:pPr>
            <a:r>
              <a:rPr sz="1300" dirty="0"/>
              <a:t>Running dictations provide a framework for encouraging children to collaborate, listen to each other and take turns.</a:t>
            </a:r>
          </a:p>
          <a:p>
            <a:pPr marL="159306" lvl="0" indent="-159306">
              <a:lnSpc>
                <a:spcPct val="117999"/>
              </a:lnSpc>
              <a:buSzPct val="100000"/>
              <a:buChar char="-"/>
              <a:defRPr sz="1800"/>
            </a:pPr>
            <a:r>
              <a:rPr sz="1300" dirty="0"/>
              <a:t>You can use different texts if students are likely to copy each other</a:t>
            </a:r>
          </a:p>
        </p:txBody>
      </p:sp>
    </p:spTree>
    <p:extLst>
      <p:ext uri="{BB962C8B-B14F-4D97-AF65-F5344CB8AC3E}">
        <p14:creationId xmlns:p14="http://schemas.microsoft.com/office/powerpoint/2010/main" val="3016897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5675" y="685800"/>
            <a:ext cx="494665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40518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55675" y="685800"/>
            <a:ext cx="4946650" cy="3429000"/>
          </a:xfrm>
        </p:spPr>
      </p:sp>
      <p:sp>
        <p:nvSpPr>
          <p:cNvPr id="3" name="Not Yer Tutucusu 2"/>
          <p:cNvSpPr>
            <a:spLocks noGrp="1"/>
          </p:cNvSpPr>
          <p:nvPr>
            <p:ph type="body" idx="1"/>
          </p:nvPr>
        </p:nvSpPr>
        <p:spPr/>
        <p:txBody>
          <a:bodyPr/>
          <a:lstStyle/>
          <a:p>
            <a:r>
              <a:rPr lang="tr-TR" dirty="0" smtClean="0"/>
              <a:t>QUESTIONS</a:t>
            </a:r>
          </a:p>
          <a:p>
            <a:r>
              <a:rPr lang="tr-TR" dirty="0" smtClean="0"/>
              <a:t>ADD AN EXTRA SENTENCE</a:t>
            </a:r>
            <a:endParaRPr lang="tr-TR" dirty="0"/>
          </a:p>
        </p:txBody>
      </p:sp>
    </p:spTree>
    <p:extLst>
      <p:ext uri="{BB962C8B-B14F-4D97-AF65-F5344CB8AC3E}">
        <p14:creationId xmlns:p14="http://schemas.microsoft.com/office/powerpoint/2010/main" val="7739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955675" y="685800"/>
            <a:ext cx="4946650" cy="3429000"/>
          </a:xfrm>
          <a:prstGeom prst="rect">
            <a:avLst/>
          </a:prstGeom>
        </p:spPr>
        <p:txBody>
          <a:bodyPr/>
          <a:lstStyle/>
          <a:p>
            <a:pPr lvl="0"/>
            <a:endParaRPr/>
          </a:p>
        </p:txBody>
      </p:sp>
      <p:sp>
        <p:nvSpPr>
          <p:cNvPr id="204" name="Shape 204"/>
          <p:cNvSpPr>
            <a:spLocks noGrp="1"/>
          </p:cNvSpPr>
          <p:nvPr>
            <p:ph type="body" sz="quarter" idx="1"/>
          </p:nvPr>
        </p:nvSpPr>
        <p:spPr>
          <a:prstGeom prst="rect">
            <a:avLst/>
          </a:prstGeom>
        </p:spPr>
        <p:txBody>
          <a:bodyPr/>
          <a:lstStyle/>
          <a:p>
            <a:pPr lvl="0">
              <a:lnSpc>
                <a:spcPct val="117999"/>
              </a:lnSpc>
              <a:defRPr sz="1800"/>
            </a:pPr>
            <a:r>
              <a:rPr sz="1500" dirty="0"/>
              <a:t>10 </a:t>
            </a:r>
            <a:r>
              <a:rPr sz="1500" dirty="0" err="1"/>
              <a:t>mins</a:t>
            </a:r>
            <a:r>
              <a:rPr sz="1500" dirty="0"/>
              <a:t> </a:t>
            </a:r>
          </a:p>
          <a:p>
            <a:pPr lvl="0">
              <a:lnSpc>
                <a:spcPct val="117999"/>
              </a:lnSpc>
              <a:defRPr sz="1800"/>
            </a:pPr>
            <a:r>
              <a:rPr sz="1500" dirty="0"/>
              <a:t>I’m going to read a small paragraph three times to you all as individuals. After this, you’ll be working in groups of 3.</a:t>
            </a:r>
          </a:p>
          <a:p>
            <a:pPr lvl="0">
              <a:lnSpc>
                <a:spcPct val="117999"/>
              </a:lnSpc>
              <a:defRPr sz="1800"/>
            </a:pPr>
            <a:r>
              <a:rPr sz="1500" dirty="0"/>
              <a:t>The first time, just sit and listen</a:t>
            </a:r>
          </a:p>
          <a:p>
            <a:pPr lvl="0">
              <a:lnSpc>
                <a:spcPct val="117999"/>
              </a:lnSpc>
              <a:defRPr sz="1800"/>
            </a:pPr>
            <a:r>
              <a:rPr sz="1500" dirty="0"/>
              <a:t>the second time, write key words from the paragraph. Are you going to write down every word? No, just the key words</a:t>
            </a:r>
          </a:p>
          <a:p>
            <a:pPr lvl="0">
              <a:lnSpc>
                <a:spcPct val="117999"/>
              </a:lnSpc>
              <a:defRPr sz="1800"/>
            </a:pPr>
            <a:r>
              <a:rPr sz="1500" dirty="0"/>
              <a:t>the third time, listen again and add any more key words. get into groups of 3 and write a paragraph per group using the words you’ve noted down. Then I’ll put the paragraph up on the board and we can compare which was most accurate.</a:t>
            </a:r>
          </a:p>
          <a:p>
            <a:pPr lvl="0">
              <a:lnSpc>
                <a:spcPct val="117999"/>
              </a:lnSpc>
              <a:defRPr sz="1800"/>
            </a:pPr>
            <a:endParaRPr sz="1500" dirty="0"/>
          </a:p>
          <a:p>
            <a:pPr lvl="0">
              <a:lnSpc>
                <a:spcPct val="117999"/>
              </a:lnSpc>
              <a:defRPr sz="1800"/>
            </a:pPr>
            <a:r>
              <a:rPr sz="1500" dirty="0"/>
              <a:t>I’m not going to read slowly - the point is that you feel rushed. Pre-empt what they’ll do - you’ll switch off but I want you to concentrate as much as you can.</a:t>
            </a:r>
          </a:p>
          <a:p>
            <a:pPr lvl="0">
              <a:lnSpc>
                <a:spcPct val="117999"/>
              </a:lnSpc>
              <a:defRPr sz="1800"/>
            </a:pPr>
            <a:endParaRPr sz="1500" dirty="0"/>
          </a:p>
          <a:p>
            <a:pPr lvl="0">
              <a:lnSpc>
                <a:spcPct val="117999"/>
              </a:lnSpc>
              <a:defRPr sz="1800"/>
            </a:pPr>
            <a:r>
              <a:rPr sz="1500" dirty="0"/>
              <a:t>Illicit from each group to see how similar their paragraph is to the one on the board.</a:t>
            </a:r>
          </a:p>
          <a:p>
            <a:pPr lvl="0">
              <a:lnSpc>
                <a:spcPct val="117999"/>
              </a:lnSpc>
              <a:defRPr sz="1800"/>
            </a:pPr>
            <a:endParaRPr sz="1500" dirty="0"/>
          </a:p>
          <a:p>
            <a:pPr lvl="0">
              <a:lnSpc>
                <a:spcPct val="117999"/>
              </a:lnSpc>
              <a:defRPr sz="1800"/>
            </a:pPr>
            <a:r>
              <a:rPr sz="1500" dirty="0"/>
              <a:t>Students must reconstruct meaning; this is an integrated skills activity - listening, </a:t>
            </a:r>
            <a:r>
              <a:rPr sz="1500" dirty="0" smtClean="0"/>
              <a:t>spelling</a:t>
            </a:r>
            <a:r>
              <a:rPr lang="en-GB" sz="1500" dirty="0" smtClean="0"/>
              <a:t>,</a:t>
            </a:r>
            <a:r>
              <a:rPr lang="en-GB" sz="1500" baseline="0" dirty="0" smtClean="0"/>
              <a:t> writing</a:t>
            </a:r>
            <a:endParaRPr sz="1500" dirty="0"/>
          </a:p>
        </p:txBody>
      </p:sp>
    </p:spTree>
    <p:extLst>
      <p:ext uri="{BB962C8B-B14F-4D97-AF65-F5344CB8AC3E}">
        <p14:creationId xmlns:p14="http://schemas.microsoft.com/office/powerpoint/2010/main" val="48014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xfrm>
            <a:off x="955675" y="685800"/>
            <a:ext cx="4946650" cy="3429000"/>
          </a:xfrm>
          <a:prstGeom prst="rect">
            <a:avLst/>
          </a:prstGeom>
        </p:spPr>
        <p:txBody>
          <a:bodyPr/>
          <a:lstStyle/>
          <a:p>
            <a:pPr lvl="0"/>
            <a:endParaRPr/>
          </a:p>
        </p:txBody>
      </p:sp>
      <p:sp>
        <p:nvSpPr>
          <p:cNvPr id="210" name="Shape 210"/>
          <p:cNvSpPr>
            <a:spLocks noGrp="1"/>
          </p:cNvSpPr>
          <p:nvPr>
            <p:ph type="body" sz="quarter" idx="1"/>
          </p:nvPr>
        </p:nvSpPr>
        <p:spPr>
          <a:prstGeom prst="rect">
            <a:avLst/>
          </a:prstGeom>
        </p:spPr>
        <p:txBody>
          <a:bodyPr/>
          <a:lstStyle/>
          <a:p>
            <a:pPr lvl="0">
              <a:lnSpc>
                <a:spcPct val="117999"/>
              </a:lnSpc>
              <a:defRPr sz="1800"/>
            </a:pPr>
            <a:r>
              <a:rPr sz="1500" dirty="0"/>
              <a:t>Does this activity test </a:t>
            </a:r>
            <a:r>
              <a:rPr sz="1500" dirty="0" smtClean="0"/>
              <a:t>reading? </a:t>
            </a:r>
            <a:r>
              <a:rPr sz="1500" dirty="0"/>
              <a:t>To make a </a:t>
            </a:r>
            <a:r>
              <a:rPr sz="1500" dirty="0" err="1"/>
              <a:t>dictogloss</a:t>
            </a:r>
            <a:r>
              <a:rPr sz="1500" dirty="0"/>
              <a:t> </a:t>
            </a:r>
            <a:r>
              <a:rPr sz="1500" dirty="0" smtClean="0"/>
              <a:t>more </a:t>
            </a:r>
            <a:r>
              <a:rPr lang="en-GB" sz="1500" dirty="0" smtClean="0"/>
              <a:t>of a </a:t>
            </a:r>
            <a:r>
              <a:rPr sz="1500" dirty="0" smtClean="0"/>
              <a:t>reading </a:t>
            </a:r>
            <a:r>
              <a:rPr sz="1500" dirty="0"/>
              <a:t>activity:</a:t>
            </a:r>
          </a:p>
          <a:p>
            <a:pPr lvl="0">
              <a:lnSpc>
                <a:spcPct val="117999"/>
              </a:lnSpc>
              <a:defRPr sz="1800"/>
            </a:pPr>
            <a:endParaRPr sz="1500" dirty="0"/>
          </a:p>
          <a:p>
            <a:pPr lvl="0">
              <a:lnSpc>
                <a:spcPct val="117999"/>
              </a:lnSpc>
              <a:defRPr sz="1800"/>
            </a:pPr>
            <a:r>
              <a:rPr sz="1500" dirty="0"/>
              <a:t>10 </a:t>
            </a:r>
            <a:r>
              <a:rPr sz="1500" dirty="0" err="1"/>
              <a:t>mins</a:t>
            </a:r>
            <a:r>
              <a:rPr sz="1500" dirty="0"/>
              <a:t> each group writes 2 questions for another group about the text. </a:t>
            </a:r>
            <a:r>
              <a:rPr lang="en-GB" sz="1500" dirty="0" smtClean="0"/>
              <a:t>Swap</a:t>
            </a:r>
            <a:r>
              <a:rPr lang="en-GB" sz="1500" baseline="0" dirty="0" smtClean="0"/>
              <a:t> questions and answers each others’</a:t>
            </a:r>
            <a:endParaRPr sz="1500" dirty="0"/>
          </a:p>
        </p:txBody>
      </p:sp>
    </p:spTree>
    <p:extLst>
      <p:ext uri="{BB962C8B-B14F-4D97-AF65-F5344CB8AC3E}">
        <p14:creationId xmlns:p14="http://schemas.microsoft.com/office/powerpoint/2010/main" val="2479251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pic>
        <p:nvPicPr>
          <p:cNvPr id="6" name="image1.png"/>
          <p:cNvPicPr/>
          <p:nvPr/>
        </p:nvPicPr>
        <p:blipFill>
          <a:blip r:embed="rId2">
            <a:extLst/>
          </a:blip>
          <a:stretch>
            <a:fillRect/>
          </a:stretch>
        </p:blipFill>
        <p:spPr>
          <a:xfrm>
            <a:off x="973137" y="1099204"/>
            <a:ext cx="8421877" cy="210448"/>
          </a:xfrm>
          <a:prstGeom prst="rect">
            <a:avLst/>
          </a:prstGeom>
          <a:ln w="12700">
            <a:miter lim="400000"/>
          </a:ln>
        </p:spPr>
      </p:pic>
      <p:sp>
        <p:nvSpPr>
          <p:cNvPr id="7" name="Shape 7"/>
          <p:cNvSpPr>
            <a:spLocks noGrp="1"/>
          </p:cNvSpPr>
          <p:nvPr>
            <p:ph type="sldNum" sz="quarter" idx="2"/>
          </p:nvPr>
        </p:nvSpPr>
        <p:spPr>
          <a:xfrm>
            <a:off x="502130" y="6467792"/>
            <a:ext cx="353548" cy="152401"/>
          </a:xfrm>
          <a:prstGeom prst="rect">
            <a:avLst/>
          </a:prstGeom>
        </p:spPr>
        <p:txBody>
          <a:bodyPr lIns="0" tIns="0" rIns="0" bIns="0" anchor="b"/>
          <a:lstStyle>
            <a:lvl1pPr algn="l">
              <a:defRPr sz="1000">
                <a:solidFill>
                  <a:srgbClr val="909090"/>
                </a:solidFill>
                <a:latin typeface="Verdana"/>
                <a:ea typeface="Verdana"/>
                <a:cs typeface="Verdana"/>
                <a:sym typeface="Verdana"/>
              </a:defRPr>
            </a:lvl1pPr>
          </a:lstStyle>
          <a:p>
            <a:pPr lvl="0"/>
            <a:fld id="{86CB4B4D-7CA3-9044-876B-883B54F8677D}" type="slidenum">
              <a:t>‹#›</a:t>
            </a:fld>
            <a:endParaRPr/>
          </a:p>
        </p:txBody>
      </p:sp>
      <p:sp>
        <p:nvSpPr>
          <p:cNvPr id="8" name="Shape 8"/>
          <p:cNvSpPr>
            <a:spLocks noGrp="1"/>
          </p:cNvSpPr>
          <p:nvPr>
            <p:ph type="body" idx="1"/>
          </p:nvPr>
        </p:nvSpPr>
        <p:spPr>
          <a:xfrm>
            <a:off x="971999" y="810273"/>
            <a:ext cx="7956102" cy="2027237"/>
          </a:xfrm>
          <a:prstGeom prst="rect">
            <a:avLst/>
          </a:prstGeom>
        </p:spPr>
        <p:txBody>
          <a:bodyPr lIns="0" tIns="0" rIns="0" bIns="0"/>
          <a:lstStyle>
            <a:lvl1pPr marL="0" indent="0">
              <a:lnSpc>
                <a:spcPct val="110000"/>
              </a:lnSpc>
              <a:spcBef>
                <a:spcPts val="1000"/>
              </a:spcBef>
              <a:buSzTx/>
              <a:buFontTx/>
              <a:buNone/>
              <a:defRPr sz="2000">
                <a:solidFill>
                  <a:srgbClr val="4E4E4E"/>
                </a:solidFill>
                <a:latin typeface="Verdana"/>
                <a:ea typeface="Verdana"/>
                <a:cs typeface="Verdana"/>
                <a:sym typeface="Verdana"/>
              </a:defRPr>
            </a:lvl1pPr>
            <a:lvl2pPr marL="0" indent="0">
              <a:lnSpc>
                <a:spcPct val="110000"/>
              </a:lnSpc>
              <a:spcBef>
                <a:spcPts val="1000"/>
              </a:spcBef>
              <a:buSzTx/>
              <a:buFontTx/>
              <a:buNone/>
              <a:defRPr sz="2000">
                <a:solidFill>
                  <a:srgbClr val="4E4E4E"/>
                </a:solidFill>
                <a:latin typeface="Verdana"/>
                <a:ea typeface="Verdana"/>
                <a:cs typeface="Verdana"/>
                <a:sym typeface="Verdana"/>
              </a:defRPr>
            </a:lvl2pPr>
            <a:lvl3pPr marL="385714" indent="-385714">
              <a:lnSpc>
                <a:spcPct val="110000"/>
              </a:lnSpc>
              <a:spcBef>
                <a:spcPts val="1000"/>
              </a:spcBef>
              <a:buFontTx/>
              <a:buChar char="●"/>
              <a:defRPr sz="2000">
                <a:solidFill>
                  <a:srgbClr val="4E4E4E"/>
                </a:solidFill>
                <a:latin typeface="Verdana"/>
                <a:ea typeface="Verdana"/>
                <a:cs typeface="Verdana"/>
                <a:sym typeface="Verdana"/>
              </a:defRPr>
            </a:lvl3pPr>
            <a:lvl4pPr marL="655713" indent="-385714">
              <a:lnSpc>
                <a:spcPct val="110000"/>
              </a:lnSpc>
              <a:spcBef>
                <a:spcPts val="1000"/>
              </a:spcBef>
              <a:buFontTx/>
              <a:defRPr sz="2000">
                <a:solidFill>
                  <a:srgbClr val="4E4E4E"/>
                </a:solidFill>
                <a:latin typeface="Verdana"/>
                <a:ea typeface="Verdana"/>
                <a:cs typeface="Verdana"/>
                <a:sym typeface="Verdana"/>
              </a:defRPr>
            </a:lvl4pPr>
            <a:lvl5pPr marL="925714" indent="-385714">
              <a:lnSpc>
                <a:spcPct val="110000"/>
              </a:lnSpc>
              <a:spcBef>
                <a:spcPts val="1000"/>
              </a:spcBef>
              <a:buFontTx/>
              <a:buChar char="●"/>
              <a:defRPr sz="2000">
                <a:solidFill>
                  <a:srgbClr val="4E4E4E"/>
                </a:solidFill>
                <a:latin typeface="Verdana"/>
                <a:ea typeface="Verdana"/>
                <a:cs typeface="Verdana"/>
                <a:sym typeface="Verdana"/>
              </a:defRPr>
            </a:lvl5pPr>
          </a:lstStyle>
          <a:p>
            <a:pPr lvl="0">
              <a:defRPr sz="1800">
                <a:solidFill>
                  <a:srgbClr val="000000"/>
                </a:solidFill>
              </a:defRPr>
            </a:pPr>
            <a:r>
              <a:rPr sz="2000">
                <a:solidFill>
                  <a:srgbClr val="4E4E4E"/>
                </a:solidFill>
              </a:rPr>
              <a:t>Body Level One</a:t>
            </a:r>
          </a:p>
          <a:p>
            <a:pPr lvl="1">
              <a:defRPr sz="1800">
                <a:solidFill>
                  <a:srgbClr val="000000"/>
                </a:solidFill>
              </a:defRPr>
            </a:pPr>
            <a:r>
              <a:rPr sz="2000">
                <a:solidFill>
                  <a:srgbClr val="4E4E4E"/>
                </a:solidFill>
              </a:rPr>
              <a:t>Body Level Two</a:t>
            </a:r>
          </a:p>
          <a:p>
            <a:pPr lvl="2">
              <a:defRPr sz="1800">
                <a:solidFill>
                  <a:srgbClr val="000000"/>
                </a:solidFill>
              </a:defRPr>
            </a:pPr>
            <a:r>
              <a:rPr sz="2000">
                <a:solidFill>
                  <a:srgbClr val="4E4E4E"/>
                </a:solidFill>
              </a:rPr>
              <a:t>Body Level Three</a:t>
            </a:r>
          </a:p>
          <a:p>
            <a:pPr lvl="3">
              <a:defRPr sz="1800">
                <a:solidFill>
                  <a:srgbClr val="000000"/>
                </a:solidFill>
              </a:defRPr>
            </a:pPr>
            <a:r>
              <a:rPr sz="2000">
                <a:solidFill>
                  <a:srgbClr val="4E4E4E"/>
                </a:solidFill>
              </a:rPr>
              <a:t>Body Level Four</a:t>
            </a:r>
          </a:p>
          <a:p>
            <a:pPr lvl="4">
              <a:defRPr sz="1800">
                <a:solidFill>
                  <a:srgbClr val="000000"/>
                </a:solidFill>
              </a:defRPr>
            </a:pPr>
            <a:r>
              <a:rPr sz="2000">
                <a:solidFill>
                  <a:srgbClr val="4E4E4E"/>
                </a:solidFill>
              </a:rPr>
              <a:t>Body Level Five</a:t>
            </a:r>
          </a:p>
        </p:txBody>
      </p:sp>
      <p:sp>
        <p:nvSpPr>
          <p:cNvPr id="9" name="Shape 9"/>
          <p:cNvSpPr>
            <a:spLocks noGrp="1"/>
          </p:cNvSpPr>
          <p:nvPr>
            <p:ph type="title"/>
          </p:nvPr>
        </p:nvSpPr>
        <p:spPr>
          <a:xfrm>
            <a:off x="973137" y="436283"/>
            <a:ext cx="7954964" cy="373992"/>
          </a:xfrm>
          <a:prstGeom prst="rect">
            <a:avLst/>
          </a:prstGeom>
        </p:spPr>
        <p:txBody>
          <a:bodyPr lIns="0" tIns="0" rIns="0" bIns="0" anchor="t">
            <a:noAutofit/>
          </a:bodyPr>
          <a:lstStyle>
            <a:lvl1pPr algn="l">
              <a:defRPr sz="2200" b="1">
                <a:solidFill>
                  <a:srgbClr val="DA1B2C"/>
                </a:solidFill>
                <a:latin typeface="Verdana"/>
                <a:ea typeface="Verdana"/>
                <a:cs typeface="Verdana"/>
                <a:sym typeface="Verdana"/>
              </a:defRPr>
            </a:lvl1pPr>
          </a:lstStyle>
          <a:p>
            <a:pPr lvl="0">
              <a:defRPr sz="1800" b="0">
                <a:solidFill>
                  <a:srgbClr val="000000"/>
                </a:solidFill>
              </a:defRPr>
            </a:pPr>
            <a:r>
              <a:rPr sz="2200" b="1">
                <a:solidFill>
                  <a:srgbClr val="DA1B2C"/>
                </a:solidFill>
              </a:rPr>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ivider 1 (No2)">
    <p:spTree>
      <p:nvGrpSpPr>
        <p:cNvPr id="1" name=""/>
        <p:cNvGrpSpPr/>
        <p:nvPr/>
      </p:nvGrpSpPr>
      <p:grpSpPr>
        <a:xfrm>
          <a:off x="0" y="0"/>
          <a:ext cx="0" cy="0"/>
          <a:chOff x="0" y="0"/>
          <a:chExt cx="0" cy="0"/>
        </a:xfrm>
      </p:grpSpPr>
      <p:pic>
        <p:nvPicPr>
          <p:cNvPr id="66" name="image10.png"/>
          <p:cNvPicPr/>
          <p:nvPr/>
        </p:nvPicPr>
        <p:blipFill>
          <a:blip r:embed="rId2">
            <a:extLst/>
          </a:blip>
          <a:srcRect l="1395" r="6590" b="1288"/>
          <a:stretch>
            <a:fillRect/>
          </a:stretch>
        </p:blipFill>
        <p:spPr>
          <a:xfrm>
            <a:off x="0" y="-1382962"/>
            <a:ext cx="9875042" cy="8240963"/>
          </a:xfrm>
          <a:prstGeom prst="rect">
            <a:avLst/>
          </a:prstGeom>
          <a:ln w="12700">
            <a:miter lim="400000"/>
          </a:ln>
        </p:spPr>
      </p:pic>
      <p:sp>
        <p:nvSpPr>
          <p:cNvPr id="67" name="Shape 67"/>
          <p:cNvSpPr/>
          <p:nvPr/>
        </p:nvSpPr>
        <p:spPr>
          <a:xfrm>
            <a:off x="-2" y="217489"/>
            <a:ext cx="8236917" cy="1668270"/>
          </a:xfrm>
          <a:custGeom>
            <a:avLst/>
            <a:gdLst/>
            <a:ahLst/>
            <a:cxnLst>
              <a:cxn ang="0">
                <a:pos x="wd2" y="hd2"/>
              </a:cxn>
              <a:cxn ang="5400000">
                <a:pos x="wd2" y="hd2"/>
              </a:cxn>
              <a:cxn ang="10800000">
                <a:pos x="wd2" y="hd2"/>
              </a:cxn>
              <a:cxn ang="16200000">
                <a:pos x="wd2" y="hd2"/>
              </a:cxn>
            </a:cxnLst>
            <a:rect l="0" t="0" r="r" b="b"/>
            <a:pathLst>
              <a:path w="21600" h="21600" extrusionOk="0">
                <a:moveTo>
                  <a:pt x="21508" y="0"/>
                </a:moveTo>
                <a:cubicBezTo>
                  <a:pt x="0" y="0"/>
                  <a:pt x="0" y="0"/>
                  <a:pt x="0" y="0"/>
                </a:cubicBezTo>
                <a:cubicBezTo>
                  <a:pt x="0" y="21559"/>
                  <a:pt x="0" y="21559"/>
                  <a:pt x="0" y="21559"/>
                </a:cubicBezTo>
                <a:cubicBezTo>
                  <a:pt x="16702" y="21600"/>
                  <a:pt x="16702" y="21600"/>
                  <a:pt x="16702" y="21600"/>
                </a:cubicBezTo>
                <a:cubicBezTo>
                  <a:pt x="18920" y="21600"/>
                  <a:pt x="20953" y="20066"/>
                  <a:pt x="21508" y="3731"/>
                </a:cubicBezTo>
                <a:cubicBezTo>
                  <a:pt x="21508" y="3731"/>
                  <a:pt x="21592" y="1161"/>
                  <a:pt x="21600" y="0"/>
                </a:cubicBezTo>
                <a:lnTo>
                  <a:pt x="21508" y="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sp>
        <p:nvSpPr>
          <p:cNvPr id="68" name="Shape 68"/>
          <p:cNvSpPr/>
          <p:nvPr/>
        </p:nvSpPr>
        <p:spPr>
          <a:xfrm>
            <a:off x="8023411" y="4263752"/>
            <a:ext cx="1344922" cy="2273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lvl1pPr algn="r">
              <a:defRPr sz="14700" b="1">
                <a:solidFill>
                  <a:srgbClr val="FFFFFF"/>
                </a:solidFill>
                <a:latin typeface="Verdana"/>
                <a:ea typeface="Verdana"/>
                <a:cs typeface="Verdana"/>
                <a:sym typeface="Verdana"/>
              </a:defRPr>
            </a:lvl1pPr>
          </a:lstStyle>
          <a:p>
            <a:pPr lvl="0">
              <a:defRPr sz="1800" b="0">
                <a:solidFill>
                  <a:srgbClr val="000000"/>
                </a:solidFill>
              </a:defRPr>
            </a:pPr>
            <a:r>
              <a:rPr sz="14700" b="1">
                <a:solidFill>
                  <a:srgbClr val="FFFFFF"/>
                </a:solidFill>
              </a:rPr>
              <a:t>2</a:t>
            </a:r>
          </a:p>
        </p:txBody>
      </p:sp>
      <p:sp>
        <p:nvSpPr>
          <p:cNvPr id="69" name="Shape 69"/>
          <p:cNvSpPr/>
          <p:nvPr/>
        </p:nvSpPr>
        <p:spPr>
          <a:xfrm>
            <a:off x="-7939" y="0"/>
            <a:ext cx="990124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680"/>
                  <a:pt x="0" y="680"/>
                  <a:pt x="0" y="680"/>
                </a:cubicBezTo>
                <a:cubicBezTo>
                  <a:pt x="20298" y="680"/>
                  <a:pt x="20298" y="680"/>
                  <a:pt x="20298" y="680"/>
                </a:cubicBezTo>
                <a:cubicBezTo>
                  <a:pt x="20741" y="680"/>
                  <a:pt x="21094" y="1200"/>
                  <a:pt x="21094" y="1830"/>
                </a:cubicBezTo>
                <a:cubicBezTo>
                  <a:pt x="21094" y="19760"/>
                  <a:pt x="21094" y="19760"/>
                  <a:pt x="21094" y="19760"/>
                </a:cubicBezTo>
                <a:cubicBezTo>
                  <a:pt x="21094" y="20400"/>
                  <a:pt x="20741" y="20910"/>
                  <a:pt x="20298" y="20910"/>
                </a:cubicBezTo>
                <a:cubicBezTo>
                  <a:pt x="0" y="20910"/>
                  <a:pt x="0" y="20910"/>
                  <a:pt x="0" y="20910"/>
                </a:cubicBezTo>
                <a:cubicBezTo>
                  <a:pt x="0" y="21600"/>
                  <a:pt x="0" y="21600"/>
                  <a:pt x="0" y="21600"/>
                </a:cubicBezTo>
                <a:cubicBezTo>
                  <a:pt x="21600" y="21600"/>
                  <a:pt x="21600" y="21600"/>
                  <a:pt x="21600" y="21600"/>
                </a:cubicBezTo>
                <a:cubicBezTo>
                  <a:pt x="21600" y="0"/>
                  <a:pt x="21600" y="0"/>
                  <a:pt x="21600" y="0"/>
                </a:cubicBezTo>
                <a:lnTo>
                  <a:pt x="0" y="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sp>
        <p:nvSpPr>
          <p:cNvPr id="70" name="Shape 70"/>
          <p:cNvSpPr/>
          <p:nvPr/>
        </p:nvSpPr>
        <p:spPr>
          <a:xfrm>
            <a:off x="0" y="-2"/>
            <a:ext cx="8217035" cy="308117"/>
          </a:xfrm>
          <a:prstGeom prst="rect">
            <a:avLst/>
          </a:prstGeom>
          <a:solidFill>
            <a:srgbClr val="FFFFFF"/>
          </a:solidFill>
          <a:ln w="12700">
            <a:miter lim="400000"/>
          </a:ln>
        </p:spPr>
        <p:txBody>
          <a:bodyPr lIns="0" tIns="0" rIns="0" bIns="0" anchor="ctr"/>
          <a:lstStyle/>
          <a:p>
            <a:pPr lvl="0" algn="ctr">
              <a:defRPr>
                <a:solidFill>
                  <a:srgbClr val="FFFFFF"/>
                </a:solidFill>
                <a:latin typeface="Verdana"/>
                <a:ea typeface="Verdana"/>
                <a:cs typeface="Verdana"/>
                <a:sym typeface="Verdana"/>
              </a:defRPr>
            </a:pPr>
            <a:endParaRPr/>
          </a:p>
        </p:txBody>
      </p:sp>
      <p:sp>
        <p:nvSpPr>
          <p:cNvPr id="71" name="Shape 71"/>
          <p:cNvSpPr>
            <a:spLocks noGrp="1"/>
          </p:cNvSpPr>
          <p:nvPr>
            <p:ph type="body" idx="1"/>
          </p:nvPr>
        </p:nvSpPr>
        <p:spPr>
          <a:xfrm>
            <a:off x="971999" y="642477"/>
            <a:ext cx="7084393" cy="601078"/>
          </a:xfrm>
          <a:prstGeom prst="rect">
            <a:avLst/>
          </a:prstGeom>
        </p:spPr>
        <p:txBody>
          <a:bodyPr lIns="0" tIns="0" rIns="0" bIns="0"/>
          <a:lstStyle>
            <a:lvl1pPr marL="0" indent="0">
              <a:lnSpc>
                <a:spcPct val="110000"/>
              </a:lnSpc>
              <a:spcBef>
                <a:spcPts val="1000"/>
              </a:spcBef>
              <a:buSzTx/>
              <a:buFontTx/>
              <a:buNone/>
              <a:defRPr sz="2200" b="1">
                <a:solidFill>
                  <a:srgbClr val="DA1B2C"/>
                </a:solidFill>
                <a:latin typeface="Verdana"/>
                <a:ea typeface="Verdana"/>
                <a:cs typeface="Verdana"/>
                <a:sym typeface="Verdana"/>
              </a:defRPr>
            </a:lvl1pPr>
            <a:lvl2pPr marL="0" indent="0">
              <a:lnSpc>
                <a:spcPct val="110000"/>
              </a:lnSpc>
              <a:spcBef>
                <a:spcPts val="1000"/>
              </a:spcBef>
              <a:buSzTx/>
              <a:buFontTx/>
              <a:buNone/>
              <a:defRPr sz="2200" b="1">
                <a:solidFill>
                  <a:srgbClr val="DA1B2C"/>
                </a:solidFill>
                <a:latin typeface="Verdana"/>
                <a:ea typeface="Verdana"/>
                <a:cs typeface="Verdana"/>
                <a:sym typeface="Verdana"/>
              </a:defRPr>
            </a:lvl2pPr>
            <a:lvl3pPr marL="424285" indent="-424285">
              <a:lnSpc>
                <a:spcPct val="110000"/>
              </a:lnSpc>
              <a:spcBef>
                <a:spcPts val="1000"/>
              </a:spcBef>
              <a:buFontTx/>
              <a:buChar char="●"/>
              <a:defRPr sz="2200" b="1">
                <a:solidFill>
                  <a:srgbClr val="DA1B2C"/>
                </a:solidFill>
                <a:latin typeface="Verdana"/>
                <a:ea typeface="Verdana"/>
                <a:cs typeface="Verdana"/>
                <a:sym typeface="Verdana"/>
              </a:defRPr>
            </a:lvl3pPr>
            <a:lvl4pPr marL="694284" indent="-424285">
              <a:lnSpc>
                <a:spcPct val="110000"/>
              </a:lnSpc>
              <a:spcBef>
                <a:spcPts val="1000"/>
              </a:spcBef>
              <a:buFontTx/>
              <a:defRPr sz="2200" b="1">
                <a:solidFill>
                  <a:srgbClr val="DA1B2C"/>
                </a:solidFill>
                <a:latin typeface="Verdana"/>
                <a:ea typeface="Verdana"/>
                <a:cs typeface="Verdana"/>
                <a:sym typeface="Verdana"/>
              </a:defRPr>
            </a:lvl4pPr>
            <a:lvl5pPr marL="964285" indent="-424285">
              <a:lnSpc>
                <a:spcPct val="110000"/>
              </a:lnSpc>
              <a:spcBef>
                <a:spcPts val="1000"/>
              </a:spcBef>
              <a:buFontTx/>
              <a:buChar char="●"/>
              <a:defRPr sz="2200" b="1">
                <a:solidFill>
                  <a:srgbClr val="DA1B2C"/>
                </a:solidFill>
                <a:latin typeface="Verdana"/>
                <a:ea typeface="Verdana"/>
                <a:cs typeface="Verdana"/>
                <a:sym typeface="Verdana"/>
              </a:defRPr>
            </a:lvl5pPr>
          </a:lstStyle>
          <a:p>
            <a:pPr lvl="0">
              <a:defRPr sz="1800" b="0">
                <a:solidFill>
                  <a:srgbClr val="000000"/>
                </a:solidFill>
              </a:defRPr>
            </a:pPr>
            <a:r>
              <a:rPr sz="2200" b="1">
                <a:solidFill>
                  <a:srgbClr val="DA1B2C"/>
                </a:solidFill>
              </a:rPr>
              <a:t>Body Level One</a:t>
            </a:r>
          </a:p>
          <a:p>
            <a:pPr lvl="1">
              <a:defRPr sz="1800" b="0">
                <a:solidFill>
                  <a:srgbClr val="000000"/>
                </a:solidFill>
              </a:defRPr>
            </a:pPr>
            <a:r>
              <a:rPr sz="2200" b="1">
                <a:solidFill>
                  <a:srgbClr val="DA1B2C"/>
                </a:solidFill>
              </a:rPr>
              <a:t>Body Level Two</a:t>
            </a:r>
          </a:p>
          <a:p>
            <a:pPr lvl="2">
              <a:defRPr sz="1800" b="0">
                <a:solidFill>
                  <a:srgbClr val="000000"/>
                </a:solidFill>
              </a:defRPr>
            </a:pPr>
            <a:r>
              <a:rPr sz="2200" b="1">
                <a:solidFill>
                  <a:srgbClr val="DA1B2C"/>
                </a:solidFill>
              </a:rPr>
              <a:t>Body Level Three</a:t>
            </a:r>
          </a:p>
          <a:p>
            <a:pPr lvl="3">
              <a:defRPr sz="1800" b="0">
                <a:solidFill>
                  <a:srgbClr val="000000"/>
                </a:solidFill>
              </a:defRPr>
            </a:pPr>
            <a:r>
              <a:rPr sz="2200" b="1">
                <a:solidFill>
                  <a:srgbClr val="DA1B2C"/>
                </a:solidFill>
              </a:rPr>
              <a:t>Body Level Four</a:t>
            </a:r>
          </a:p>
          <a:p>
            <a:pPr lvl="4">
              <a:defRPr sz="1800" b="0">
                <a:solidFill>
                  <a:srgbClr val="000000"/>
                </a:solidFill>
              </a:defRPr>
            </a:pPr>
            <a:r>
              <a:rPr sz="2200" b="1">
                <a:solidFill>
                  <a:srgbClr val="DA1B2C"/>
                </a:solidFill>
              </a:rPr>
              <a:t>Body Level Five</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ivider 1 (No3)">
    <p:spTree>
      <p:nvGrpSpPr>
        <p:cNvPr id="1" name=""/>
        <p:cNvGrpSpPr/>
        <p:nvPr/>
      </p:nvGrpSpPr>
      <p:grpSpPr>
        <a:xfrm>
          <a:off x="0" y="0"/>
          <a:ext cx="0" cy="0"/>
          <a:chOff x="0" y="0"/>
          <a:chExt cx="0" cy="0"/>
        </a:xfrm>
      </p:grpSpPr>
      <p:pic>
        <p:nvPicPr>
          <p:cNvPr id="73" name="image11.png"/>
          <p:cNvPicPr/>
          <p:nvPr/>
        </p:nvPicPr>
        <p:blipFill>
          <a:blip r:embed="rId2">
            <a:extLst/>
          </a:blip>
          <a:srcRect l="4326" r="1023"/>
          <a:stretch>
            <a:fillRect/>
          </a:stretch>
        </p:blipFill>
        <p:spPr>
          <a:xfrm>
            <a:off x="1" y="9126"/>
            <a:ext cx="9879805" cy="6848875"/>
          </a:xfrm>
          <a:prstGeom prst="rect">
            <a:avLst/>
          </a:prstGeom>
          <a:ln w="12700">
            <a:miter lim="400000"/>
          </a:ln>
        </p:spPr>
      </p:pic>
      <p:sp>
        <p:nvSpPr>
          <p:cNvPr id="74" name="Shape 74"/>
          <p:cNvSpPr/>
          <p:nvPr/>
        </p:nvSpPr>
        <p:spPr>
          <a:xfrm>
            <a:off x="-2" y="217489"/>
            <a:ext cx="8236917" cy="1668270"/>
          </a:xfrm>
          <a:custGeom>
            <a:avLst/>
            <a:gdLst/>
            <a:ahLst/>
            <a:cxnLst>
              <a:cxn ang="0">
                <a:pos x="wd2" y="hd2"/>
              </a:cxn>
              <a:cxn ang="5400000">
                <a:pos x="wd2" y="hd2"/>
              </a:cxn>
              <a:cxn ang="10800000">
                <a:pos x="wd2" y="hd2"/>
              </a:cxn>
              <a:cxn ang="16200000">
                <a:pos x="wd2" y="hd2"/>
              </a:cxn>
            </a:cxnLst>
            <a:rect l="0" t="0" r="r" b="b"/>
            <a:pathLst>
              <a:path w="21600" h="21600" extrusionOk="0">
                <a:moveTo>
                  <a:pt x="21508" y="0"/>
                </a:moveTo>
                <a:cubicBezTo>
                  <a:pt x="0" y="0"/>
                  <a:pt x="0" y="0"/>
                  <a:pt x="0" y="0"/>
                </a:cubicBezTo>
                <a:cubicBezTo>
                  <a:pt x="0" y="21559"/>
                  <a:pt x="0" y="21559"/>
                  <a:pt x="0" y="21559"/>
                </a:cubicBezTo>
                <a:cubicBezTo>
                  <a:pt x="16702" y="21600"/>
                  <a:pt x="16702" y="21600"/>
                  <a:pt x="16702" y="21600"/>
                </a:cubicBezTo>
                <a:cubicBezTo>
                  <a:pt x="18920" y="21600"/>
                  <a:pt x="20953" y="20066"/>
                  <a:pt x="21508" y="3731"/>
                </a:cubicBezTo>
                <a:cubicBezTo>
                  <a:pt x="21508" y="3731"/>
                  <a:pt x="21592" y="1161"/>
                  <a:pt x="21600" y="0"/>
                </a:cubicBezTo>
                <a:lnTo>
                  <a:pt x="21508" y="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sp>
        <p:nvSpPr>
          <p:cNvPr id="75" name="Shape 75"/>
          <p:cNvSpPr/>
          <p:nvPr/>
        </p:nvSpPr>
        <p:spPr>
          <a:xfrm>
            <a:off x="8023411" y="4263752"/>
            <a:ext cx="1344922" cy="2273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lvl1pPr algn="r">
              <a:defRPr sz="14700" b="1">
                <a:solidFill>
                  <a:srgbClr val="FFFFFF"/>
                </a:solidFill>
                <a:latin typeface="Verdana"/>
                <a:ea typeface="Verdana"/>
                <a:cs typeface="Verdana"/>
                <a:sym typeface="Verdana"/>
              </a:defRPr>
            </a:lvl1pPr>
          </a:lstStyle>
          <a:p>
            <a:pPr lvl="0">
              <a:defRPr sz="1800" b="0">
                <a:solidFill>
                  <a:srgbClr val="000000"/>
                </a:solidFill>
              </a:defRPr>
            </a:pPr>
            <a:r>
              <a:rPr sz="14700" b="1">
                <a:solidFill>
                  <a:srgbClr val="FFFFFF"/>
                </a:solidFill>
              </a:rPr>
              <a:t>3</a:t>
            </a:r>
          </a:p>
        </p:txBody>
      </p:sp>
      <p:sp>
        <p:nvSpPr>
          <p:cNvPr id="76" name="Shape 76"/>
          <p:cNvSpPr/>
          <p:nvPr/>
        </p:nvSpPr>
        <p:spPr>
          <a:xfrm>
            <a:off x="-7939" y="0"/>
            <a:ext cx="990124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680"/>
                  <a:pt x="0" y="680"/>
                  <a:pt x="0" y="680"/>
                </a:cubicBezTo>
                <a:cubicBezTo>
                  <a:pt x="20298" y="680"/>
                  <a:pt x="20298" y="680"/>
                  <a:pt x="20298" y="680"/>
                </a:cubicBezTo>
                <a:cubicBezTo>
                  <a:pt x="20741" y="680"/>
                  <a:pt x="21094" y="1200"/>
                  <a:pt x="21094" y="1830"/>
                </a:cubicBezTo>
                <a:cubicBezTo>
                  <a:pt x="21094" y="19760"/>
                  <a:pt x="21094" y="19760"/>
                  <a:pt x="21094" y="19760"/>
                </a:cubicBezTo>
                <a:cubicBezTo>
                  <a:pt x="21094" y="20400"/>
                  <a:pt x="20741" y="20910"/>
                  <a:pt x="20298" y="20910"/>
                </a:cubicBezTo>
                <a:cubicBezTo>
                  <a:pt x="0" y="20910"/>
                  <a:pt x="0" y="20910"/>
                  <a:pt x="0" y="20910"/>
                </a:cubicBezTo>
                <a:cubicBezTo>
                  <a:pt x="0" y="21600"/>
                  <a:pt x="0" y="21600"/>
                  <a:pt x="0" y="21600"/>
                </a:cubicBezTo>
                <a:cubicBezTo>
                  <a:pt x="21600" y="21600"/>
                  <a:pt x="21600" y="21600"/>
                  <a:pt x="21600" y="21600"/>
                </a:cubicBezTo>
                <a:cubicBezTo>
                  <a:pt x="21600" y="0"/>
                  <a:pt x="21600" y="0"/>
                  <a:pt x="21600" y="0"/>
                </a:cubicBezTo>
                <a:lnTo>
                  <a:pt x="0" y="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sp>
        <p:nvSpPr>
          <p:cNvPr id="77" name="Shape 77"/>
          <p:cNvSpPr/>
          <p:nvPr/>
        </p:nvSpPr>
        <p:spPr>
          <a:xfrm>
            <a:off x="0" y="-2"/>
            <a:ext cx="8217035" cy="308117"/>
          </a:xfrm>
          <a:prstGeom prst="rect">
            <a:avLst/>
          </a:prstGeom>
          <a:solidFill>
            <a:srgbClr val="FFFFFF"/>
          </a:solidFill>
          <a:ln w="12700">
            <a:miter lim="400000"/>
          </a:ln>
        </p:spPr>
        <p:txBody>
          <a:bodyPr lIns="0" tIns="0" rIns="0" bIns="0" anchor="ctr"/>
          <a:lstStyle/>
          <a:p>
            <a:pPr lvl="0" algn="ctr">
              <a:defRPr>
                <a:solidFill>
                  <a:srgbClr val="FFFFFF"/>
                </a:solidFill>
                <a:latin typeface="Verdana"/>
                <a:ea typeface="Verdana"/>
                <a:cs typeface="Verdana"/>
                <a:sym typeface="Verdana"/>
              </a:defRPr>
            </a:pPr>
            <a:endParaRPr/>
          </a:p>
        </p:txBody>
      </p:sp>
      <p:sp>
        <p:nvSpPr>
          <p:cNvPr id="78" name="Shape 78"/>
          <p:cNvSpPr>
            <a:spLocks noGrp="1"/>
          </p:cNvSpPr>
          <p:nvPr>
            <p:ph type="body" idx="1"/>
          </p:nvPr>
        </p:nvSpPr>
        <p:spPr>
          <a:xfrm>
            <a:off x="971999" y="642477"/>
            <a:ext cx="7084393" cy="601078"/>
          </a:xfrm>
          <a:prstGeom prst="rect">
            <a:avLst/>
          </a:prstGeom>
        </p:spPr>
        <p:txBody>
          <a:bodyPr lIns="0" tIns="0" rIns="0" bIns="0"/>
          <a:lstStyle>
            <a:lvl1pPr marL="0" indent="0">
              <a:lnSpc>
                <a:spcPct val="110000"/>
              </a:lnSpc>
              <a:spcBef>
                <a:spcPts val="1000"/>
              </a:spcBef>
              <a:buSzTx/>
              <a:buFontTx/>
              <a:buNone/>
              <a:defRPr sz="2200" b="1">
                <a:solidFill>
                  <a:srgbClr val="DA1B2C"/>
                </a:solidFill>
                <a:latin typeface="Verdana"/>
                <a:ea typeface="Verdana"/>
                <a:cs typeface="Verdana"/>
                <a:sym typeface="Verdana"/>
              </a:defRPr>
            </a:lvl1pPr>
            <a:lvl2pPr marL="0" indent="0">
              <a:lnSpc>
                <a:spcPct val="110000"/>
              </a:lnSpc>
              <a:spcBef>
                <a:spcPts val="1000"/>
              </a:spcBef>
              <a:buSzTx/>
              <a:buFontTx/>
              <a:buNone/>
              <a:defRPr sz="2200" b="1">
                <a:solidFill>
                  <a:srgbClr val="DA1B2C"/>
                </a:solidFill>
                <a:latin typeface="Verdana"/>
                <a:ea typeface="Verdana"/>
                <a:cs typeface="Verdana"/>
                <a:sym typeface="Verdana"/>
              </a:defRPr>
            </a:lvl2pPr>
            <a:lvl3pPr marL="424285" indent="-424285">
              <a:lnSpc>
                <a:spcPct val="110000"/>
              </a:lnSpc>
              <a:spcBef>
                <a:spcPts val="1000"/>
              </a:spcBef>
              <a:buFontTx/>
              <a:buChar char="●"/>
              <a:defRPr sz="2200" b="1">
                <a:solidFill>
                  <a:srgbClr val="DA1B2C"/>
                </a:solidFill>
                <a:latin typeface="Verdana"/>
                <a:ea typeface="Verdana"/>
                <a:cs typeface="Verdana"/>
                <a:sym typeface="Verdana"/>
              </a:defRPr>
            </a:lvl3pPr>
            <a:lvl4pPr marL="694284" indent="-424285">
              <a:lnSpc>
                <a:spcPct val="110000"/>
              </a:lnSpc>
              <a:spcBef>
                <a:spcPts val="1000"/>
              </a:spcBef>
              <a:buFontTx/>
              <a:defRPr sz="2200" b="1">
                <a:solidFill>
                  <a:srgbClr val="DA1B2C"/>
                </a:solidFill>
                <a:latin typeface="Verdana"/>
                <a:ea typeface="Verdana"/>
                <a:cs typeface="Verdana"/>
                <a:sym typeface="Verdana"/>
              </a:defRPr>
            </a:lvl4pPr>
            <a:lvl5pPr marL="964285" indent="-424285">
              <a:lnSpc>
                <a:spcPct val="110000"/>
              </a:lnSpc>
              <a:spcBef>
                <a:spcPts val="1000"/>
              </a:spcBef>
              <a:buFontTx/>
              <a:buChar char="●"/>
              <a:defRPr sz="2200" b="1">
                <a:solidFill>
                  <a:srgbClr val="DA1B2C"/>
                </a:solidFill>
                <a:latin typeface="Verdana"/>
                <a:ea typeface="Verdana"/>
                <a:cs typeface="Verdana"/>
                <a:sym typeface="Verdana"/>
              </a:defRPr>
            </a:lvl5pPr>
          </a:lstStyle>
          <a:p>
            <a:pPr lvl="0">
              <a:defRPr sz="1800" b="0">
                <a:solidFill>
                  <a:srgbClr val="000000"/>
                </a:solidFill>
              </a:defRPr>
            </a:pPr>
            <a:r>
              <a:rPr sz="2200" b="1">
                <a:solidFill>
                  <a:srgbClr val="DA1B2C"/>
                </a:solidFill>
              </a:rPr>
              <a:t>Body Level One</a:t>
            </a:r>
          </a:p>
          <a:p>
            <a:pPr lvl="1">
              <a:defRPr sz="1800" b="0">
                <a:solidFill>
                  <a:srgbClr val="000000"/>
                </a:solidFill>
              </a:defRPr>
            </a:pPr>
            <a:r>
              <a:rPr sz="2200" b="1">
                <a:solidFill>
                  <a:srgbClr val="DA1B2C"/>
                </a:solidFill>
              </a:rPr>
              <a:t>Body Level Two</a:t>
            </a:r>
          </a:p>
          <a:p>
            <a:pPr lvl="2">
              <a:defRPr sz="1800" b="0">
                <a:solidFill>
                  <a:srgbClr val="000000"/>
                </a:solidFill>
              </a:defRPr>
            </a:pPr>
            <a:r>
              <a:rPr sz="2200" b="1">
                <a:solidFill>
                  <a:srgbClr val="DA1B2C"/>
                </a:solidFill>
              </a:rPr>
              <a:t>Body Level Three</a:t>
            </a:r>
          </a:p>
          <a:p>
            <a:pPr lvl="3">
              <a:defRPr sz="1800" b="0">
                <a:solidFill>
                  <a:srgbClr val="000000"/>
                </a:solidFill>
              </a:defRPr>
            </a:pPr>
            <a:r>
              <a:rPr sz="2200" b="1">
                <a:solidFill>
                  <a:srgbClr val="DA1B2C"/>
                </a:solidFill>
              </a:rPr>
              <a:t>Body Level Four</a:t>
            </a:r>
          </a:p>
          <a:p>
            <a:pPr lvl="4">
              <a:defRPr sz="1800" b="0">
                <a:solidFill>
                  <a:srgbClr val="000000"/>
                </a:solidFill>
              </a:defRPr>
            </a:pPr>
            <a:r>
              <a:rPr sz="2200" b="1">
                <a:solidFill>
                  <a:srgbClr val="DA1B2C"/>
                </a:solidFill>
              </a:rPr>
              <a:t>Body Level Five</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ivider 1 (No4)">
    <p:spTree>
      <p:nvGrpSpPr>
        <p:cNvPr id="1" name=""/>
        <p:cNvGrpSpPr/>
        <p:nvPr/>
      </p:nvGrpSpPr>
      <p:grpSpPr>
        <a:xfrm>
          <a:off x="0" y="0"/>
          <a:ext cx="0" cy="0"/>
          <a:chOff x="0" y="0"/>
          <a:chExt cx="0" cy="0"/>
        </a:xfrm>
      </p:grpSpPr>
      <p:pic>
        <p:nvPicPr>
          <p:cNvPr id="80" name="image12.png"/>
          <p:cNvPicPr/>
          <p:nvPr/>
        </p:nvPicPr>
        <p:blipFill>
          <a:blip r:embed="rId2">
            <a:extLst/>
          </a:blip>
          <a:srcRect l="5341" r="7963" b="177"/>
          <a:stretch>
            <a:fillRect/>
          </a:stretch>
        </p:blipFill>
        <p:spPr>
          <a:xfrm>
            <a:off x="-2" y="-1"/>
            <a:ext cx="9893302" cy="6858002"/>
          </a:xfrm>
          <a:prstGeom prst="rect">
            <a:avLst/>
          </a:prstGeom>
          <a:ln w="12700">
            <a:miter lim="400000"/>
          </a:ln>
        </p:spPr>
      </p:pic>
      <p:sp>
        <p:nvSpPr>
          <p:cNvPr id="81" name="Shape 81"/>
          <p:cNvSpPr/>
          <p:nvPr/>
        </p:nvSpPr>
        <p:spPr>
          <a:xfrm>
            <a:off x="-2" y="217489"/>
            <a:ext cx="8236917" cy="1668270"/>
          </a:xfrm>
          <a:custGeom>
            <a:avLst/>
            <a:gdLst/>
            <a:ahLst/>
            <a:cxnLst>
              <a:cxn ang="0">
                <a:pos x="wd2" y="hd2"/>
              </a:cxn>
              <a:cxn ang="5400000">
                <a:pos x="wd2" y="hd2"/>
              </a:cxn>
              <a:cxn ang="10800000">
                <a:pos x="wd2" y="hd2"/>
              </a:cxn>
              <a:cxn ang="16200000">
                <a:pos x="wd2" y="hd2"/>
              </a:cxn>
            </a:cxnLst>
            <a:rect l="0" t="0" r="r" b="b"/>
            <a:pathLst>
              <a:path w="21600" h="21600" extrusionOk="0">
                <a:moveTo>
                  <a:pt x="21508" y="0"/>
                </a:moveTo>
                <a:cubicBezTo>
                  <a:pt x="0" y="0"/>
                  <a:pt x="0" y="0"/>
                  <a:pt x="0" y="0"/>
                </a:cubicBezTo>
                <a:cubicBezTo>
                  <a:pt x="0" y="21559"/>
                  <a:pt x="0" y="21559"/>
                  <a:pt x="0" y="21559"/>
                </a:cubicBezTo>
                <a:cubicBezTo>
                  <a:pt x="16702" y="21600"/>
                  <a:pt x="16702" y="21600"/>
                  <a:pt x="16702" y="21600"/>
                </a:cubicBezTo>
                <a:cubicBezTo>
                  <a:pt x="18920" y="21600"/>
                  <a:pt x="20953" y="20066"/>
                  <a:pt x="21508" y="3731"/>
                </a:cubicBezTo>
                <a:cubicBezTo>
                  <a:pt x="21508" y="3731"/>
                  <a:pt x="21592" y="1161"/>
                  <a:pt x="21600" y="0"/>
                </a:cubicBezTo>
                <a:lnTo>
                  <a:pt x="21508" y="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sp>
        <p:nvSpPr>
          <p:cNvPr id="82" name="Shape 82"/>
          <p:cNvSpPr/>
          <p:nvPr/>
        </p:nvSpPr>
        <p:spPr>
          <a:xfrm>
            <a:off x="8023411" y="4263752"/>
            <a:ext cx="1344922" cy="2273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lvl1pPr algn="r">
              <a:defRPr sz="14700" b="1">
                <a:solidFill>
                  <a:srgbClr val="FFFFFF"/>
                </a:solidFill>
                <a:latin typeface="Verdana"/>
                <a:ea typeface="Verdana"/>
                <a:cs typeface="Verdana"/>
                <a:sym typeface="Verdana"/>
              </a:defRPr>
            </a:lvl1pPr>
          </a:lstStyle>
          <a:p>
            <a:pPr lvl="0">
              <a:defRPr sz="1800" b="0">
                <a:solidFill>
                  <a:srgbClr val="000000"/>
                </a:solidFill>
              </a:defRPr>
            </a:pPr>
            <a:r>
              <a:rPr sz="14700" b="1">
                <a:solidFill>
                  <a:srgbClr val="FFFFFF"/>
                </a:solidFill>
              </a:rPr>
              <a:t>4</a:t>
            </a:r>
          </a:p>
        </p:txBody>
      </p:sp>
      <p:sp>
        <p:nvSpPr>
          <p:cNvPr id="83" name="Shape 83"/>
          <p:cNvSpPr/>
          <p:nvPr/>
        </p:nvSpPr>
        <p:spPr>
          <a:xfrm>
            <a:off x="-7939" y="0"/>
            <a:ext cx="990124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680"/>
                  <a:pt x="0" y="680"/>
                  <a:pt x="0" y="680"/>
                </a:cubicBezTo>
                <a:cubicBezTo>
                  <a:pt x="20298" y="680"/>
                  <a:pt x="20298" y="680"/>
                  <a:pt x="20298" y="680"/>
                </a:cubicBezTo>
                <a:cubicBezTo>
                  <a:pt x="20741" y="680"/>
                  <a:pt x="21094" y="1200"/>
                  <a:pt x="21094" y="1830"/>
                </a:cubicBezTo>
                <a:cubicBezTo>
                  <a:pt x="21094" y="19760"/>
                  <a:pt x="21094" y="19760"/>
                  <a:pt x="21094" y="19760"/>
                </a:cubicBezTo>
                <a:cubicBezTo>
                  <a:pt x="21094" y="20400"/>
                  <a:pt x="20741" y="20910"/>
                  <a:pt x="20298" y="20910"/>
                </a:cubicBezTo>
                <a:cubicBezTo>
                  <a:pt x="0" y="20910"/>
                  <a:pt x="0" y="20910"/>
                  <a:pt x="0" y="20910"/>
                </a:cubicBezTo>
                <a:cubicBezTo>
                  <a:pt x="0" y="21600"/>
                  <a:pt x="0" y="21600"/>
                  <a:pt x="0" y="21600"/>
                </a:cubicBezTo>
                <a:cubicBezTo>
                  <a:pt x="21600" y="21600"/>
                  <a:pt x="21600" y="21600"/>
                  <a:pt x="21600" y="21600"/>
                </a:cubicBezTo>
                <a:cubicBezTo>
                  <a:pt x="21600" y="0"/>
                  <a:pt x="21600" y="0"/>
                  <a:pt x="21600" y="0"/>
                </a:cubicBezTo>
                <a:lnTo>
                  <a:pt x="0" y="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sp>
        <p:nvSpPr>
          <p:cNvPr id="84" name="Shape 84"/>
          <p:cNvSpPr/>
          <p:nvPr/>
        </p:nvSpPr>
        <p:spPr>
          <a:xfrm>
            <a:off x="0" y="-2"/>
            <a:ext cx="8217035" cy="308117"/>
          </a:xfrm>
          <a:prstGeom prst="rect">
            <a:avLst/>
          </a:prstGeom>
          <a:solidFill>
            <a:srgbClr val="FFFFFF"/>
          </a:solidFill>
          <a:ln w="12700">
            <a:miter lim="400000"/>
          </a:ln>
        </p:spPr>
        <p:txBody>
          <a:bodyPr lIns="0" tIns="0" rIns="0" bIns="0" anchor="ctr"/>
          <a:lstStyle/>
          <a:p>
            <a:pPr lvl="0" algn="ctr">
              <a:defRPr>
                <a:solidFill>
                  <a:srgbClr val="FFFFFF"/>
                </a:solidFill>
                <a:latin typeface="Verdana"/>
                <a:ea typeface="Verdana"/>
                <a:cs typeface="Verdana"/>
                <a:sym typeface="Verdana"/>
              </a:defRPr>
            </a:pPr>
            <a:endParaRPr/>
          </a:p>
        </p:txBody>
      </p:sp>
      <p:sp>
        <p:nvSpPr>
          <p:cNvPr id="85" name="Shape 85"/>
          <p:cNvSpPr>
            <a:spLocks noGrp="1"/>
          </p:cNvSpPr>
          <p:nvPr>
            <p:ph type="body" idx="1"/>
          </p:nvPr>
        </p:nvSpPr>
        <p:spPr>
          <a:xfrm>
            <a:off x="971999" y="642477"/>
            <a:ext cx="7084393" cy="601078"/>
          </a:xfrm>
          <a:prstGeom prst="rect">
            <a:avLst/>
          </a:prstGeom>
        </p:spPr>
        <p:txBody>
          <a:bodyPr lIns="0" tIns="0" rIns="0" bIns="0"/>
          <a:lstStyle>
            <a:lvl1pPr marL="0" indent="0">
              <a:lnSpc>
                <a:spcPct val="110000"/>
              </a:lnSpc>
              <a:spcBef>
                <a:spcPts val="1000"/>
              </a:spcBef>
              <a:buSzTx/>
              <a:buFontTx/>
              <a:buNone/>
              <a:defRPr sz="2200" b="1">
                <a:solidFill>
                  <a:srgbClr val="DA1B2C"/>
                </a:solidFill>
                <a:latin typeface="Verdana"/>
                <a:ea typeface="Verdana"/>
                <a:cs typeface="Verdana"/>
                <a:sym typeface="Verdana"/>
              </a:defRPr>
            </a:lvl1pPr>
            <a:lvl2pPr marL="0" indent="0">
              <a:lnSpc>
                <a:spcPct val="110000"/>
              </a:lnSpc>
              <a:spcBef>
                <a:spcPts val="1000"/>
              </a:spcBef>
              <a:buSzTx/>
              <a:buFontTx/>
              <a:buNone/>
              <a:defRPr sz="2200" b="1">
                <a:solidFill>
                  <a:srgbClr val="DA1B2C"/>
                </a:solidFill>
                <a:latin typeface="Verdana"/>
                <a:ea typeface="Verdana"/>
                <a:cs typeface="Verdana"/>
                <a:sym typeface="Verdana"/>
              </a:defRPr>
            </a:lvl2pPr>
            <a:lvl3pPr marL="424285" indent="-424285">
              <a:lnSpc>
                <a:spcPct val="110000"/>
              </a:lnSpc>
              <a:spcBef>
                <a:spcPts val="1000"/>
              </a:spcBef>
              <a:buFontTx/>
              <a:buChar char="●"/>
              <a:defRPr sz="2200" b="1">
                <a:solidFill>
                  <a:srgbClr val="DA1B2C"/>
                </a:solidFill>
                <a:latin typeface="Verdana"/>
                <a:ea typeface="Verdana"/>
                <a:cs typeface="Verdana"/>
                <a:sym typeface="Verdana"/>
              </a:defRPr>
            </a:lvl3pPr>
            <a:lvl4pPr marL="694284" indent="-424285">
              <a:lnSpc>
                <a:spcPct val="110000"/>
              </a:lnSpc>
              <a:spcBef>
                <a:spcPts val="1000"/>
              </a:spcBef>
              <a:buFontTx/>
              <a:defRPr sz="2200" b="1">
                <a:solidFill>
                  <a:srgbClr val="DA1B2C"/>
                </a:solidFill>
                <a:latin typeface="Verdana"/>
                <a:ea typeface="Verdana"/>
                <a:cs typeface="Verdana"/>
                <a:sym typeface="Verdana"/>
              </a:defRPr>
            </a:lvl4pPr>
            <a:lvl5pPr marL="964285" indent="-424285">
              <a:lnSpc>
                <a:spcPct val="110000"/>
              </a:lnSpc>
              <a:spcBef>
                <a:spcPts val="1000"/>
              </a:spcBef>
              <a:buFontTx/>
              <a:buChar char="●"/>
              <a:defRPr sz="2200" b="1">
                <a:solidFill>
                  <a:srgbClr val="DA1B2C"/>
                </a:solidFill>
                <a:latin typeface="Verdana"/>
                <a:ea typeface="Verdana"/>
                <a:cs typeface="Verdana"/>
                <a:sym typeface="Verdana"/>
              </a:defRPr>
            </a:lvl5pPr>
          </a:lstStyle>
          <a:p>
            <a:pPr lvl="0">
              <a:defRPr sz="1800" b="0">
                <a:solidFill>
                  <a:srgbClr val="000000"/>
                </a:solidFill>
              </a:defRPr>
            </a:pPr>
            <a:r>
              <a:rPr sz="2200" b="1">
                <a:solidFill>
                  <a:srgbClr val="DA1B2C"/>
                </a:solidFill>
              </a:rPr>
              <a:t>Body Level One</a:t>
            </a:r>
          </a:p>
          <a:p>
            <a:pPr lvl="1">
              <a:defRPr sz="1800" b="0">
                <a:solidFill>
                  <a:srgbClr val="000000"/>
                </a:solidFill>
              </a:defRPr>
            </a:pPr>
            <a:r>
              <a:rPr sz="2200" b="1">
                <a:solidFill>
                  <a:srgbClr val="DA1B2C"/>
                </a:solidFill>
              </a:rPr>
              <a:t>Body Level Two</a:t>
            </a:r>
          </a:p>
          <a:p>
            <a:pPr lvl="2">
              <a:defRPr sz="1800" b="0">
                <a:solidFill>
                  <a:srgbClr val="000000"/>
                </a:solidFill>
              </a:defRPr>
            </a:pPr>
            <a:r>
              <a:rPr sz="2200" b="1">
                <a:solidFill>
                  <a:srgbClr val="DA1B2C"/>
                </a:solidFill>
              </a:rPr>
              <a:t>Body Level Three</a:t>
            </a:r>
          </a:p>
          <a:p>
            <a:pPr lvl="3">
              <a:defRPr sz="1800" b="0">
                <a:solidFill>
                  <a:srgbClr val="000000"/>
                </a:solidFill>
              </a:defRPr>
            </a:pPr>
            <a:r>
              <a:rPr sz="2200" b="1">
                <a:solidFill>
                  <a:srgbClr val="DA1B2C"/>
                </a:solidFill>
              </a:rPr>
              <a:t>Body Level Four</a:t>
            </a:r>
          </a:p>
          <a:p>
            <a:pPr lvl="4">
              <a:defRPr sz="1800" b="0">
                <a:solidFill>
                  <a:srgbClr val="000000"/>
                </a:solidFill>
              </a:defRPr>
            </a:pPr>
            <a:r>
              <a:rPr sz="2200" b="1">
                <a:solidFill>
                  <a:srgbClr val="DA1B2C"/>
                </a:solidFill>
              </a:rPr>
              <a:t>Body Level Five</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ivider 2 (Dark)">
    <p:spTree>
      <p:nvGrpSpPr>
        <p:cNvPr id="1" name=""/>
        <p:cNvGrpSpPr/>
        <p:nvPr/>
      </p:nvGrpSpPr>
      <p:grpSpPr>
        <a:xfrm>
          <a:off x="0" y="0"/>
          <a:ext cx="0" cy="0"/>
          <a:chOff x="0" y="0"/>
          <a:chExt cx="0" cy="0"/>
        </a:xfrm>
      </p:grpSpPr>
      <p:sp>
        <p:nvSpPr>
          <p:cNvPr id="87" name="Shape 87"/>
          <p:cNvSpPr/>
          <p:nvPr/>
        </p:nvSpPr>
        <p:spPr>
          <a:xfrm>
            <a:off x="-1" y="0"/>
            <a:ext cx="9879808" cy="6858000"/>
          </a:xfrm>
          <a:prstGeom prst="rect">
            <a:avLst/>
          </a:prstGeom>
          <a:solidFill>
            <a:srgbClr val="4E4E4E"/>
          </a:solidFill>
          <a:ln w="12700">
            <a:miter lim="400000"/>
          </a:ln>
        </p:spPr>
        <p:txBody>
          <a:bodyPr lIns="0" tIns="0" rIns="0" bIns="0"/>
          <a:lstStyle/>
          <a:p>
            <a:pPr lvl="0">
              <a:defRPr>
                <a:latin typeface="Verdana"/>
                <a:ea typeface="Verdana"/>
                <a:cs typeface="Verdana"/>
                <a:sym typeface="Verdana"/>
              </a:defRPr>
            </a:pPr>
            <a:endParaRPr/>
          </a:p>
        </p:txBody>
      </p:sp>
      <p:sp>
        <p:nvSpPr>
          <p:cNvPr id="88" name="Shape 88"/>
          <p:cNvSpPr/>
          <p:nvPr/>
        </p:nvSpPr>
        <p:spPr>
          <a:xfrm>
            <a:off x="-9527" y="217489"/>
            <a:ext cx="8236917" cy="1668270"/>
          </a:xfrm>
          <a:custGeom>
            <a:avLst/>
            <a:gdLst/>
            <a:ahLst/>
            <a:cxnLst>
              <a:cxn ang="0">
                <a:pos x="wd2" y="hd2"/>
              </a:cxn>
              <a:cxn ang="5400000">
                <a:pos x="wd2" y="hd2"/>
              </a:cxn>
              <a:cxn ang="10800000">
                <a:pos x="wd2" y="hd2"/>
              </a:cxn>
              <a:cxn ang="16200000">
                <a:pos x="wd2" y="hd2"/>
              </a:cxn>
            </a:cxnLst>
            <a:rect l="0" t="0" r="r" b="b"/>
            <a:pathLst>
              <a:path w="21600" h="21600" extrusionOk="0">
                <a:moveTo>
                  <a:pt x="21508" y="0"/>
                </a:moveTo>
                <a:cubicBezTo>
                  <a:pt x="0" y="0"/>
                  <a:pt x="0" y="0"/>
                  <a:pt x="0" y="0"/>
                </a:cubicBezTo>
                <a:cubicBezTo>
                  <a:pt x="0" y="21559"/>
                  <a:pt x="0" y="21559"/>
                  <a:pt x="0" y="21559"/>
                </a:cubicBezTo>
                <a:cubicBezTo>
                  <a:pt x="16702" y="21600"/>
                  <a:pt x="16702" y="21600"/>
                  <a:pt x="16702" y="21600"/>
                </a:cubicBezTo>
                <a:cubicBezTo>
                  <a:pt x="18920" y="21600"/>
                  <a:pt x="20953" y="20066"/>
                  <a:pt x="21508" y="3731"/>
                </a:cubicBezTo>
                <a:cubicBezTo>
                  <a:pt x="21508" y="3731"/>
                  <a:pt x="21592" y="1161"/>
                  <a:pt x="21600" y="0"/>
                </a:cubicBezTo>
                <a:lnTo>
                  <a:pt x="21508" y="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sp>
        <p:nvSpPr>
          <p:cNvPr id="89" name="Shape 89"/>
          <p:cNvSpPr/>
          <p:nvPr/>
        </p:nvSpPr>
        <p:spPr>
          <a:xfrm>
            <a:off x="-7939" y="0"/>
            <a:ext cx="990124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680"/>
                  <a:pt x="0" y="680"/>
                  <a:pt x="0" y="680"/>
                </a:cubicBezTo>
                <a:cubicBezTo>
                  <a:pt x="20298" y="680"/>
                  <a:pt x="20298" y="680"/>
                  <a:pt x="20298" y="680"/>
                </a:cubicBezTo>
                <a:cubicBezTo>
                  <a:pt x="20741" y="680"/>
                  <a:pt x="21094" y="1200"/>
                  <a:pt x="21094" y="1830"/>
                </a:cubicBezTo>
                <a:cubicBezTo>
                  <a:pt x="21094" y="19760"/>
                  <a:pt x="21094" y="19760"/>
                  <a:pt x="21094" y="19760"/>
                </a:cubicBezTo>
                <a:cubicBezTo>
                  <a:pt x="21094" y="20400"/>
                  <a:pt x="20741" y="20910"/>
                  <a:pt x="20298" y="20910"/>
                </a:cubicBezTo>
                <a:cubicBezTo>
                  <a:pt x="0" y="20910"/>
                  <a:pt x="0" y="20910"/>
                  <a:pt x="0" y="20910"/>
                </a:cubicBezTo>
                <a:cubicBezTo>
                  <a:pt x="0" y="21600"/>
                  <a:pt x="0" y="21600"/>
                  <a:pt x="0" y="21600"/>
                </a:cubicBezTo>
                <a:cubicBezTo>
                  <a:pt x="21600" y="21600"/>
                  <a:pt x="21600" y="21600"/>
                  <a:pt x="21600" y="21600"/>
                </a:cubicBezTo>
                <a:cubicBezTo>
                  <a:pt x="21600" y="0"/>
                  <a:pt x="21600" y="0"/>
                  <a:pt x="21600" y="0"/>
                </a:cubicBezTo>
                <a:lnTo>
                  <a:pt x="0" y="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sp>
        <p:nvSpPr>
          <p:cNvPr id="90" name="Shape 90"/>
          <p:cNvSpPr/>
          <p:nvPr/>
        </p:nvSpPr>
        <p:spPr>
          <a:xfrm>
            <a:off x="8023411" y="4263752"/>
            <a:ext cx="1344922" cy="2273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lvl1pPr algn="r">
              <a:defRPr sz="14700" b="1">
                <a:solidFill>
                  <a:srgbClr val="FFFFFF"/>
                </a:solidFill>
                <a:latin typeface="Verdana"/>
                <a:ea typeface="Verdana"/>
                <a:cs typeface="Verdana"/>
                <a:sym typeface="Verdana"/>
              </a:defRPr>
            </a:lvl1pPr>
          </a:lstStyle>
          <a:p>
            <a:pPr lvl="0">
              <a:defRPr sz="1800" b="0">
                <a:solidFill>
                  <a:srgbClr val="000000"/>
                </a:solidFill>
              </a:defRPr>
            </a:pPr>
            <a:r>
              <a:rPr sz="14700" b="1">
                <a:solidFill>
                  <a:srgbClr val="FFFFFF"/>
                </a:solidFill>
              </a:rPr>
              <a:t>1</a:t>
            </a:r>
          </a:p>
        </p:txBody>
      </p:sp>
      <p:sp>
        <p:nvSpPr>
          <p:cNvPr id="91" name="Shape 91"/>
          <p:cNvSpPr/>
          <p:nvPr/>
        </p:nvSpPr>
        <p:spPr>
          <a:xfrm>
            <a:off x="0" y="-2"/>
            <a:ext cx="8217035" cy="308117"/>
          </a:xfrm>
          <a:prstGeom prst="rect">
            <a:avLst/>
          </a:prstGeom>
          <a:solidFill>
            <a:srgbClr val="FFFFFF"/>
          </a:solidFill>
          <a:ln w="12700">
            <a:miter lim="400000"/>
          </a:ln>
        </p:spPr>
        <p:txBody>
          <a:bodyPr lIns="0" tIns="0" rIns="0" bIns="0" anchor="ctr"/>
          <a:lstStyle/>
          <a:p>
            <a:pPr lvl="0" algn="ctr">
              <a:defRPr>
                <a:solidFill>
                  <a:srgbClr val="FFFFFF"/>
                </a:solidFill>
                <a:latin typeface="Verdana"/>
                <a:ea typeface="Verdana"/>
                <a:cs typeface="Verdana"/>
                <a:sym typeface="Verdana"/>
              </a:defRPr>
            </a:pPr>
            <a:endParaRPr/>
          </a:p>
        </p:txBody>
      </p:sp>
      <p:sp>
        <p:nvSpPr>
          <p:cNvPr id="92" name="Shape 92"/>
          <p:cNvSpPr>
            <a:spLocks noGrp="1"/>
          </p:cNvSpPr>
          <p:nvPr>
            <p:ph type="body" idx="1"/>
          </p:nvPr>
        </p:nvSpPr>
        <p:spPr>
          <a:xfrm>
            <a:off x="971999" y="642477"/>
            <a:ext cx="7084393" cy="601078"/>
          </a:xfrm>
          <a:prstGeom prst="rect">
            <a:avLst/>
          </a:prstGeom>
        </p:spPr>
        <p:txBody>
          <a:bodyPr lIns="0" tIns="0" rIns="0" bIns="0"/>
          <a:lstStyle>
            <a:lvl1pPr marL="0" indent="0">
              <a:lnSpc>
                <a:spcPct val="110000"/>
              </a:lnSpc>
              <a:spcBef>
                <a:spcPts val="1000"/>
              </a:spcBef>
              <a:buSzTx/>
              <a:buFontTx/>
              <a:buNone/>
              <a:defRPr sz="2200" b="1">
                <a:solidFill>
                  <a:srgbClr val="DA1B2C"/>
                </a:solidFill>
                <a:latin typeface="Verdana"/>
                <a:ea typeface="Verdana"/>
                <a:cs typeface="Verdana"/>
                <a:sym typeface="Verdana"/>
              </a:defRPr>
            </a:lvl1pPr>
            <a:lvl2pPr marL="0" indent="0">
              <a:lnSpc>
                <a:spcPct val="110000"/>
              </a:lnSpc>
              <a:spcBef>
                <a:spcPts val="1000"/>
              </a:spcBef>
              <a:buSzTx/>
              <a:buFontTx/>
              <a:buNone/>
              <a:defRPr sz="2200" b="1">
                <a:solidFill>
                  <a:srgbClr val="DA1B2C"/>
                </a:solidFill>
                <a:latin typeface="Verdana"/>
                <a:ea typeface="Verdana"/>
                <a:cs typeface="Verdana"/>
                <a:sym typeface="Verdana"/>
              </a:defRPr>
            </a:lvl2pPr>
            <a:lvl3pPr marL="424285" indent="-424285">
              <a:lnSpc>
                <a:spcPct val="110000"/>
              </a:lnSpc>
              <a:spcBef>
                <a:spcPts val="1000"/>
              </a:spcBef>
              <a:buFontTx/>
              <a:buChar char="●"/>
              <a:defRPr sz="2200" b="1">
                <a:solidFill>
                  <a:srgbClr val="DA1B2C"/>
                </a:solidFill>
                <a:latin typeface="Verdana"/>
                <a:ea typeface="Verdana"/>
                <a:cs typeface="Verdana"/>
                <a:sym typeface="Verdana"/>
              </a:defRPr>
            </a:lvl3pPr>
            <a:lvl4pPr marL="694284" indent="-424285">
              <a:lnSpc>
                <a:spcPct val="110000"/>
              </a:lnSpc>
              <a:spcBef>
                <a:spcPts val="1000"/>
              </a:spcBef>
              <a:buFontTx/>
              <a:defRPr sz="2200" b="1">
                <a:solidFill>
                  <a:srgbClr val="DA1B2C"/>
                </a:solidFill>
                <a:latin typeface="Verdana"/>
                <a:ea typeface="Verdana"/>
                <a:cs typeface="Verdana"/>
                <a:sym typeface="Verdana"/>
              </a:defRPr>
            </a:lvl4pPr>
            <a:lvl5pPr marL="964285" indent="-424285">
              <a:lnSpc>
                <a:spcPct val="110000"/>
              </a:lnSpc>
              <a:spcBef>
                <a:spcPts val="1000"/>
              </a:spcBef>
              <a:buFontTx/>
              <a:buChar char="●"/>
              <a:defRPr sz="2200" b="1">
                <a:solidFill>
                  <a:srgbClr val="DA1B2C"/>
                </a:solidFill>
                <a:latin typeface="Verdana"/>
                <a:ea typeface="Verdana"/>
                <a:cs typeface="Verdana"/>
                <a:sym typeface="Verdana"/>
              </a:defRPr>
            </a:lvl5pPr>
          </a:lstStyle>
          <a:p>
            <a:pPr lvl="0">
              <a:defRPr sz="1800" b="0">
                <a:solidFill>
                  <a:srgbClr val="000000"/>
                </a:solidFill>
              </a:defRPr>
            </a:pPr>
            <a:r>
              <a:rPr sz="2200" b="1">
                <a:solidFill>
                  <a:srgbClr val="DA1B2C"/>
                </a:solidFill>
              </a:rPr>
              <a:t>Body Level One</a:t>
            </a:r>
          </a:p>
          <a:p>
            <a:pPr lvl="1">
              <a:defRPr sz="1800" b="0">
                <a:solidFill>
                  <a:srgbClr val="000000"/>
                </a:solidFill>
              </a:defRPr>
            </a:pPr>
            <a:r>
              <a:rPr sz="2200" b="1">
                <a:solidFill>
                  <a:srgbClr val="DA1B2C"/>
                </a:solidFill>
              </a:rPr>
              <a:t>Body Level Two</a:t>
            </a:r>
          </a:p>
          <a:p>
            <a:pPr lvl="2">
              <a:defRPr sz="1800" b="0">
                <a:solidFill>
                  <a:srgbClr val="000000"/>
                </a:solidFill>
              </a:defRPr>
            </a:pPr>
            <a:r>
              <a:rPr sz="2200" b="1">
                <a:solidFill>
                  <a:srgbClr val="DA1B2C"/>
                </a:solidFill>
              </a:rPr>
              <a:t>Body Level Three</a:t>
            </a:r>
          </a:p>
          <a:p>
            <a:pPr lvl="3">
              <a:defRPr sz="1800" b="0">
                <a:solidFill>
                  <a:srgbClr val="000000"/>
                </a:solidFill>
              </a:defRPr>
            </a:pPr>
            <a:r>
              <a:rPr sz="2200" b="1">
                <a:solidFill>
                  <a:srgbClr val="DA1B2C"/>
                </a:solidFill>
              </a:rPr>
              <a:t>Body Level Four</a:t>
            </a:r>
          </a:p>
          <a:p>
            <a:pPr lvl="4">
              <a:defRPr sz="1800" b="0">
                <a:solidFill>
                  <a:srgbClr val="000000"/>
                </a:solidFill>
              </a:defRPr>
            </a:pPr>
            <a:r>
              <a:rPr sz="2200" b="1">
                <a:solidFill>
                  <a:srgbClr val="DA1B2C"/>
                </a:solidFill>
              </a:rPr>
              <a:t>Body Level Five</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ivider 2 (Light)">
    <p:spTree>
      <p:nvGrpSpPr>
        <p:cNvPr id="1" name=""/>
        <p:cNvGrpSpPr/>
        <p:nvPr/>
      </p:nvGrpSpPr>
      <p:grpSpPr>
        <a:xfrm>
          <a:off x="0" y="0"/>
          <a:ext cx="0" cy="0"/>
          <a:chOff x="0" y="0"/>
          <a:chExt cx="0" cy="0"/>
        </a:xfrm>
      </p:grpSpPr>
      <p:sp>
        <p:nvSpPr>
          <p:cNvPr id="94" name="Shape 94"/>
          <p:cNvSpPr/>
          <p:nvPr/>
        </p:nvSpPr>
        <p:spPr>
          <a:xfrm>
            <a:off x="-1" y="0"/>
            <a:ext cx="9879808" cy="6858000"/>
          </a:xfrm>
          <a:prstGeom prst="rect">
            <a:avLst/>
          </a:prstGeom>
          <a:solidFill>
            <a:srgbClr val="DEDEDE"/>
          </a:solidFill>
          <a:ln w="12700">
            <a:miter lim="400000"/>
          </a:ln>
        </p:spPr>
        <p:txBody>
          <a:bodyPr lIns="0" tIns="0" rIns="0" bIns="0"/>
          <a:lstStyle/>
          <a:p>
            <a:pPr lvl="0">
              <a:defRPr>
                <a:latin typeface="Verdana"/>
                <a:ea typeface="Verdana"/>
                <a:cs typeface="Verdana"/>
                <a:sym typeface="Verdana"/>
              </a:defRPr>
            </a:pPr>
            <a:endParaRPr/>
          </a:p>
        </p:txBody>
      </p:sp>
      <p:sp>
        <p:nvSpPr>
          <p:cNvPr id="95" name="Shape 95"/>
          <p:cNvSpPr/>
          <p:nvPr/>
        </p:nvSpPr>
        <p:spPr>
          <a:xfrm>
            <a:off x="-9527" y="217489"/>
            <a:ext cx="8236917" cy="1668270"/>
          </a:xfrm>
          <a:custGeom>
            <a:avLst/>
            <a:gdLst/>
            <a:ahLst/>
            <a:cxnLst>
              <a:cxn ang="0">
                <a:pos x="wd2" y="hd2"/>
              </a:cxn>
              <a:cxn ang="5400000">
                <a:pos x="wd2" y="hd2"/>
              </a:cxn>
              <a:cxn ang="10800000">
                <a:pos x="wd2" y="hd2"/>
              </a:cxn>
              <a:cxn ang="16200000">
                <a:pos x="wd2" y="hd2"/>
              </a:cxn>
            </a:cxnLst>
            <a:rect l="0" t="0" r="r" b="b"/>
            <a:pathLst>
              <a:path w="21600" h="21600" extrusionOk="0">
                <a:moveTo>
                  <a:pt x="21508" y="0"/>
                </a:moveTo>
                <a:cubicBezTo>
                  <a:pt x="0" y="0"/>
                  <a:pt x="0" y="0"/>
                  <a:pt x="0" y="0"/>
                </a:cubicBezTo>
                <a:cubicBezTo>
                  <a:pt x="0" y="21559"/>
                  <a:pt x="0" y="21559"/>
                  <a:pt x="0" y="21559"/>
                </a:cubicBezTo>
                <a:cubicBezTo>
                  <a:pt x="16702" y="21600"/>
                  <a:pt x="16702" y="21600"/>
                  <a:pt x="16702" y="21600"/>
                </a:cubicBezTo>
                <a:cubicBezTo>
                  <a:pt x="18920" y="21600"/>
                  <a:pt x="20953" y="20066"/>
                  <a:pt x="21508" y="3731"/>
                </a:cubicBezTo>
                <a:cubicBezTo>
                  <a:pt x="21508" y="3731"/>
                  <a:pt x="21592" y="1161"/>
                  <a:pt x="21600" y="0"/>
                </a:cubicBezTo>
                <a:lnTo>
                  <a:pt x="21508" y="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sp>
        <p:nvSpPr>
          <p:cNvPr id="96" name="Shape 96"/>
          <p:cNvSpPr/>
          <p:nvPr/>
        </p:nvSpPr>
        <p:spPr>
          <a:xfrm>
            <a:off x="-7939" y="0"/>
            <a:ext cx="990124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680"/>
                  <a:pt x="0" y="680"/>
                  <a:pt x="0" y="680"/>
                </a:cubicBezTo>
                <a:cubicBezTo>
                  <a:pt x="20298" y="680"/>
                  <a:pt x="20298" y="680"/>
                  <a:pt x="20298" y="680"/>
                </a:cubicBezTo>
                <a:cubicBezTo>
                  <a:pt x="20741" y="680"/>
                  <a:pt x="21094" y="1200"/>
                  <a:pt x="21094" y="1830"/>
                </a:cubicBezTo>
                <a:cubicBezTo>
                  <a:pt x="21094" y="19760"/>
                  <a:pt x="21094" y="19760"/>
                  <a:pt x="21094" y="19760"/>
                </a:cubicBezTo>
                <a:cubicBezTo>
                  <a:pt x="21094" y="20400"/>
                  <a:pt x="20741" y="20910"/>
                  <a:pt x="20298" y="20910"/>
                </a:cubicBezTo>
                <a:cubicBezTo>
                  <a:pt x="0" y="20910"/>
                  <a:pt x="0" y="20910"/>
                  <a:pt x="0" y="20910"/>
                </a:cubicBezTo>
                <a:cubicBezTo>
                  <a:pt x="0" y="21600"/>
                  <a:pt x="0" y="21600"/>
                  <a:pt x="0" y="21600"/>
                </a:cubicBezTo>
                <a:cubicBezTo>
                  <a:pt x="21600" y="21600"/>
                  <a:pt x="21600" y="21600"/>
                  <a:pt x="21600" y="21600"/>
                </a:cubicBezTo>
                <a:cubicBezTo>
                  <a:pt x="21600" y="0"/>
                  <a:pt x="21600" y="0"/>
                  <a:pt x="21600" y="0"/>
                </a:cubicBezTo>
                <a:lnTo>
                  <a:pt x="0" y="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sp>
        <p:nvSpPr>
          <p:cNvPr id="97" name="Shape 97"/>
          <p:cNvSpPr/>
          <p:nvPr/>
        </p:nvSpPr>
        <p:spPr>
          <a:xfrm>
            <a:off x="8023411" y="4263752"/>
            <a:ext cx="1344922" cy="2273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lvl1pPr algn="r">
              <a:defRPr sz="14700" b="1">
                <a:solidFill>
                  <a:srgbClr val="FFFFFF"/>
                </a:solidFill>
                <a:latin typeface="Verdana"/>
                <a:ea typeface="Verdana"/>
                <a:cs typeface="Verdana"/>
                <a:sym typeface="Verdana"/>
              </a:defRPr>
            </a:lvl1pPr>
          </a:lstStyle>
          <a:p>
            <a:pPr lvl="0">
              <a:defRPr sz="1800" b="0">
                <a:solidFill>
                  <a:srgbClr val="000000"/>
                </a:solidFill>
              </a:defRPr>
            </a:pPr>
            <a:r>
              <a:rPr sz="14700" b="1">
                <a:solidFill>
                  <a:srgbClr val="FFFFFF"/>
                </a:solidFill>
              </a:rPr>
              <a:t>2</a:t>
            </a:r>
          </a:p>
        </p:txBody>
      </p:sp>
      <p:sp>
        <p:nvSpPr>
          <p:cNvPr id="98" name="Shape 98"/>
          <p:cNvSpPr>
            <a:spLocks noGrp="1"/>
          </p:cNvSpPr>
          <p:nvPr>
            <p:ph type="body" idx="1"/>
          </p:nvPr>
        </p:nvSpPr>
        <p:spPr>
          <a:xfrm>
            <a:off x="971999" y="642477"/>
            <a:ext cx="7084393" cy="601078"/>
          </a:xfrm>
          <a:prstGeom prst="rect">
            <a:avLst/>
          </a:prstGeom>
        </p:spPr>
        <p:txBody>
          <a:bodyPr lIns="0" tIns="0" rIns="0" bIns="0"/>
          <a:lstStyle>
            <a:lvl1pPr marL="0" indent="0">
              <a:lnSpc>
                <a:spcPct val="110000"/>
              </a:lnSpc>
              <a:spcBef>
                <a:spcPts val="1000"/>
              </a:spcBef>
              <a:buSzTx/>
              <a:buFontTx/>
              <a:buNone/>
              <a:defRPr sz="2200" b="1">
                <a:solidFill>
                  <a:srgbClr val="DA1B2C"/>
                </a:solidFill>
                <a:latin typeface="Verdana"/>
                <a:ea typeface="Verdana"/>
                <a:cs typeface="Verdana"/>
                <a:sym typeface="Verdana"/>
              </a:defRPr>
            </a:lvl1pPr>
            <a:lvl2pPr marL="0" indent="0">
              <a:lnSpc>
                <a:spcPct val="110000"/>
              </a:lnSpc>
              <a:spcBef>
                <a:spcPts val="1000"/>
              </a:spcBef>
              <a:buSzTx/>
              <a:buFontTx/>
              <a:buNone/>
              <a:defRPr sz="2200" b="1">
                <a:solidFill>
                  <a:srgbClr val="DA1B2C"/>
                </a:solidFill>
                <a:latin typeface="Verdana"/>
                <a:ea typeface="Verdana"/>
                <a:cs typeface="Verdana"/>
                <a:sym typeface="Verdana"/>
              </a:defRPr>
            </a:lvl2pPr>
            <a:lvl3pPr marL="424285" indent="-424285">
              <a:lnSpc>
                <a:spcPct val="110000"/>
              </a:lnSpc>
              <a:spcBef>
                <a:spcPts val="1000"/>
              </a:spcBef>
              <a:buFontTx/>
              <a:buChar char="●"/>
              <a:defRPr sz="2200" b="1">
                <a:solidFill>
                  <a:srgbClr val="DA1B2C"/>
                </a:solidFill>
                <a:latin typeface="Verdana"/>
                <a:ea typeface="Verdana"/>
                <a:cs typeface="Verdana"/>
                <a:sym typeface="Verdana"/>
              </a:defRPr>
            </a:lvl3pPr>
            <a:lvl4pPr marL="694284" indent="-424285">
              <a:lnSpc>
                <a:spcPct val="110000"/>
              </a:lnSpc>
              <a:spcBef>
                <a:spcPts val="1000"/>
              </a:spcBef>
              <a:buFontTx/>
              <a:defRPr sz="2200" b="1">
                <a:solidFill>
                  <a:srgbClr val="DA1B2C"/>
                </a:solidFill>
                <a:latin typeface="Verdana"/>
                <a:ea typeface="Verdana"/>
                <a:cs typeface="Verdana"/>
                <a:sym typeface="Verdana"/>
              </a:defRPr>
            </a:lvl4pPr>
            <a:lvl5pPr marL="964285" indent="-424285">
              <a:lnSpc>
                <a:spcPct val="110000"/>
              </a:lnSpc>
              <a:spcBef>
                <a:spcPts val="1000"/>
              </a:spcBef>
              <a:buFontTx/>
              <a:buChar char="●"/>
              <a:defRPr sz="2200" b="1">
                <a:solidFill>
                  <a:srgbClr val="DA1B2C"/>
                </a:solidFill>
                <a:latin typeface="Verdana"/>
                <a:ea typeface="Verdana"/>
                <a:cs typeface="Verdana"/>
                <a:sym typeface="Verdana"/>
              </a:defRPr>
            </a:lvl5pPr>
          </a:lstStyle>
          <a:p>
            <a:pPr lvl="0">
              <a:defRPr sz="1800" b="0">
                <a:solidFill>
                  <a:srgbClr val="000000"/>
                </a:solidFill>
              </a:defRPr>
            </a:pPr>
            <a:r>
              <a:rPr sz="2200" b="1">
                <a:solidFill>
                  <a:srgbClr val="DA1B2C"/>
                </a:solidFill>
              </a:rPr>
              <a:t>Body Level One</a:t>
            </a:r>
          </a:p>
          <a:p>
            <a:pPr lvl="1">
              <a:defRPr sz="1800" b="0">
                <a:solidFill>
                  <a:srgbClr val="000000"/>
                </a:solidFill>
              </a:defRPr>
            </a:pPr>
            <a:r>
              <a:rPr sz="2200" b="1">
                <a:solidFill>
                  <a:srgbClr val="DA1B2C"/>
                </a:solidFill>
              </a:rPr>
              <a:t>Body Level Two</a:t>
            </a:r>
          </a:p>
          <a:p>
            <a:pPr lvl="2">
              <a:defRPr sz="1800" b="0">
                <a:solidFill>
                  <a:srgbClr val="000000"/>
                </a:solidFill>
              </a:defRPr>
            </a:pPr>
            <a:r>
              <a:rPr sz="2200" b="1">
                <a:solidFill>
                  <a:srgbClr val="DA1B2C"/>
                </a:solidFill>
              </a:rPr>
              <a:t>Body Level Three</a:t>
            </a:r>
          </a:p>
          <a:p>
            <a:pPr lvl="3">
              <a:defRPr sz="1800" b="0">
                <a:solidFill>
                  <a:srgbClr val="000000"/>
                </a:solidFill>
              </a:defRPr>
            </a:pPr>
            <a:r>
              <a:rPr sz="2200" b="1">
                <a:solidFill>
                  <a:srgbClr val="DA1B2C"/>
                </a:solidFill>
              </a:rPr>
              <a:t>Body Level Four</a:t>
            </a:r>
          </a:p>
          <a:p>
            <a:pPr lvl="4">
              <a:defRPr sz="1800" b="0">
                <a:solidFill>
                  <a:srgbClr val="000000"/>
                </a:solidFill>
              </a:defRPr>
            </a:pPr>
            <a:r>
              <a:rPr sz="2200" b="1">
                <a:solidFill>
                  <a:srgbClr val="DA1B2C"/>
                </a:solidFill>
              </a:rPr>
              <a:t>Body Level Five</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End Slide">
    <p:spTree>
      <p:nvGrpSpPr>
        <p:cNvPr id="1" name=""/>
        <p:cNvGrpSpPr/>
        <p:nvPr/>
      </p:nvGrpSpPr>
      <p:grpSpPr>
        <a:xfrm>
          <a:off x="0" y="0"/>
          <a:ext cx="0" cy="0"/>
          <a:chOff x="0" y="0"/>
          <a:chExt cx="0" cy="0"/>
        </a:xfrm>
      </p:grpSpPr>
      <p:sp>
        <p:nvSpPr>
          <p:cNvPr id="100" name="Shape 100"/>
          <p:cNvSpPr/>
          <p:nvPr/>
        </p:nvSpPr>
        <p:spPr>
          <a:xfrm>
            <a:off x="0" y="0"/>
            <a:ext cx="9893300" cy="6858000"/>
          </a:xfrm>
          <a:prstGeom prst="rect">
            <a:avLst/>
          </a:prstGeom>
          <a:solidFill>
            <a:srgbClr val="4E4E4E"/>
          </a:solidFill>
          <a:ln w="12700">
            <a:miter lim="400000"/>
          </a:ln>
        </p:spPr>
        <p:txBody>
          <a:bodyPr lIns="0" tIns="0" rIns="0" bIns="0"/>
          <a:lstStyle/>
          <a:p>
            <a:pPr lvl="0">
              <a:defRPr>
                <a:latin typeface="Verdana"/>
                <a:ea typeface="Verdana"/>
                <a:cs typeface="Verdana"/>
                <a:sym typeface="Verdana"/>
              </a:defRPr>
            </a:pPr>
            <a:endParaRPr/>
          </a:p>
        </p:txBody>
      </p:sp>
      <p:sp>
        <p:nvSpPr>
          <p:cNvPr id="101" name="Shape 101"/>
          <p:cNvSpPr/>
          <p:nvPr/>
        </p:nvSpPr>
        <p:spPr>
          <a:xfrm>
            <a:off x="-2" y="217489"/>
            <a:ext cx="8236917" cy="1668270"/>
          </a:xfrm>
          <a:custGeom>
            <a:avLst/>
            <a:gdLst/>
            <a:ahLst/>
            <a:cxnLst>
              <a:cxn ang="0">
                <a:pos x="wd2" y="hd2"/>
              </a:cxn>
              <a:cxn ang="5400000">
                <a:pos x="wd2" y="hd2"/>
              </a:cxn>
              <a:cxn ang="10800000">
                <a:pos x="wd2" y="hd2"/>
              </a:cxn>
              <a:cxn ang="16200000">
                <a:pos x="wd2" y="hd2"/>
              </a:cxn>
            </a:cxnLst>
            <a:rect l="0" t="0" r="r" b="b"/>
            <a:pathLst>
              <a:path w="21600" h="21600" extrusionOk="0">
                <a:moveTo>
                  <a:pt x="21508" y="0"/>
                </a:moveTo>
                <a:cubicBezTo>
                  <a:pt x="0" y="0"/>
                  <a:pt x="0" y="0"/>
                  <a:pt x="0" y="0"/>
                </a:cubicBezTo>
                <a:cubicBezTo>
                  <a:pt x="0" y="21559"/>
                  <a:pt x="0" y="21559"/>
                  <a:pt x="0" y="21559"/>
                </a:cubicBezTo>
                <a:cubicBezTo>
                  <a:pt x="16702" y="21600"/>
                  <a:pt x="16702" y="21600"/>
                  <a:pt x="16702" y="21600"/>
                </a:cubicBezTo>
                <a:cubicBezTo>
                  <a:pt x="18920" y="21600"/>
                  <a:pt x="20953" y="20066"/>
                  <a:pt x="21508" y="3731"/>
                </a:cubicBezTo>
                <a:cubicBezTo>
                  <a:pt x="21508" y="3731"/>
                  <a:pt x="21592" y="1161"/>
                  <a:pt x="21600" y="0"/>
                </a:cubicBezTo>
                <a:lnTo>
                  <a:pt x="21508" y="0"/>
                </a:lnTo>
                <a:close/>
              </a:path>
            </a:pathLst>
          </a:custGeom>
          <a:solidFill>
            <a:srgbClr val="D51B2C"/>
          </a:solidFill>
          <a:ln w="12700">
            <a:miter lim="400000"/>
          </a:ln>
        </p:spPr>
        <p:txBody>
          <a:bodyPr lIns="0" tIns="0" rIns="0" bIns="0"/>
          <a:lstStyle/>
          <a:p>
            <a:pPr lvl="0">
              <a:defRPr>
                <a:latin typeface="Verdana"/>
                <a:ea typeface="Verdana"/>
                <a:cs typeface="Verdana"/>
                <a:sym typeface="Verdana"/>
              </a:defRPr>
            </a:pPr>
            <a:endParaRPr/>
          </a:p>
        </p:txBody>
      </p:sp>
      <p:sp>
        <p:nvSpPr>
          <p:cNvPr id="102" name="Shape 102"/>
          <p:cNvSpPr/>
          <p:nvPr/>
        </p:nvSpPr>
        <p:spPr>
          <a:xfrm>
            <a:off x="-7939" y="0"/>
            <a:ext cx="990124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680"/>
                  <a:pt x="0" y="680"/>
                  <a:pt x="0" y="680"/>
                </a:cubicBezTo>
                <a:cubicBezTo>
                  <a:pt x="20298" y="680"/>
                  <a:pt x="20298" y="680"/>
                  <a:pt x="20298" y="680"/>
                </a:cubicBezTo>
                <a:cubicBezTo>
                  <a:pt x="20741" y="680"/>
                  <a:pt x="21094" y="1200"/>
                  <a:pt x="21094" y="1830"/>
                </a:cubicBezTo>
                <a:cubicBezTo>
                  <a:pt x="21094" y="19760"/>
                  <a:pt x="21094" y="19760"/>
                  <a:pt x="21094" y="19760"/>
                </a:cubicBezTo>
                <a:cubicBezTo>
                  <a:pt x="21094" y="20400"/>
                  <a:pt x="20741" y="20910"/>
                  <a:pt x="20298" y="20910"/>
                </a:cubicBezTo>
                <a:cubicBezTo>
                  <a:pt x="0" y="20910"/>
                  <a:pt x="0" y="20910"/>
                  <a:pt x="0" y="20910"/>
                </a:cubicBezTo>
                <a:cubicBezTo>
                  <a:pt x="0" y="21600"/>
                  <a:pt x="0" y="21600"/>
                  <a:pt x="0" y="21600"/>
                </a:cubicBezTo>
                <a:cubicBezTo>
                  <a:pt x="21600" y="21600"/>
                  <a:pt x="21600" y="21600"/>
                  <a:pt x="21600" y="21600"/>
                </a:cubicBezTo>
                <a:cubicBezTo>
                  <a:pt x="21600" y="0"/>
                  <a:pt x="21600" y="0"/>
                  <a:pt x="21600" y="0"/>
                </a:cubicBezTo>
                <a:lnTo>
                  <a:pt x="0" y="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sp>
        <p:nvSpPr>
          <p:cNvPr id="103" name="Shape 103"/>
          <p:cNvSpPr/>
          <p:nvPr/>
        </p:nvSpPr>
        <p:spPr>
          <a:xfrm>
            <a:off x="5513387" y="5867484"/>
            <a:ext cx="4197351" cy="861718"/>
          </a:xfrm>
          <a:custGeom>
            <a:avLst/>
            <a:gdLst/>
            <a:ahLst/>
            <a:cxnLst>
              <a:cxn ang="0">
                <a:pos x="wd2" y="hd2"/>
              </a:cxn>
              <a:cxn ang="5400000">
                <a:pos x="wd2" y="hd2"/>
              </a:cxn>
              <a:cxn ang="10800000">
                <a:pos x="wd2" y="hd2"/>
              </a:cxn>
              <a:cxn ang="16200000">
                <a:pos x="wd2" y="hd2"/>
              </a:cxn>
            </a:cxnLst>
            <a:rect l="0" t="0" r="r" b="b"/>
            <a:pathLst>
              <a:path w="21600" h="21600" extrusionOk="0">
                <a:moveTo>
                  <a:pt x="98" y="21600"/>
                </a:moveTo>
                <a:cubicBezTo>
                  <a:pt x="21600" y="21600"/>
                  <a:pt x="21600" y="21600"/>
                  <a:pt x="21600" y="21600"/>
                </a:cubicBezTo>
                <a:cubicBezTo>
                  <a:pt x="21600" y="0"/>
                  <a:pt x="21600" y="0"/>
                  <a:pt x="21600" y="0"/>
                </a:cubicBezTo>
                <a:cubicBezTo>
                  <a:pt x="4952" y="0"/>
                  <a:pt x="4952" y="0"/>
                  <a:pt x="4952" y="0"/>
                </a:cubicBezTo>
                <a:cubicBezTo>
                  <a:pt x="2720" y="0"/>
                  <a:pt x="652" y="1509"/>
                  <a:pt x="98" y="17868"/>
                </a:cubicBezTo>
                <a:cubicBezTo>
                  <a:pt x="98" y="17868"/>
                  <a:pt x="16" y="20409"/>
                  <a:pt x="0" y="21600"/>
                </a:cubicBezTo>
                <a:lnTo>
                  <a:pt x="98" y="2160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pic>
        <p:nvPicPr>
          <p:cNvPr id="104" name="image13.png"/>
          <p:cNvPicPr/>
          <p:nvPr/>
        </p:nvPicPr>
        <p:blipFill>
          <a:blip r:embed="rId2">
            <a:extLst/>
          </a:blip>
          <a:stretch>
            <a:fillRect/>
          </a:stretch>
        </p:blipFill>
        <p:spPr>
          <a:xfrm>
            <a:off x="835009" y="6105226"/>
            <a:ext cx="2977902" cy="234698"/>
          </a:xfrm>
          <a:prstGeom prst="rect">
            <a:avLst/>
          </a:prstGeom>
          <a:ln w="12700">
            <a:miter lim="400000"/>
          </a:ln>
        </p:spPr>
      </p:pic>
      <p:sp>
        <p:nvSpPr>
          <p:cNvPr id="105" name="Shape 105"/>
          <p:cNvSpPr/>
          <p:nvPr/>
        </p:nvSpPr>
        <p:spPr>
          <a:xfrm>
            <a:off x="872966" y="2187381"/>
            <a:ext cx="3291678" cy="7518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4300" b="1">
                <a:solidFill>
                  <a:srgbClr val="FFFFFF"/>
                </a:solidFill>
                <a:latin typeface="Verdana"/>
                <a:ea typeface="Verdana"/>
                <a:cs typeface="Verdana"/>
                <a:sym typeface="Verdana"/>
              </a:defRPr>
            </a:lvl1pPr>
          </a:lstStyle>
          <a:p>
            <a:pPr lvl="0">
              <a:defRPr sz="1800" b="0">
                <a:solidFill>
                  <a:srgbClr val="000000"/>
                </a:solidFill>
              </a:defRPr>
            </a:pPr>
            <a:r>
              <a:rPr sz="4300" b="1">
                <a:solidFill>
                  <a:srgbClr val="FFFFFF"/>
                </a:solidFill>
              </a:rPr>
              <a:t>Thank you</a:t>
            </a:r>
          </a:p>
        </p:txBody>
      </p:sp>
      <p:sp>
        <p:nvSpPr>
          <p:cNvPr id="106" name="Shape 106"/>
          <p:cNvSpPr>
            <a:spLocks noGrp="1"/>
          </p:cNvSpPr>
          <p:nvPr>
            <p:ph type="body" idx="1"/>
          </p:nvPr>
        </p:nvSpPr>
        <p:spPr>
          <a:xfrm>
            <a:off x="3063766" y="683476"/>
            <a:ext cx="3017170" cy="519817"/>
          </a:xfrm>
          <a:prstGeom prst="rect">
            <a:avLst/>
          </a:prstGeom>
        </p:spPr>
        <p:txBody>
          <a:bodyPr lIns="0" tIns="0" rIns="0" bIns="0"/>
          <a:lstStyle>
            <a:lvl1pPr marL="0" indent="0">
              <a:lnSpc>
                <a:spcPct val="110000"/>
              </a:lnSpc>
              <a:spcBef>
                <a:spcPts val="0"/>
              </a:spcBef>
              <a:buSzTx/>
              <a:buFontTx/>
              <a:buNone/>
              <a:defRPr sz="1000" b="1">
                <a:solidFill>
                  <a:srgbClr val="FFFFFF"/>
                </a:solidFill>
                <a:latin typeface="Verdana"/>
                <a:ea typeface="Verdana"/>
                <a:cs typeface="Verdana"/>
                <a:sym typeface="Verdana"/>
              </a:defRPr>
            </a:lvl1pPr>
            <a:lvl2pPr marL="0" indent="0">
              <a:lnSpc>
                <a:spcPct val="110000"/>
              </a:lnSpc>
              <a:spcBef>
                <a:spcPts val="0"/>
              </a:spcBef>
              <a:buSzTx/>
              <a:buFontTx/>
              <a:buNone/>
              <a:defRPr sz="1000" b="1">
                <a:solidFill>
                  <a:srgbClr val="FFFFFF"/>
                </a:solidFill>
                <a:latin typeface="Verdana"/>
                <a:ea typeface="Verdana"/>
                <a:cs typeface="Verdana"/>
                <a:sym typeface="Verdana"/>
              </a:defRPr>
            </a:lvl2pPr>
            <a:lvl3pPr marL="192857" indent="-192857">
              <a:lnSpc>
                <a:spcPct val="110000"/>
              </a:lnSpc>
              <a:spcBef>
                <a:spcPts val="0"/>
              </a:spcBef>
              <a:buFontTx/>
              <a:buChar char="●"/>
              <a:defRPr sz="1000" b="1">
                <a:solidFill>
                  <a:srgbClr val="FFFFFF"/>
                </a:solidFill>
                <a:latin typeface="Verdana"/>
                <a:ea typeface="Verdana"/>
                <a:cs typeface="Verdana"/>
                <a:sym typeface="Verdana"/>
              </a:defRPr>
            </a:lvl3pPr>
            <a:lvl4pPr marL="462857" indent="-192857">
              <a:lnSpc>
                <a:spcPct val="110000"/>
              </a:lnSpc>
              <a:spcBef>
                <a:spcPts val="0"/>
              </a:spcBef>
              <a:buFontTx/>
              <a:defRPr sz="1000" b="1">
                <a:solidFill>
                  <a:srgbClr val="FFFFFF"/>
                </a:solidFill>
                <a:latin typeface="Verdana"/>
                <a:ea typeface="Verdana"/>
                <a:cs typeface="Verdana"/>
                <a:sym typeface="Verdana"/>
              </a:defRPr>
            </a:lvl4pPr>
            <a:lvl5pPr marL="732857" indent="-192857">
              <a:lnSpc>
                <a:spcPct val="110000"/>
              </a:lnSpc>
              <a:spcBef>
                <a:spcPts val="0"/>
              </a:spcBef>
              <a:buFontTx/>
              <a:buChar char="●"/>
              <a:defRPr sz="1000" b="1">
                <a:solidFill>
                  <a:srgbClr val="FFFFFF"/>
                </a:solidFill>
                <a:latin typeface="Verdana"/>
                <a:ea typeface="Verdana"/>
                <a:cs typeface="Verdana"/>
                <a:sym typeface="Verdana"/>
              </a:defRPr>
            </a:lvl5pPr>
          </a:lstStyle>
          <a:p>
            <a:pPr lvl="0">
              <a:defRPr sz="1800" b="0">
                <a:solidFill>
                  <a:srgbClr val="000000"/>
                </a:solidFill>
              </a:defRPr>
            </a:pPr>
            <a:r>
              <a:rPr sz="1000" b="1">
                <a:solidFill>
                  <a:srgbClr val="FFFFFF"/>
                </a:solidFill>
              </a:rPr>
              <a:t>Body Level One</a:t>
            </a:r>
          </a:p>
          <a:p>
            <a:pPr lvl="1">
              <a:defRPr sz="1800" b="0">
                <a:solidFill>
                  <a:srgbClr val="000000"/>
                </a:solidFill>
              </a:defRPr>
            </a:pPr>
            <a:r>
              <a:rPr sz="1000" b="1">
                <a:solidFill>
                  <a:srgbClr val="FFFFFF"/>
                </a:solidFill>
              </a:rPr>
              <a:t>Body Level Two</a:t>
            </a:r>
          </a:p>
          <a:p>
            <a:pPr lvl="2">
              <a:defRPr sz="1800" b="0">
                <a:solidFill>
                  <a:srgbClr val="000000"/>
                </a:solidFill>
              </a:defRPr>
            </a:pPr>
            <a:r>
              <a:rPr sz="1000" b="1">
                <a:solidFill>
                  <a:srgbClr val="FFFFFF"/>
                </a:solidFill>
              </a:rPr>
              <a:t>Body Level Three</a:t>
            </a:r>
          </a:p>
          <a:p>
            <a:pPr lvl="3">
              <a:defRPr sz="1800" b="0">
                <a:solidFill>
                  <a:srgbClr val="000000"/>
                </a:solidFill>
              </a:defRPr>
            </a:pPr>
            <a:r>
              <a:rPr sz="1000" b="1">
                <a:solidFill>
                  <a:srgbClr val="FFFFFF"/>
                </a:solidFill>
              </a:rPr>
              <a:t>Body Level Four</a:t>
            </a:r>
          </a:p>
          <a:p>
            <a:pPr lvl="4">
              <a:defRPr sz="1800" b="0">
                <a:solidFill>
                  <a:srgbClr val="000000"/>
                </a:solidFill>
              </a:defRPr>
            </a:pPr>
            <a:r>
              <a:rPr sz="1000" b="1">
                <a:solidFill>
                  <a:srgbClr val="FFFFFF"/>
                </a:solidFill>
              </a:rPr>
              <a:t>Body Level Five</a:t>
            </a:r>
          </a:p>
        </p:txBody>
      </p:sp>
      <p:sp>
        <p:nvSpPr>
          <p:cNvPr id="107" name="Shape 107"/>
          <p:cNvSpPr/>
          <p:nvPr/>
        </p:nvSpPr>
        <p:spPr>
          <a:xfrm>
            <a:off x="973137" y="683476"/>
            <a:ext cx="1615206" cy="304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r>
              <a:rPr sz="1000">
                <a:solidFill>
                  <a:srgbClr val="FFFFFF"/>
                </a:solidFill>
                <a:latin typeface="Verdana"/>
                <a:ea typeface="Verdana"/>
                <a:cs typeface="Verdana"/>
                <a:sym typeface="Verdana"/>
              </a:rPr>
              <a:t>For more information</a:t>
            </a:r>
          </a:p>
          <a:p>
            <a:pPr lvl="0"/>
            <a:r>
              <a:rPr sz="1000">
                <a:solidFill>
                  <a:srgbClr val="FFFFFF"/>
                </a:solidFill>
                <a:latin typeface="Verdana"/>
                <a:ea typeface="Verdana"/>
                <a:cs typeface="Verdana"/>
                <a:sym typeface="Verdana"/>
              </a:rPr>
              <a:t>Please contact</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9" name="Shape 109"/>
          <p:cNvSpPr>
            <a:spLocks noGrp="1"/>
          </p:cNvSpPr>
          <p:nvPr>
            <p:ph type="title"/>
          </p:nvPr>
        </p:nvSpPr>
        <p:spPr>
          <a:prstGeom prst="rect">
            <a:avLst/>
          </a:prstGeom>
        </p:spPr>
        <p:txBody>
          <a:bodyPr/>
          <a:lstStyle/>
          <a:p>
            <a:pPr lvl="0">
              <a:defRPr sz="1800"/>
            </a:pPr>
            <a:r>
              <a:rPr sz="4400"/>
              <a:t>Title Text</a:t>
            </a:r>
          </a:p>
        </p:txBody>
      </p:sp>
      <p:sp>
        <p:nvSpPr>
          <p:cNvPr id="110" name="Shape 110"/>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11" name="Shape 11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ver 4 (Light)">
    <p:bg>
      <p:bgPr>
        <a:solidFill>
          <a:srgbClr val="95B3D7"/>
        </a:solidFill>
        <a:effectLst/>
      </p:bgPr>
    </p:bg>
    <p:spTree>
      <p:nvGrpSpPr>
        <p:cNvPr id="1" name=""/>
        <p:cNvGrpSpPr/>
        <p:nvPr/>
      </p:nvGrpSpPr>
      <p:grpSpPr>
        <a:xfrm>
          <a:off x="0" y="0"/>
          <a:ext cx="0" cy="0"/>
          <a:chOff x="0" y="0"/>
          <a:chExt cx="0" cy="0"/>
        </a:xfrm>
      </p:grpSpPr>
      <p:sp>
        <p:nvSpPr>
          <p:cNvPr id="113" name="Shape 113"/>
          <p:cNvSpPr/>
          <p:nvPr/>
        </p:nvSpPr>
        <p:spPr>
          <a:xfrm>
            <a:off x="370252" y="0"/>
            <a:ext cx="9141068" cy="6858000"/>
          </a:xfrm>
          <a:prstGeom prst="rect">
            <a:avLst/>
          </a:prstGeom>
          <a:solidFill>
            <a:srgbClr val="DEDEDE"/>
          </a:solidFill>
          <a:ln w="12700">
            <a:miter lim="400000"/>
          </a:ln>
        </p:spPr>
        <p:txBody>
          <a:bodyPr lIns="0" tIns="0" rIns="0" bIns="0"/>
          <a:lstStyle/>
          <a:p>
            <a:pPr lvl="0" defTabSz="457200">
              <a:defRPr>
                <a:latin typeface="Arial"/>
                <a:ea typeface="Arial"/>
                <a:cs typeface="Arial"/>
                <a:sym typeface="Arial"/>
              </a:defRPr>
            </a:pPr>
            <a:endParaRPr/>
          </a:p>
        </p:txBody>
      </p:sp>
      <p:sp>
        <p:nvSpPr>
          <p:cNvPr id="114" name="Shape 114"/>
          <p:cNvSpPr/>
          <p:nvPr/>
        </p:nvSpPr>
        <p:spPr>
          <a:xfrm>
            <a:off x="374648" y="217490"/>
            <a:ext cx="7606964" cy="1668270"/>
          </a:xfrm>
          <a:custGeom>
            <a:avLst/>
            <a:gdLst/>
            <a:ahLst/>
            <a:cxnLst>
              <a:cxn ang="0">
                <a:pos x="wd2" y="hd2"/>
              </a:cxn>
              <a:cxn ang="5400000">
                <a:pos x="wd2" y="hd2"/>
              </a:cxn>
              <a:cxn ang="10800000">
                <a:pos x="wd2" y="hd2"/>
              </a:cxn>
              <a:cxn ang="16200000">
                <a:pos x="wd2" y="hd2"/>
              </a:cxn>
            </a:cxnLst>
            <a:rect l="0" t="0" r="r" b="b"/>
            <a:pathLst>
              <a:path w="21600" h="21600" extrusionOk="0">
                <a:moveTo>
                  <a:pt x="21508" y="0"/>
                </a:moveTo>
                <a:cubicBezTo>
                  <a:pt x="0" y="0"/>
                  <a:pt x="0" y="0"/>
                  <a:pt x="0" y="0"/>
                </a:cubicBezTo>
                <a:cubicBezTo>
                  <a:pt x="0" y="21559"/>
                  <a:pt x="0" y="21559"/>
                  <a:pt x="0" y="21559"/>
                </a:cubicBezTo>
                <a:cubicBezTo>
                  <a:pt x="16702" y="21600"/>
                  <a:pt x="16702" y="21600"/>
                  <a:pt x="16702" y="21600"/>
                </a:cubicBezTo>
                <a:cubicBezTo>
                  <a:pt x="18920" y="21600"/>
                  <a:pt x="20953" y="20066"/>
                  <a:pt x="21508" y="3731"/>
                </a:cubicBezTo>
                <a:cubicBezTo>
                  <a:pt x="21508" y="3731"/>
                  <a:pt x="21592" y="1161"/>
                  <a:pt x="21600" y="0"/>
                </a:cubicBezTo>
                <a:lnTo>
                  <a:pt x="21508" y="0"/>
                </a:lnTo>
                <a:close/>
              </a:path>
            </a:pathLst>
          </a:custGeom>
          <a:solidFill>
            <a:srgbClr val="D51B2C"/>
          </a:solidFill>
          <a:ln w="12700">
            <a:miter lim="400000"/>
          </a:ln>
        </p:spPr>
        <p:txBody>
          <a:bodyPr lIns="0" tIns="0" rIns="0" bIns="0"/>
          <a:lstStyle/>
          <a:p>
            <a:pPr lvl="0" defTabSz="457200">
              <a:defRPr>
                <a:latin typeface="Arial"/>
                <a:ea typeface="Arial"/>
                <a:cs typeface="Arial"/>
                <a:sym typeface="Arial"/>
              </a:defRPr>
            </a:pPr>
            <a:endParaRPr/>
          </a:p>
        </p:txBody>
      </p:sp>
      <p:sp>
        <p:nvSpPr>
          <p:cNvPr id="115" name="Shape 115"/>
          <p:cNvSpPr/>
          <p:nvPr/>
        </p:nvSpPr>
        <p:spPr>
          <a:xfrm>
            <a:off x="367319" y="0"/>
            <a:ext cx="9144002"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680"/>
                  <a:pt x="0" y="680"/>
                  <a:pt x="0" y="680"/>
                </a:cubicBezTo>
                <a:cubicBezTo>
                  <a:pt x="20298" y="680"/>
                  <a:pt x="20298" y="680"/>
                  <a:pt x="20298" y="680"/>
                </a:cubicBezTo>
                <a:cubicBezTo>
                  <a:pt x="20741" y="680"/>
                  <a:pt x="21094" y="1200"/>
                  <a:pt x="21094" y="1830"/>
                </a:cubicBezTo>
                <a:cubicBezTo>
                  <a:pt x="21094" y="19760"/>
                  <a:pt x="21094" y="19760"/>
                  <a:pt x="21094" y="19760"/>
                </a:cubicBezTo>
                <a:cubicBezTo>
                  <a:pt x="21094" y="20400"/>
                  <a:pt x="20741" y="20910"/>
                  <a:pt x="20298" y="20910"/>
                </a:cubicBezTo>
                <a:cubicBezTo>
                  <a:pt x="0" y="20910"/>
                  <a:pt x="0" y="20910"/>
                  <a:pt x="0" y="20910"/>
                </a:cubicBezTo>
                <a:cubicBezTo>
                  <a:pt x="0" y="21600"/>
                  <a:pt x="0" y="21600"/>
                  <a:pt x="0" y="21600"/>
                </a:cubicBezTo>
                <a:cubicBezTo>
                  <a:pt x="21600" y="21600"/>
                  <a:pt x="21600" y="21600"/>
                  <a:pt x="21600" y="21600"/>
                </a:cubicBezTo>
                <a:cubicBezTo>
                  <a:pt x="21600" y="0"/>
                  <a:pt x="21600" y="0"/>
                  <a:pt x="21600" y="0"/>
                </a:cubicBezTo>
                <a:lnTo>
                  <a:pt x="0" y="0"/>
                </a:lnTo>
                <a:close/>
              </a:path>
            </a:pathLst>
          </a:custGeom>
          <a:solidFill>
            <a:srgbClr val="FFFFFF"/>
          </a:solidFill>
          <a:ln w="12700">
            <a:miter lim="400000"/>
          </a:ln>
        </p:spPr>
        <p:txBody>
          <a:bodyPr lIns="0" tIns="0" rIns="0" bIns="0"/>
          <a:lstStyle/>
          <a:p>
            <a:pPr lvl="0" defTabSz="457200">
              <a:defRPr>
                <a:latin typeface="Arial"/>
                <a:ea typeface="Arial"/>
                <a:cs typeface="Arial"/>
                <a:sym typeface="Arial"/>
              </a:defRPr>
            </a:pPr>
            <a:endParaRPr/>
          </a:p>
        </p:txBody>
      </p:sp>
      <p:sp>
        <p:nvSpPr>
          <p:cNvPr id="116" name="Shape 116"/>
          <p:cNvSpPr/>
          <p:nvPr/>
        </p:nvSpPr>
        <p:spPr>
          <a:xfrm>
            <a:off x="5466379" y="5867484"/>
            <a:ext cx="3876341" cy="861718"/>
          </a:xfrm>
          <a:custGeom>
            <a:avLst/>
            <a:gdLst/>
            <a:ahLst/>
            <a:cxnLst>
              <a:cxn ang="0">
                <a:pos x="wd2" y="hd2"/>
              </a:cxn>
              <a:cxn ang="5400000">
                <a:pos x="wd2" y="hd2"/>
              </a:cxn>
              <a:cxn ang="10800000">
                <a:pos x="wd2" y="hd2"/>
              </a:cxn>
              <a:cxn ang="16200000">
                <a:pos x="wd2" y="hd2"/>
              </a:cxn>
            </a:cxnLst>
            <a:rect l="0" t="0" r="r" b="b"/>
            <a:pathLst>
              <a:path w="21600" h="21600" extrusionOk="0">
                <a:moveTo>
                  <a:pt x="98" y="21600"/>
                </a:moveTo>
                <a:cubicBezTo>
                  <a:pt x="21600" y="21600"/>
                  <a:pt x="21600" y="21600"/>
                  <a:pt x="21600" y="21600"/>
                </a:cubicBezTo>
                <a:cubicBezTo>
                  <a:pt x="21600" y="0"/>
                  <a:pt x="21600" y="0"/>
                  <a:pt x="21600" y="0"/>
                </a:cubicBezTo>
                <a:cubicBezTo>
                  <a:pt x="4952" y="0"/>
                  <a:pt x="4952" y="0"/>
                  <a:pt x="4952" y="0"/>
                </a:cubicBezTo>
                <a:cubicBezTo>
                  <a:pt x="2720" y="0"/>
                  <a:pt x="652" y="1509"/>
                  <a:pt x="98" y="17868"/>
                </a:cubicBezTo>
                <a:cubicBezTo>
                  <a:pt x="98" y="17868"/>
                  <a:pt x="16" y="20409"/>
                  <a:pt x="0" y="21600"/>
                </a:cubicBezTo>
                <a:lnTo>
                  <a:pt x="98" y="21600"/>
                </a:lnTo>
                <a:close/>
              </a:path>
            </a:pathLst>
          </a:custGeom>
          <a:solidFill>
            <a:srgbClr val="FFFFFF"/>
          </a:solidFill>
          <a:ln w="12700">
            <a:miter lim="400000"/>
          </a:ln>
        </p:spPr>
        <p:txBody>
          <a:bodyPr lIns="0" tIns="0" rIns="0" bIns="0"/>
          <a:lstStyle/>
          <a:p>
            <a:pPr lvl="0" defTabSz="457200">
              <a:defRPr>
                <a:latin typeface="Arial"/>
                <a:ea typeface="Arial"/>
                <a:cs typeface="Arial"/>
                <a:sym typeface="Arial"/>
              </a:defRPr>
            </a:pPr>
            <a:endParaRPr/>
          </a:p>
        </p:txBody>
      </p:sp>
      <p:sp>
        <p:nvSpPr>
          <p:cNvPr id="117" name="Shape 117"/>
          <p:cNvSpPr>
            <a:spLocks noGrp="1"/>
          </p:cNvSpPr>
          <p:nvPr>
            <p:ph type="body" idx="1"/>
          </p:nvPr>
        </p:nvSpPr>
        <p:spPr>
          <a:xfrm>
            <a:off x="1272311" y="642477"/>
            <a:ext cx="6542585" cy="601078"/>
          </a:xfrm>
          <a:prstGeom prst="rect">
            <a:avLst/>
          </a:prstGeom>
        </p:spPr>
        <p:txBody>
          <a:bodyPr lIns="0" tIns="0" rIns="0" bIns="0">
            <a:noAutofit/>
          </a:bodyPr>
          <a:lstStyle>
            <a:lvl1pPr marL="0" indent="0" defTabSz="457200">
              <a:spcBef>
                <a:spcPts val="500"/>
              </a:spcBef>
              <a:buSzTx/>
              <a:buFontTx/>
              <a:buNone/>
              <a:defRPr sz="2200" b="1">
                <a:solidFill>
                  <a:srgbClr val="FFFFFF"/>
                </a:solidFill>
                <a:latin typeface="Verdana"/>
                <a:ea typeface="Verdana"/>
                <a:cs typeface="Verdana"/>
                <a:sym typeface="Verdana"/>
              </a:defRPr>
            </a:lvl1pPr>
            <a:lvl2pPr marL="681717" indent="-224517" defTabSz="457200">
              <a:spcBef>
                <a:spcPts val="500"/>
              </a:spcBef>
              <a:buFontTx/>
              <a:defRPr sz="2200" b="1">
                <a:solidFill>
                  <a:srgbClr val="FFFFFF"/>
                </a:solidFill>
                <a:latin typeface="Verdana"/>
                <a:ea typeface="Verdana"/>
                <a:cs typeface="Verdana"/>
                <a:sym typeface="Verdana"/>
              </a:defRPr>
            </a:lvl2pPr>
            <a:lvl3pPr marL="1123950" indent="-209550" defTabSz="457200">
              <a:spcBef>
                <a:spcPts val="500"/>
              </a:spcBef>
              <a:buFontTx/>
              <a:defRPr sz="2200" b="1">
                <a:solidFill>
                  <a:srgbClr val="FFFFFF"/>
                </a:solidFill>
                <a:latin typeface="Verdana"/>
                <a:ea typeface="Verdana"/>
                <a:cs typeface="Verdana"/>
                <a:sym typeface="Verdana"/>
              </a:defRPr>
            </a:lvl3pPr>
            <a:lvl4pPr marL="1623060" indent="-251460" defTabSz="457200">
              <a:spcBef>
                <a:spcPts val="500"/>
              </a:spcBef>
              <a:buFontTx/>
              <a:defRPr sz="2200" b="1">
                <a:solidFill>
                  <a:srgbClr val="FFFFFF"/>
                </a:solidFill>
                <a:latin typeface="Verdana"/>
                <a:ea typeface="Verdana"/>
                <a:cs typeface="Verdana"/>
                <a:sym typeface="Verdana"/>
              </a:defRPr>
            </a:lvl4pPr>
            <a:lvl5pPr marL="2080260" indent="-251460" defTabSz="457200">
              <a:spcBef>
                <a:spcPts val="500"/>
              </a:spcBef>
              <a:buFontTx/>
              <a:defRPr sz="2200" b="1">
                <a:solidFill>
                  <a:srgbClr val="FFFFFF"/>
                </a:solidFill>
                <a:latin typeface="Verdana"/>
                <a:ea typeface="Verdana"/>
                <a:cs typeface="Verdana"/>
                <a:sym typeface="Verdana"/>
              </a:defRPr>
            </a:lvl5pPr>
          </a:lstStyle>
          <a:p>
            <a:pPr lvl="0">
              <a:defRPr sz="1800" b="0">
                <a:solidFill>
                  <a:srgbClr val="000000"/>
                </a:solidFill>
              </a:defRPr>
            </a:pPr>
            <a:r>
              <a:rPr sz="2200" b="1">
                <a:solidFill>
                  <a:srgbClr val="FFFFFF"/>
                </a:solidFill>
              </a:rPr>
              <a:t>Body Level One</a:t>
            </a:r>
          </a:p>
          <a:p>
            <a:pPr lvl="1">
              <a:defRPr sz="1800" b="0">
                <a:solidFill>
                  <a:srgbClr val="000000"/>
                </a:solidFill>
              </a:defRPr>
            </a:pPr>
            <a:r>
              <a:rPr sz="2200" b="1">
                <a:solidFill>
                  <a:srgbClr val="FFFFFF"/>
                </a:solidFill>
              </a:rPr>
              <a:t>Body Level Two</a:t>
            </a:r>
          </a:p>
          <a:p>
            <a:pPr lvl="2">
              <a:defRPr sz="1800" b="0">
                <a:solidFill>
                  <a:srgbClr val="000000"/>
                </a:solidFill>
              </a:defRPr>
            </a:pPr>
            <a:r>
              <a:rPr sz="2200" b="1">
                <a:solidFill>
                  <a:srgbClr val="FFFFFF"/>
                </a:solidFill>
              </a:rPr>
              <a:t>Body Level Three</a:t>
            </a:r>
          </a:p>
          <a:p>
            <a:pPr lvl="3">
              <a:defRPr sz="1800" b="0">
                <a:solidFill>
                  <a:srgbClr val="000000"/>
                </a:solidFill>
              </a:defRPr>
            </a:pPr>
            <a:r>
              <a:rPr sz="2200" b="1">
                <a:solidFill>
                  <a:srgbClr val="FFFFFF"/>
                </a:solidFill>
              </a:rPr>
              <a:t>Body Level Four</a:t>
            </a:r>
          </a:p>
          <a:p>
            <a:pPr lvl="4">
              <a:defRPr sz="1800" b="0">
                <a:solidFill>
                  <a:srgbClr val="000000"/>
                </a:solidFill>
              </a:defRPr>
            </a:pPr>
            <a:r>
              <a:rPr sz="2200" b="1">
                <a:solidFill>
                  <a:srgbClr val="FFFFFF"/>
                </a:solidFill>
              </a:rPr>
              <a:t>Body Level Five</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ver 4 (Light)">
    <p:bg>
      <p:bgPr>
        <a:solidFill>
          <a:srgbClr val="95B3D7"/>
        </a:solidFill>
        <a:effectLst/>
      </p:bgPr>
    </p:bg>
    <p:spTree>
      <p:nvGrpSpPr>
        <p:cNvPr id="1" name=""/>
        <p:cNvGrpSpPr/>
        <p:nvPr/>
      </p:nvGrpSpPr>
      <p:grpSpPr>
        <a:xfrm>
          <a:off x="0" y="0"/>
          <a:ext cx="0" cy="0"/>
          <a:chOff x="0" y="0"/>
          <a:chExt cx="0" cy="0"/>
        </a:xfrm>
      </p:grpSpPr>
      <p:sp>
        <p:nvSpPr>
          <p:cNvPr id="119" name="Shape 119"/>
          <p:cNvSpPr/>
          <p:nvPr/>
        </p:nvSpPr>
        <p:spPr>
          <a:xfrm>
            <a:off x="370252" y="0"/>
            <a:ext cx="9141068" cy="6858000"/>
          </a:xfrm>
          <a:prstGeom prst="rect">
            <a:avLst/>
          </a:prstGeom>
          <a:solidFill>
            <a:srgbClr val="DEDEDE"/>
          </a:solidFill>
          <a:ln w="12700">
            <a:miter lim="400000"/>
          </a:ln>
        </p:spPr>
        <p:txBody>
          <a:bodyPr lIns="0" tIns="0" rIns="0" bIns="0"/>
          <a:lstStyle/>
          <a:p>
            <a:pPr lvl="0" defTabSz="457200">
              <a:defRPr>
                <a:latin typeface="Arial"/>
                <a:ea typeface="Arial"/>
                <a:cs typeface="Arial"/>
                <a:sym typeface="Arial"/>
              </a:defRPr>
            </a:pPr>
            <a:endParaRPr/>
          </a:p>
        </p:txBody>
      </p:sp>
      <p:sp>
        <p:nvSpPr>
          <p:cNvPr id="120" name="Shape 120"/>
          <p:cNvSpPr/>
          <p:nvPr/>
        </p:nvSpPr>
        <p:spPr>
          <a:xfrm>
            <a:off x="374648" y="217490"/>
            <a:ext cx="7606964" cy="1668270"/>
          </a:xfrm>
          <a:custGeom>
            <a:avLst/>
            <a:gdLst/>
            <a:ahLst/>
            <a:cxnLst>
              <a:cxn ang="0">
                <a:pos x="wd2" y="hd2"/>
              </a:cxn>
              <a:cxn ang="5400000">
                <a:pos x="wd2" y="hd2"/>
              </a:cxn>
              <a:cxn ang="10800000">
                <a:pos x="wd2" y="hd2"/>
              </a:cxn>
              <a:cxn ang="16200000">
                <a:pos x="wd2" y="hd2"/>
              </a:cxn>
            </a:cxnLst>
            <a:rect l="0" t="0" r="r" b="b"/>
            <a:pathLst>
              <a:path w="21600" h="21600" extrusionOk="0">
                <a:moveTo>
                  <a:pt x="21508" y="0"/>
                </a:moveTo>
                <a:cubicBezTo>
                  <a:pt x="0" y="0"/>
                  <a:pt x="0" y="0"/>
                  <a:pt x="0" y="0"/>
                </a:cubicBezTo>
                <a:cubicBezTo>
                  <a:pt x="0" y="21559"/>
                  <a:pt x="0" y="21559"/>
                  <a:pt x="0" y="21559"/>
                </a:cubicBezTo>
                <a:cubicBezTo>
                  <a:pt x="16702" y="21600"/>
                  <a:pt x="16702" y="21600"/>
                  <a:pt x="16702" y="21600"/>
                </a:cubicBezTo>
                <a:cubicBezTo>
                  <a:pt x="18920" y="21600"/>
                  <a:pt x="20953" y="20066"/>
                  <a:pt x="21508" y="3731"/>
                </a:cubicBezTo>
                <a:cubicBezTo>
                  <a:pt x="21508" y="3731"/>
                  <a:pt x="21592" y="1161"/>
                  <a:pt x="21600" y="0"/>
                </a:cubicBezTo>
                <a:lnTo>
                  <a:pt x="21508" y="0"/>
                </a:lnTo>
                <a:close/>
              </a:path>
            </a:pathLst>
          </a:custGeom>
          <a:solidFill>
            <a:srgbClr val="D51B2C"/>
          </a:solidFill>
          <a:ln w="12700">
            <a:miter lim="400000"/>
          </a:ln>
        </p:spPr>
        <p:txBody>
          <a:bodyPr lIns="0" tIns="0" rIns="0" bIns="0"/>
          <a:lstStyle/>
          <a:p>
            <a:pPr lvl="0" defTabSz="457200">
              <a:defRPr>
                <a:latin typeface="Arial"/>
                <a:ea typeface="Arial"/>
                <a:cs typeface="Arial"/>
                <a:sym typeface="Arial"/>
              </a:defRPr>
            </a:pPr>
            <a:endParaRPr/>
          </a:p>
        </p:txBody>
      </p:sp>
      <p:sp>
        <p:nvSpPr>
          <p:cNvPr id="121" name="Shape 121"/>
          <p:cNvSpPr/>
          <p:nvPr/>
        </p:nvSpPr>
        <p:spPr>
          <a:xfrm>
            <a:off x="367319" y="0"/>
            <a:ext cx="9144002"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680"/>
                  <a:pt x="0" y="680"/>
                  <a:pt x="0" y="680"/>
                </a:cubicBezTo>
                <a:cubicBezTo>
                  <a:pt x="20298" y="680"/>
                  <a:pt x="20298" y="680"/>
                  <a:pt x="20298" y="680"/>
                </a:cubicBezTo>
                <a:cubicBezTo>
                  <a:pt x="20741" y="680"/>
                  <a:pt x="21094" y="1200"/>
                  <a:pt x="21094" y="1830"/>
                </a:cubicBezTo>
                <a:cubicBezTo>
                  <a:pt x="21094" y="19760"/>
                  <a:pt x="21094" y="19760"/>
                  <a:pt x="21094" y="19760"/>
                </a:cubicBezTo>
                <a:cubicBezTo>
                  <a:pt x="21094" y="20400"/>
                  <a:pt x="20741" y="20910"/>
                  <a:pt x="20298" y="20910"/>
                </a:cubicBezTo>
                <a:cubicBezTo>
                  <a:pt x="0" y="20910"/>
                  <a:pt x="0" y="20910"/>
                  <a:pt x="0" y="20910"/>
                </a:cubicBezTo>
                <a:cubicBezTo>
                  <a:pt x="0" y="21600"/>
                  <a:pt x="0" y="21600"/>
                  <a:pt x="0" y="21600"/>
                </a:cubicBezTo>
                <a:cubicBezTo>
                  <a:pt x="21600" y="21600"/>
                  <a:pt x="21600" y="21600"/>
                  <a:pt x="21600" y="21600"/>
                </a:cubicBezTo>
                <a:cubicBezTo>
                  <a:pt x="21600" y="0"/>
                  <a:pt x="21600" y="0"/>
                  <a:pt x="21600" y="0"/>
                </a:cubicBezTo>
                <a:lnTo>
                  <a:pt x="0" y="0"/>
                </a:lnTo>
                <a:close/>
              </a:path>
            </a:pathLst>
          </a:custGeom>
          <a:solidFill>
            <a:srgbClr val="FFFFFF"/>
          </a:solidFill>
          <a:ln w="12700">
            <a:miter lim="400000"/>
          </a:ln>
        </p:spPr>
        <p:txBody>
          <a:bodyPr lIns="0" tIns="0" rIns="0" bIns="0"/>
          <a:lstStyle/>
          <a:p>
            <a:pPr lvl="0" defTabSz="457200">
              <a:defRPr>
                <a:latin typeface="Arial"/>
                <a:ea typeface="Arial"/>
                <a:cs typeface="Arial"/>
                <a:sym typeface="Arial"/>
              </a:defRPr>
            </a:pPr>
            <a:endParaRPr/>
          </a:p>
        </p:txBody>
      </p:sp>
      <p:sp>
        <p:nvSpPr>
          <p:cNvPr id="122" name="Shape 122"/>
          <p:cNvSpPr/>
          <p:nvPr/>
        </p:nvSpPr>
        <p:spPr>
          <a:xfrm>
            <a:off x="5466379" y="5867484"/>
            <a:ext cx="3876341" cy="861718"/>
          </a:xfrm>
          <a:custGeom>
            <a:avLst/>
            <a:gdLst/>
            <a:ahLst/>
            <a:cxnLst>
              <a:cxn ang="0">
                <a:pos x="wd2" y="hd2"/>
              </a:cxn>
              <a:cxn ang="5400000">
                <a:pos x="wd2" y="hd2"/>
              </a:cxn>
              <a:cxn ang="10800000">
                <a:pos x="wd2" y="hd2"/>
              </a:cxn>
              <a:cxn ang="16200000">
                <a:pos x="wd2" y="hd2"/>
              </a:cxn>
            </a:cxnLst>
            <a:rect l="0" t="0" r="r" b="b"/>
            <a:pathLst>
              <a:path w="21600" h="21600" extrusionOk="0">
                <a:moveTo>
                  <a:pt x="98" y="21600"/>
                </a:moveTo>
                <a:cubicBezTo>
                  <a:pt x="21600" y="21600"/>
                  <a:pt x="21600" y="21600"/>
                  <a:pt x="21600" y="21600"/>
                </a:cubicBezTo>
                <a:cubicBezTo>
                  <a:pt x="21600" y="0"/>
                  <a:pt x="21600" y="0"/>
                  <a:pt x="21600" y="0"/>
                </a:cubicBezTo>
                <a:cubicBezTo>
                  <a:pt x="4952" y="0"/>
                  <a:pt x="4952" y="0"/>
                  <a:pt x="4952" y="0"/>
                </a:cubicBezTo>
                <a:cubicBezTo>
                  <a:pt x="2720" y="0"/>
                  <a:pt x="652" y="1509"/>
                  <a:pt x="98" y="17868"/>
                </a:cubicBezTo>
                <a:cubicBezTo>
                  <a:pt x="98" y="17868"/>
                  <a:pt x="16" y="20409"/>
                  <a:pt x="0" y="21600"/>
                </a:cubicBezTo>
                <a:lnTo>
                  <a:pt x="98" y="21600"/>
                </a:lnTo>
                <a:close/>
              </a:path>
            </a:pathLst>
          </a:custGeom>
          <a:solidFill>
            <a:srgbClr val="FFFFFF"/>
          </a:solidFill>
          <a:ln w="12700">
            <a:miter lim="400000"/>
          </a:ln>
        </p:spPr>
        <p:txBody>
          <a:bodyPr lIns="0" tIns="0" rIns="0" bIns="0"/>
          <a:lstStyle/>
          <a:p>
            <a:pPr lvl="0" defTabSz="457200">
              <a:defRPr>
                <a:latin typeface="Arial"/>
                <a:ea typeface="Arial"/>
                <a:cs typeface="Arial"/>
                <a:sym typeface="Arial"/>
              </a:defRPr>
            </a:pPr>
            <a:endParaRPr/>
          </a:p>
        </p:txBody>
      </p:sp>
      <p:sp>
        <p:nvSpPr>
          <p:cNvPr id="123" name="Shape 123"/>
          <p:cNvSpPr>
            <a:spLocks noGrp="1"/>
          </p:cNvSpPr>
          <p:nvPr>
            <p:ph type="body" idx="1"/>
          </p:nvPr>
        </p:nvSpPr>
        <p:spPr>
          <a:xfrm>
            <a:off x="1272311" y="642477"/>
            <a:ext cx="6542585" cy="601078"/>
          </a:xfrm>
          <a:prstGeom prst="rect">
            <a:avLst/>
          </a:prstGeom>
        </p:spPr>
        <p:txBody>
          <a:bodyPr lIns="0" tIns="0" rIns="0" bIns="0">
            <a:noAutofit/>
          </a:bodyPr>
          <a:lstStyle>
            <a:lvl1pPr marL="0" indent="0" defTabSz="457200">
              <a:spcBef>
                <a:spcPts val="500"/>
              </a:spcBef>
              <a:buSzTx/>
              <a:buFontTx/>
              <a:buNone/>
              <a:defRPr sz="2200" b="1">
                <a:solidFill>
                  <a:srgbClr val="FFFFFF"/>
                </a:solidFill>
                <a:latin typeface="Verdana"/>
                <a:ea typeface="Verdana"/>
                <a:cs typeface="Verdana"/>
                <a:sym typeface="Verdana"/>
              </a:defRPr>
            </a:lvl1pPr>
            <a:lvl2pPr marL="681717" indent="-224517" defTabSz="457200">
              <a:spcBef>
                <a:spcPts val="500"/>
              </a:spcBef>
              <a:buFontTx/>
              <a:defRPr sz="2200" b="1">
                <a:solidFill>
                  <a:srgbClr val="FFFFFF"/>
                </a:solidFill>
                <a:latin typeface="Verdana"/>
                <a:ea typeface="Verdana"/>
                <a:cs typeface="Verdana"/>
                <a:sym typeface="Verdana"/>
              </a:defRPr>
            </a:lvl2pPr>
            <a:lvl3pPr marL="1123950" indent="-209550" defTabSz="457200">
              <a:spcBef>
                <a:spcPts val="500"/>
              </a:spcBef>
              <a:buFontTx/>
              <a:defRPr sz="2200" b="1">
                <a:solidFill>
                  <a:srgbClr val="FFFFFF"/>
                </a:solidFill>
                <a:latin typeface="Verdana"/>
                <a:ea typeface="Verdana"/>
                <a:cs typeface="Verdana"/>
                <a:sym typeface="Verdana"/>
              </a:defRPr>
            </a:lvl3pPr>
            <a:lvl4pPr marL="1623060" indent="-251460" defTabSz="457200">
              <a:spcBef>
                <a:spcPts val="500"/>
              </a:spcBef>
              <a:buFontTx/>
              <a:defRPr sz="2200" b="1">
                <a:solidFill>
                  <a:srgbClr val="FFFFFF"/>
                </a:solidFill>
                <a:latin typeface="Verdana"/>
                <a:ea typeface="Verdana"/>
                <a:cs typeface="Verdana"/>
                <a:sym typeface="Verdana"/>
              </a:defRPr>
            </a:lvl4pPr>
            <a:lvl5pPr marL="2080260" indent="-251460" defTabSz="457200">
              <a:spcBef>
                <a:spcPts val="500"/>
              </a:spcBef>
              <a:buFontTx/>
              <a:defRPr sz="2200" b="1">
                <a:solidFill>
                  <a:srgbClr val="FFFFFF"/>
                </a:solidFill>
                <a:latin typeface="Verdana"/>
                <a:ea typeface="Verdana"/>
                <a:cs typeface="Verdana"/>
                <a:sym typeface="Verdana"/>
              </a:defRPr>
            </a:lvl5pPr>
          </a:lstStyle>
          <a:p>
            <a:pPr lvl="0">
              <a:defRPr sz="1800" b="0">
                <a:solidFill>
                  <a:srgbClr val="000000"/>
                </a:solidFill>
              </a:defRPr>
            </a:pPr>
            <a:r>
              <a:rPr sz="2200" b="1">
                <a:solidFill>
                  <a:srgbClr val="FFFFFF"/>
                </a:solidFill>
              </a:rPr>
              <a:t>Body Level One</a:t>
            </a:r>
          </a:p>
          <a:p>
            <a:pPr lvl="1">
              <a:defRPr sz="1800" b="0">
                <a:solidFill>
                  <a:srgbClr val="000000"/>
                </a:solidFill>
              </a:defRPr>
            </a:pPr>
            <a:r>
              <a:rPr sz="2200" b="1">
                <a:solidFill>
                  <a:srgbClr val="FFFFFF"/>
                </a:solidFill>
              </a:rPr>
              <a:t>Body Level Two</a:t>
            </a:r>
          </a:p>
          <a:p>
            <a:pPr lvl="2">
              <a:defRPr sz="1800" b="0">
                <a:solidFill>
                  <a:srgbClr val="000000"/>
                </a:solidFill>
              </a:defRPr>
            </a:pPr>
            <a:r>
              <a:rPr sz="2200" b="1">
                <a:solidFill>
                  <a:srgbClr val="FFFFFF"/>
                </a:solidFill>
              </a:rPr>
              <a:t>Body Level Three</a:t>
            </a:r>
          </a:p>
          <a:p>
            <a:pPr lvl="3">
              <a:defRPr sz="1800" b="0">
                <a:solidFill>
                  <a:srgbClr val="000000"/>
                </a:solidFill>
              </a:defRPr>
            </a:pPr>
            <a:r>
              <a:rPr sz="2200" b="1">
                <a:solidFill>
                  <a:srgbClr val="FFFFFF"/>
                </a:solidFill>
              </a:rPr>
              <a:t>Body Level Four</a:t>
            </a:r>
          </a:p>
          <a:p>
            <a:pPr lvl="4">
              <a:defRPr sz="1800" b="0">
                <a:solidFill>
                  <a:srgbClr val="000000"/>
                </a:solidFill>
              </a:defRPr>
            </a:pPr>
            <a:r>
              <a:rPr sz="2200" b="1">
                <a:solidFill>
                  <a:srgbClr val="FFFFFF"/>
                </a:solidFill>
              </a:rPr>
              <a:t>Body Level Five</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xfrm>
            <a:off x="494665" y="6245225"/>
            <a:ext cx="2308437" cy="476250"/>
          </a:xfrm>
          <a:prstGeom prst="rect">
            <a:avLst/>
          </a:prstGeom>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xfrm>
            <a:off x="3380211" y="6245225"/>
            <a:ext cx="3132878" cy="476250"/>
          </a:xfrm>
          <a:prstGeom prst="rect">
            <a:avLst/>
          </a:prstGeom>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xfrm>
            <a:off x="6927850" y="6400411"/>
            <a:ext cx="2133600" cy="276995"/>
          </a:xfrm>
          <a:ln/>
        </p:spPr>
        <p:txBody>
          <a:bodyPr/>
          <a:lstStyle>
            <a:lvl1pPr>
              <a:defRPr/>
            </a:lvl1pPr>
          </a:lstStyle>
          <a:p>
            <a:pPr>
              <a:defRPr/>
            </a:pPr>
            <a:fld id="{19500183-1BE1-4F27-A388-058089F5C78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942740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ext and object">
    <p:spTree>
      <p:nvGrpSpPr>
        <p:cNvPr id="1" name=""/>
        <p:cNvGrpSpPr/>
        <p:nvPr/>
      </p:nvGrpSpPr>
      <p:grpSpPr>
        <a:xfrm>
          <a:off x="0" y="0"/>
          <a:ext cx="0" cy="0"/>
          <a:chOff x="0" y="0"/>
          <a:chExt cx="0" cy="0"/>
        </a:xfrm>
      </p:grpSpPr>
      <p:pic>
        <p:nvPicPr>
          <p:cNvPr id="11" name="image1.png"/>
          <p:cNvPicPr/>
          <p:nvPr/>
        </p:nvPicPr>
        <p:blipFill>
          <a:blip r:embed="rId2">
            <a:extLst/>
          </a:blip>
          <a:stretch>
            <a:fillRect/>
          </a:stretch>
        </p:blipFill>
        <p:spPr>
          <a:xfrm>
            <a:off x="973137" y="1099204"/>
            <a:ext cx="8421877" cy="210448"/>
          </a:xfrm>
          <a:prstGeom prst="rect">
            <a:avLst/>
          </a:prstGeom>
          <a:ln w="12700">
            <a:miter lim="400000"/>
          </a:ln>
        </p:spPr>
      </p:pic>
      <p:sp>
        <p:nvSpPr>
          <p:cNvPr id="12" name="Shape 12"/>
          <p:cNvSpPr>
            <a:spLocks noGrp="1"/>
          </p:cNvSpPr>
          <p:nvPr>
            <p:ph type="sldNum" sz="quarter" idx="2"/>
          </p:nvPr>
        </p:nvSpPr>
        <p:spPr>
          <a:xfrm>
            <a:off x="502130" y="6467792"/>
            <a:ext cx="353548" cy="152401"/>
          </a:xfrm>
          <a:prstGeom prst="rect">
            <a:avLst/>
          </a:prstGeom>
        </p:spPr>
        <p:txBody>
          <a:bodyPr lIns="0" tIns="0" rIns="0" bIns="0" anchor="b"/>
          <a:lstStyle>
            <a:lvl1pPr algn="l">
              <a:defRPr sz="1000">
                <a:solidFill>
                  <a:srgbClr val="909090"/>
                </a:solidFill>
                <a:latin typeface="Verdana"/>
                <a:ea typeface="Verdana"/>
                <a:cs typeface="Verdana"/>
                <a:sym typeface="Verdana"/>
              </a:defRPr>
            </a:lvl1pPr>
          </a:lstStyle>
          <a:p>
            <a:pPr lvl="0"/>
            <a:fld id="{86CB4B4D-7CA3-9044-876B-883B54F8677D}" type="slidenum">
              <a:t>‹#›</a:t>
            </a:fld>
            <a:endParaRPr/>
          </a:p>
        </p:txBody>
      </p:sp>
      <p:sp>
        <p:nvSpPr>
          <p:cNvPr id="13" name="Shape 13"/>
          <p:cNvSpPr>
            <a:spLocks noGrp="1"/>
          </p:cNvSpPr>
          <p:nvPr>
            <p:ph type="body" idx="1"/>
          </p:nvPr>
        </p:nvSpPr>
        <p:spPr>
          <a:xfrm>
            <a:off x="971999" y="810273"/>
            <a:ext cx="7956102" cy="2027237"/>
          </a:xfrm>
          <a:prstGeom prst="rect">
            <a:avLst/>
          </a:prstGeom>
        </p:spPr>
        <p:txBody>
          <a:bodyPr lIns="0" tIns="0" rIns="0" bIns="0"/>
          <a:lstStyle>
            <a:lvl1pPr marL="0" indent="0">
              <a:lnSpc>
                <a:spcPct val="110000"/>
              </a:lnSpc>
              <a:spcBef>
                <a:spcPts val="1000"/>
              </a:spcBef>
              <a:buSzTx/>
              <a:buFontTx/>
              <a:buNone/>
              <a:defRPr sz="2000">
                <a:solidFill>
                  <a:srgbClr val="4E4E4E"/>
                </a:solidFill>
                <a:latin typeface="Verdana"/>
                <a:ea typeface="Verdana"/>
                <a:cs typeface="Verdana"/>
                <a:sym typeface="Verdana"/>
              </a:defRPr>
            </a:lvl1pPr>
            <a:lvl2pPr marL="0" indent="0">
              <a:lnSpc>
                <a:spcPct val="110000"/>
              </a:lnSpc>
              <a:spcBef>
                <a:spcPts val="1000"/>
              </a:spcBef>
              <a:buSzTx/>
              <a:buFontTx/>
              <a:buNone/>
              <a:defRPr sz="2000">
                <a:solidFill>
                  <a:srgbClr val="4E4E4E"/>
                </a:solidFill>
                <a:latin typeface="Verdana"/>
                <a:ea typeface="Verdana"/>
                <a:cs typeface="Verdana"/>
                <a:sym typeface="Verdana"/>
              </a:defRPr>
            </a:lvl2pPr>
            <a:lvl3pPr marL="385714" indent="-385714">
              <a:lnSpc>
                <a:spcPct val="110000"/>
              </a:lnSpc>
              <a:spcBef>
                <a:spcPts val="1000"/>
              </a:spcBef>
              <a:buFontTx/>
              <a:buChar char="●"/>
              <a:defRPr sz="2000">
                <a:solidFill>
                  <a:srgbClr val="4E4E4E"/>
                </a:solidFill>
                <a:latin typeface="Verdana"/>
                <a:ea typeface="Verdana"/>
                <a:cs typeface="Verdana"/>
                <a:sym typeface="Verdana"/>
              </a:defRPr>
            </a:lvl3pPr>
            <a:lvl4pPr marL="655713" indent="-385714">
              <a:lnSpc>
                <a:spcPct val="110000"/>
              </a:lnSpc>
              <a:spcBef>
                <a:spcPts val="1000"/>
              </a:spcBef>
              <a:buFontTx/>
              <a:defRPr sz="2000">
                <a:solidFill>
                  <a:srgbClr val="4E4E4E"/>
                </a:solidFill>
                <a:latin typeface="Verdana"/>
                <a:ea typeface="Verdana"/>
                <a:cs typeface="Verdana"/>
                <a:sym typeface="Verdana"/>
              </a:defRPr>
            </a:lvl4pPr>
            <a:lvl5pPr marL="925714" indent="-385714">
              <a:lnSpc>
                <a:spcPct val="110000"/>
              </a:lnSpc>
              <a:spcBef>
                <a:spcPts val="1000"/>
              </a:spcBef>
              <a:buFontTx/>
              <a:buChar char="●"/>
              <a:defRPr sz="2000">
                <a:solidFill>
                  <a:srgbClr val="4E4E4E"/>
                </a:solidFill>
                <a:latin typeface="Verdana"/>
                <a:ea typeface="Verdana"/>
                <a:cs typeface="Verdana"/>
                <a:sym typeface="Verdana"/>
              </a:defRPr>
            </a:lvl5pPr>
          </a:lstStyle>
          <a:p>
            <a:pPr lvl="0">
              <a:defRPr sz="1800">
                <a:solidFill>
                  <a:srgbClr val="000000"/>
                </a:solidFill>
              </a:defRPr>
            </a:pPr>
            <a:r>
              <a:rPr sz="2000">
                <a:solidFill>
                  <a:srgbClr val="4E4E4E"/>
                </a:solidFill>
              </a:rPr>
              <a:t>Body Level One</a:t>
            </a:r>
          </a:p>
          <a:p>
            <a:pPr lvl="1">
              <a:defRPr sz="1800">
                <a:solidFill>
                  <a:srgbClr val="000000"/>
                </a:solidFill>
              </a:defRPr>
            </a:pPr>
            <a:r>
              <a:rPr sz="2000">
                <a:solidFill>
                  <a:srgbClr val="4E4E4E"/>
                </a:solidFill>
              </a:rPr>
              <a:t>Body Level Two</a:t>
            </a:r>
          </a:p>
          <a:p>
            <a:pPr lvl="2">
              <a:defRPr sz="1800">
                <a:solidFill>
                  <a:srgbClr val="000000"/>
                </a:solidFill>
              </a:defRPr>
            </a:pPr>
            <a:r>
              <a:rPr sz="2000">
                <a:solidFill>
                  <a:srgbClr val="4E4E4E"/>
                </a:solidFill>
              </a:rPr>
              <a:t>Body Level Three</a:t>
            </a:r>
          </a:p>
          <a:p>
            <a:pPr lvl="3">
              <a:defRPr sz="1800">
                <a:solidFill>
                  <a:srgbClr val="000000"/>
                </a:solidFill>
              </a:defRPr>
            </a:pPr>
            <a:r>
              <a:rPr sz="2000">
                <a:solidFill>
                  <a:srgbClr val="4E4E4E"/>
                </a:solidFill>
              </a:rPr>
              <a:t>Body Level Four</a:t>
            </a:r>
          </a:p>
          <a:p>
            <a:pPr lvl="4">
              <a:defRPr sz="1800">
                <a:solidFill>
                  <a:srgbClr val="000000"/>
                </a:solidFill>
              </a:defRPr>
            </a:pPr>
            <a:r>
              <a:rPr sz="2000">
                <a:solidFill>
                  <a:srgbClr val="4E4E4E"/>
                </a:solidFill>
              </a:rPr>
              <a:t>Body Level Five</a:t>
            </a:r>
          </a:p>
        </p:txBody>
      </p:sp>
      <p:sp>
        <p:nvSpPr>
          <p:cNvPr id="14" name="Shape 14"/>
          <p:cNvSpPr>
            <a:spLocks noGrp="1"/>
          </p:cNvSpPr>
          <p:nvPr>
            <p:ph type="title"/>
          </p:nvPr>
        </p:nvSpPr>
        <p:spPr>
          <a:xfrm>
            <a:off x="973137" y="436283"/>
            <a:ext cx="7954964" cy="373992"/>
          </a:xfrm>
          <a:prstGeom prst="rect">
            <a:avLst/>
          </a:prstGeom>
        </p:spPr>
        <p:txBody>
          <a:bodyPr lIns="0" tIns="0" rIns="0" bIns="0" anchor="t">
            <a:noAutofit/>
          </a:bodyPr>
          <a:lstStyle>
            <a:lvl1pPr algn="l">
              <a:defRPr sz="2200" b="1">
                <a:solidFill>
                  <a:srgbClr val="DA1B2C"/>
                </a:solidFill>
                <a:latin typeface="Verdana"/>
                <a:ea typeface="Verdana"/>
                <a:cs typeface="Verdana"/>
                <a:sym typeface="Verdana"/>
              </a:defRPr>
            </a:lvl1pPr>
          </a:lstStyle>
          <a:p>
            <a:pPr lvl="0">
              <a:defRPr sz="1800" b="0">
                <a:solidFill>
                  <a:srgbClr val="000000"/>
                </a:solidFill>
              </a:defRPr>
            </a:pPr>
            <a:r>
              <a:rPr sz="2200" b="1">
                <a:solidFill>
                  <a:srgbClr val="DA1B2C"/>
                </a:solidFill>
              </a:rPr>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Title and 3/4 content">
    <p:spTree>
      <p:nvGrpSpPr>
        <p:cNvPr id="1" name=""/>
        <p:cNvGrpSpPr/>
        <p:nvPr/>
      </p:nvGrpSpPr>
      <p:grpSpPr>
        <a:xfrm>
          <a:off x="0" y="0"/>
          <a:ext cx="0" cy="0"/>
          <a:chOff x="0" y="0"/>
          <a:chExt cx="0" cy="0"/>
        </a:xfrm>
      </p:grpSpPr>
      <p:pic>
        <p:nvPicPr>
          <p:cNvPr id="16" name="image1.png"/>
          <p:cNvPicPr/>
          <p:nvPr/>
        </p:nvPicPr>
        <p:blipFill>
          <a:blip r:embed="rId2">
            <a:extLst/>
          </a:blip>
          <a:stretch>
            <a:fillRect/>
          </a:stretch>
        </p:blipFill>
        <p:spPr>
          <a:xfrm>
            <a:off x="973137" y="1099204"/>
            <a:ext cx="8421877" cy="210448"/>
          </a:xfrm>
          <a:prstGeom prst="rect">
            <a:avLst/>
          </a:prstGeom>
          <a:ln w="12700">
            <a:miter lim="400000"/>
          </a:ln>
        </p:spPr>
      </p:pic>
      <p:sp>
        <p:nvSpPr>
          <p:cNvPr id="17" name="Shape 17"/>
          <p:cNvSpPr>
            <a:spLocks noGrp="1"/>
          </p:cNvSpPr>
          <p:nvPr>
            <p:ph type="sldNum" sz="quarter" idx="2"/>
          </p:nvPr>
        </p:nvSpPr>
        <p:spPr>
          <a:xfrm>
            <a:off x="502130" y="6467792"/>
            <a:ext cx="353548" cy="152401"/>
          </a:xfrm>
          <a:prstGeom prst="rect">
            <a:avLst/>
          </a:prstGeom>
        </p:spPr>
        <p:txBody>
          <a:bodyPr lIns="0" tIns="0" rIns="0" bIns="0" anchor="b"/>
          <a:lstStyle>
            <a:lvl1pPr algn="l">
              <a:defRPr sz="1000">
                <a:solidFill>
                  <a:srgbClr val="909090"/>
                </a:solidFill>
                <a:latin typeface="Verdana"/>
                <a:ea typeface="Verdana"/>
                <a:cs typeface="Verdana"/>
                <a:sym typeface="Verdana"/>
              </a:defRPr>
            </a:lvl1pPr>
          </a:lstStyle>
          <a:p>
            <a:pPr lvl="0"/>
            <a:fld id="{86CB4B4D-7CA3-9044-876B-883B54F8677D}" type="slidenum">
              <a:t>‹#›</a:t>
            </a:fld>
            <a:endParaRPr/>
          </a:p>
        </p:txBody>
      </p:sp>
      <p:sp>
        <p:nvSpPr>
          <p:cNvPr id="18" name="Shape 18"/>
          <p:cNvSpPr>
            <a:spLocks noGrp="1"/>
          </p:cNvSpPr>
          <p:nvPr>
            <p:ph type="body" idx="1"/>
          </p:nvPr>
        </p:nvSpPr>
        <p:spPr>
          <a:xfrm>
            <a:off x="971999" y="810273"/>
            <a:ext cx="7975152" cy="2027237"/>
          </a:xfrm>
          <a:prstGeom prst="rect">
            <a:avLst/>
          </a:prstGeom>
        </p:spPr>
        <p:txBody>
          <a:bodyPr lIns="0" tIns="0" rIns="0" bIns="0"/>
          <a:lstStyle>
            <a:lvl1pPr marL="0" indent="0">
              <a:lnSpc>
                <a:spcPct val="110000"/>
              </a:lnSpc>
              <a:spcBef>
                <a:spcPts val="1000"/>
              </a:spcBef>
              <a:buSzTx/>
              <a:buFontTx/>
              <a:buNone/>
              <a:defRPr sz="2000">
                <a:solidFill>
                  <a:srgbClr val="4E4E4E"/>
                </a:solidFill>
                <a:latin typeface="Verdana"/>
                <a:ea typeface="Verdana"/>
                <a:cs typeface="Verdana"/>
                <a:sym typeface="Verdana"/>
              </a:defRPr>
            </a:lvl1pPr>
            <a:lvl2pPr marL="0" indent="0">
              <a:lnSpc>
                <a:spcPct val="110000"/>
              </a:lnSpc>
              <a:spcBef>
                <a:spcPts val="1000"/>
              </a:spcBef>
              <a:buSzTx/>
              <a:buFontTx/>
              <a:buNone/>
              <a:defRPr sz="2000">
                <a:solidFill>
                  <a:srgbClr val="4E4E4E"/>
                </a:solidFill>
                <a:latin typeface="Verdana"/>
                <a:ea typeface="Verdana"/>
                <a:cs typeface="Verdana"/>
                <a:sym typeface="Verdana"/>
              </a:defRPr>
            </a:lvl2pPr>
            <a:lvl3pPr marL="385714" indent="-385714">
              <a:lnSpc>
                <a:spcPct val="110000"/>
              </a:lnSpc>
              <a:spcBef>
                <a:spcPts val="1000"/>
              </a:spcBef>
              <a:buFontTx/>
              <a:buChar char="●"/>
              <a:defRPr sz="2000">
                <a:solidFill>
                  <a:srgbClr val="4E4E4E"/>
                </a:solidFill>
                <a:latin typeface="Verdana"/>
                <a:ea typeface="Verdana"/>
                <a:cs typeface="Verdana"/>
                <a:sym typeface="Verdana"/>
              </a:defRPr>
            </a:lvl3pPr>
            <a:lvl4pPr marL="655713" indent="-385714">
              <a:lnSpc>
                <a:spcPct val="110000"/>
              </a:lnSpc>
              <a:spcBef>
                <a:spcPts val="1000"/>
              </a:spcBef>
              <a:buFontTx/>
              <a:defRPr sz="2000">
                <a:solidFill>
                  <a:srgbClr val="4E4E4E"/>
                </a:solidFill>
                <a:latin typeface="Verdana"/>
                <a:ea typeface="Verdana"/>
                <a:cs typeface="Verdana"/>
                <a:sym typeface="Verdana"/>
              </a:defRPr>
            </a:lvl4pPr>
            <a:lvl5pPr marL="925714" indent="-385714">
              <a:lnSpc>
                <a:spcPct val="110000"/>
              </a:lnSpc>
              <a:spcBef>
                <a:spcPts val="1000"/>
              </a:spcBef>
              <a:buFontTx/>
              <a:buChar char="●"/>
              <a:defRPr sz="2000">
                <a:solidFill>
                  <a:srgbClr val="4E4E4E"/>
                </a:solidFill>
                <a:latin typeface="Verdana"/>
                <a:ea typeface="Verdana"/>
                <a:cs typeface="Verdana"/>
                <a:sym typeface="Verdana"/>
              </a:defRPr>
            </a:lvl5pPr>
          </a:lstStyle>
          <a:p>
            <a:pPr lvl="0">
              <a:defRPr sz="1800">
                <a:solidFill>
                  <a:srgbClr val="000000"/>
                </a:solidFill>
              </a:defRPr>
            </a:pPr>
            <a:r>
              <a:rPr sz="2000">
                <a:solidFill>
                  <a:srgbClr val="4E4E4E"/>
                </a:solidFill>
              </a:rPr>
              <a:t>Body Level One</a:t>
            </a:r>
          </a:p>
          <a:p>
            <a:pPr lvl="1">
              <a:defRPr sz="1800">
                <a:solidFill>
                  <a:srgbClr val="000000"/>
                </a:solidFill>
              </a:defRPr>
            </a:pPr>
            <a:r>
              <a:rPr sz="2000">
                <a:solidFill>
                  <a:srgbClr val="4E4E4E"/>
                </a:solidFill>
              </a:rPr>
              <a:t>Body Level Two</a:t>
            </a:r>
          </a:p>
          <a:p>
            <a:pPr lvl="2">
              <a:defRPr sz="1800">
                <a:solidFill>
                  <a:srgbClr val="000000"/>
                </a:solidFill>
              </a:defRPr>
            </a:pPr>
            <a:r>
              <a:rPr sz="2000">
                <a:solidFill>
                  <a:srgbClr val="4E4E4E"/>
                </a:solidFill>
              </a:rPr>
              <a:t>Body Level Three</a:t>
            </a:r>
          </a:p>
          <a:p>
            <a:pPr lvl="3">
              <a:defRPr sz="1800">
                <a:solidFill>
                  <a:srgbClr val="000000"/>
                </a:solidFill>
              </a:defRPr>
            </a:pPr>
            <a:r>
              <a:rPr sz="2000">
                <a:solidFill>
                  <a:srgbClr val="4E4E4E"/>
                </a:solidFill>
              </a:rPr>
              <a:t>Body Level Four</a:t>
            </a:r>
          </a:p>
          <a:p>
            <a:pPr lvl="4">
              <a:defRPr sz="1800">
                <a:solidFill>
                  <a:srgbClr val="000000"/>
                </a:solidFill>
              </a:defRPr>
            </a:pPr>
            <a:r>
              <a:rPr sz="2000">
                <a:solidFill>
                  <a:srgbClr val="4E4E4E"/>
                </a:solidFill>
              </a:rPr>
              <a:t>Body Level Five</a:t>
            </a:r>
          </a:p>
        </p:txBody>
      </p:sp>
      <p:sp>
        <p:nvSpPr>
          <p:cNvPr id="19" name="Shape 19"/>
          <p:cNvSpPr>
            <a:spLocks noGrp="1"/>
          </p:cNvSpPr>
          <p:nvPr>
            <p:ph type="title"/>
          </p:nvPr>
        </p:nvSpPr>
        <p:spPr>
          <a:xfrm>
            <a:off x="973137" y="436283"/>
            <a:ext cx="7954964" cy="373992"/>
          </a:xfrm>
          <a:prstGeom prst="rect">
            <a:avLst/>
          </a:prstGeom>
        </p:spPr>
        <p:txBody>
          <a:bodyPr lIns="0" tIns="0" rIns="0" bIns="0" anchor="t">
            <a:noAutofit/>
          </a:bodyPr>
          <a:lstStyle>
            <a:lvl1pPr algn="l">
              <a:defRPr sz="2200" b="1">
                <a:solidFill>
                  <a:srgbClr val="DA1B2C"/>
                </a:solidFill>
                <a:latin typeface="Verdana"/>
                <a:ea typeface="Verdana"/>
                <a:cs typeface="Verdana"/>
                <a:sym typeface="Verdana"/>
              </a:defRPr>
            </a:lvl1pPr>
          </a:lstStyle>
          <a:p>
            <a:pPr lvl="0">
              <a:defRPr sz="1800" b="0">
                <a:solidFill>
                  <a:srgbClr val="000000"/>
                </a:solidFill>
              </a:defRPr>
            </a:pPr>
            <a:r>
              <a:rPr sz="2200" b="1">
                <a:solidFill>
                  <a:srgbClr val="DA1B2C"/>
                </a:solidFill>
              </a:rP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pic>
        <p:nvPicPr>
          <p:cNvPr id="21" name="image1.png"/>
          <p:cNvPicPr/>
          <p:nvPr/>
        </p:nvPicPr>
        <p:blipFill>
          <a:blip r:embed="rId2">
            <a:extLst/>
          </a:blip>
          <a:stretch>
            <a:fillRect/>
          </a:stretch>
        </p:blipFill>
        <p:spPr>
          <a:xfrm>
            <a:off x="973137" y="1099204"/>
            <a:ext cx="8421877" cy="210448"/>
          </a:xfrm>
          <a:prstGeom prst="rect">
            <a:avLst/>
          </a:prstGeom>
          <a:ln w="12700">
            <a:miter lim="400000"/>
          </a:ln>
        </p:spPr>
      </p:pic>
      <p:sp>
        <p:nvSpPr>
          <p:cNvPr id="22" name="Shape 22"/>
          <p:cNvSpPr>
            <a:spLocks noGrp="1"/>
          </p:cNvSpPr>
          <p:nvPr>
            <p:ph type="sldNum" sz="quarter" idx="2"/>
          </p:nvPr>
        </p:nvSpPr>
        <p:spPr>
          <a:xfrm>
            <a:off x="502130" y="6467792"/>
            <a:ext cx="353548" cy="152401"/>
          </a:xfrm>
          <a:prstGeom prst="rect">
            <a:avLst/>
          </a:prstGeom>
        </p:spPr>
        <p:txBody>
          <a:bodyPr lIns="0" tIns="0" rIns="0" bIns="0" anchor="b"/>
          <a:lstStyle>
            <a:lvl1pPr algn="l">
              <a:defRPr sz="1000">
                <a:solidFill>
                  <a:srgbClr val="909090"/>
                </a:solidFill>
                <a:latin typeface="Verdana"/>
                <a:ea typeface="Verdana"/>
                <a:cs typeface="Verdana"/>
                <a:sym typeface="Verdana"/>
              </a:defRPr>
            </a:lvl1pPr>
          </a:lstStyle>
          <a:p>
            <a:pPr lvl="0"/>
            <a:fld id="{86CB4B4D-7CA3-9044-876B-883B54F8677D}" type="slidenum">
              <a:t>‹#›</a:t>
            </a:fld>
            <a:endParaRPr/>
          </a:p>
        </p:txBody>
      </p:sp>
      <p:sp>
        <p:nvSpPr>
          <p:cNvPr id="23" name="Shape 23"/>
          <p:cNvSpPr>
            <a:spLocks noGrp="1"/>
          </p:cNvSpPr>
          <p:nvPr>
            <p:ph type="body" idx="1"/>
          </p:nvPr>
        </p:nvSpPr>
        <p:spPr>
          <a:xfrm>
            <a:off x="971999" y="810273"/>
            <a:ext cx="7956102" cy="2027237"/>
          </a:xfrm>
          <a:prstGeom prst="rect">
            <a:avLst/>
          </a:prstGeom>
        </p:spPr>
        <p:txBody>
          <a:bodyPr lIns="0" tIns="0" rIns="0" bIns="0"/>
          <a:lstStyle>
            <a:lvl1pPr marL="0" indent="0">
              <a:lnSpc>
                <a:spcPct val="110000"/>
              </a:lnSpc>
              <a:spcBef>
                <a:spcPts val="1000"/>
              </a:spcBef>
              <a:buSzTx/>
              <a:buFontTx/>
              <a:buNone/>
              <a:defRPr sz="2000">
                <a:solidFill>
                  <a:srgbClr val="4E4E4E"/>
                </a:solidFill>
                <a:latin typeface="Verdana"/>
                <a:ea typeface="Verdana"/>
                <a:cs typeface="Verdana"/>
                <a:sym typeface="Verdana"/>
              </a:defRPr>
            </a:lvl1pPr>
            <a:lvl2pPr marL="0" indent="0">
              <a:lnSpc>
                <a:spcPct val="110000"/>
              </a:lnSpc>
              <a:spcBef>
                <a:spcPts val="1000"/>
              </a:spcBef>
              <a:buSzTx/>
              <a:buFontTx/>
              <a:buNone/>
              <a:defRPr sz="2000">
                <a:solidFill>
                  <a:srgbClr val="4E4E4E"/>
                </a:solidFill>
                <a:latin typeface="Verdana"/>
                <a:ea typeface="Verdana"/>
                <a:cs typeface="Verdana"/>
                <a:sym typeface="Verdana"/>
              </a:defRPr>
            </a:lvl2pPr>
            <a:lvl3pPr marL="385714" indent="-385714">
              <a:lnSpc>
                <a:spcPct val="110000"/>
              </a:lnSpc>
              <a:spcBef>
                <a:spcPts val="1000"/>
              </a:spcBef>
              <a:buFontTx/>
              <a:buChar char="●"/>
              <a:defRPr sz="2000">
                <a:solidFill>
                  <a:srgbClr val="4E4E4E"/>
                </a:solidFill>
                <a:latin typeface="Verdana"/>
                <a:ea typeface="Verdana"/>
                <a:cs typeface="Verdana"/>
                <a:sym typeface="Verdana"/>
              </a:defRPr>
            </a:lvl3pPr>
            <a:lvl4pPr marL="655713" indent="-385714">
              <a:lnSpc>
                <a:spcPct val="110000"/>
              </a:lnSpc>
              <a:spcBef>
                <a:spcPts val="1000"/>
              </a:spcBef>
              <a:buFontTx/>
              <a:defRPr sz="2000">
                <a:solidFill>
                  <a:srgbClr val="4E4E4E"/>
                </a:solidFill>
                <a:latin typeface="Verdana"/>
                <a:ea typeface="Verdana"/>
                <a:cs typeface="Verdana"/>
                <a:sym typeface="Verdana"/>
              </a:defRPr>
            </a:lvl4pPr>
            <a:lvl5pPr marL="925714" indent="-385714">
              <a:lnSpc>
                <a:spcPct val="110000"/>
              </a:lnSpc>
              <a:spcBef>
                <a:spcPts val="1000"/>
              </a:spcBef>
              <a:buFontTx/>
              <a:buChar char="●"/>
              <a:defRPr sz="2000">
                <a:solidFill>
                  <a:srgbClr val="4E4E4E"/>
                </a:solidFill>
                <a:latin typeface="Verdana"/>
                <a:ea typeface="Verdana"/>
                <a:cs typeface="Verdana"/>
                <a:sym typeface="Verdana"/>
              </a:defRPr>
            </a:lvl5pPr>
          </a:lstStyle>
          <a:p>
            <a:pPr lvl="0">
              <a:defRPr sz="1800">
                <a:solidFill>
                  <a:srgbClr val="000000"/>
                </a:solidFill>
              </a:defRPr>
            </a:pPr>
            <a:r>
              <a:rPr sz="2000">
                <a:solidFill>
                  <a:srgbClr val="4E4E4E"/>
                </a:solidFill>
              </a:rPr>
              <a:t>Body Level One</a:t>
            </a:r>
          </a:p>
          <a:p>
            <a:pPr lvl="1">
              <a:defRPr sz="1800">
                <a:solidFill>
                  <a:srgbClr val="000000"/>
                </a:solidFill>
              </a:defRPr>
            </a:pPr>
            <a:r>
              <a:rPr sz="2000">
                <a:solidFill>
                  <a:srgbClr val="4E4E4E"/>
                </a:solidFill>
              </a:rPr>
              <a:t>Body Level Two</a:t>
            </a:r>
          </a:p>
          <a:p>
            <a:pPr lvl="2">
              <a:defRPr sz="1800">
                <a:solidFill>
                  <a:srgbClr val="000000"/>
                </a:solidFill>
              </a:defRPr>
            </a:pPr>
            <a:r>
              <a:rPr sz="2000">
                <a:solidFill>
                  <a:srgbClr val="4E4E4E"/>
                </a:solidFill>
              </a:rPr>
              <a:t>Body Level Three</a:t>
            </a:r>
          </a:p>
          <a:p>
            <a:pPr lvl="3">
              <a:defRPr sz="1800">
                <a:solidFill>
                  <a:srgbClr val="000000"/>
                </a:solidFill>
              </a:defRPr>
            </a:pPr>
            <a:r>
              <a:rPr sz="2000">
                <a:solidFill>
                  <a:srgbClr val="4E4E4E"/>
                </a:solidFill>
              </a:rPr>
              <a:t>Body Level Four</a:t>
            </a:r>
          </a:p>
          <a:p>
            <a:pPr lvl="4">
              <a:defRPr sz="1800">
                <a:solidFill>
                  <a:srgbClr val="000000"/>
                </a:solidFill>
              </a:defRPr>
            </a:pPr>
            <a:r>
              <a:rPr sz="2000">
                <a:solidFill>
                  <a:srgbClr val="4E4E4E"/>
                </a:solidFill>
              </a:rPr>
              <a:t>Body Level Five</a:t>
            </a:r>
          </a:p>
        </p:txBody>
      </p:sp>
      <p:sp>
        <p:nvSpPr>
          <p:cNvPr id="24" name="Shape 24"/>
          <p:cNvSpPr>
            <a:spLocks noGrp="1"/>
          </p:cNvSpPr>
          <p:nvPr>
            <p:ph type="title"/>
          </p:nvPr>
        </p:nvSpPr>
        <p:spPr>
          <a:xfrm>
            <a:off x="973137" y="436283"/>
            <a:ext cx="7954964" cy="373992"/>
          </a:xfrm>
          <a:prstGeom prst="rect">
            <a:avLst/>
          </a:prstGeom>
        </p:spPr>
        <p:txBody>
          <a:bodyPr lIns="0" tIns="0" rIns="0" bIns="0" anchor="t">
            <a:noAutofit/>
          </a:bodyPr>
          <a:lstStyle>
            <a:lvl1pPr algn="l">
              <a:defRPr sz="2200" b="1">
                <a:solidFill>
                  <a:srgbClr val="DA1B2C"/>
                </a:solidFill>
                <a:latin typeface="Verdana"/>
                <a:ea typeface="Verdana"/>
                <a:cs typeface="Verdana"/>
                <a:sym typeface="Verdana"/>
              </a:defRPr>
            </a:lvl1pPr>
          </a:lstStyle>
          <a:p>
            <a:pPr lvl="0">
              <a:defRPr sz="1800" b="0">
                <a:solidFill>
                  <a:srgbClr val="000000"/>
                </a:solidFill>
              </a:defRPr>
            </a:pPr>
            <a:r>
              <a:rPr sz="2200" b="1">
                <a:solidFill>
                  <a:srgbClr val="DA1B2C"/>
                </a:solidFill>
              </a:rPr>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pic>
        <p:nvPicPr>
          <p:cNvPr id="26" name="image1.png"/>
          <p:cNvPicPr/>
          <p:nvPr/>
        </p:nvPicPr>
        <p:blipFill>
          <a:blip r:embed="rId2">
            <a:extLst/>
          </a:blip>
          <a:stretch>
            <a:fillRect/>
          </a:stretch>
        </p:blipFill>
        <p:spPr>
          <a:xfrm>
            <a:off x="973137" y="1099204"/>
            <a:ext cx="8421877" cy="210448"/>
          </a:xfrm>
          <a:prstGeom prst="rect">
            <a:avLst/>
          </a:prstGeom>
          <a:ln w="12700">
            <a:miter lim="400000"/>
          </a:ln>
        </p:spPr>
      </p:pic>
      <p:sp>
        <p:nvSpPr>
          <p:cNvPr id="27" name="Shape 27"/>
          <p:cNvSpPr>
            <a:spLocks noGrp="1"/>
          </p:cNvSpPr>
          <p:nvPr>
            <p:ph type="sldNum" sz="quarter" idx="2"/>
          </p:nvPr>
        </p:nvSpPr>
        <p:spPr>
          <a:xfrm>
            <a:off x="502130" y="6467792"/>
            <a:ext cx="353548" cy="152401"/>
          </a:xfrm>
          <a:prstGeom prst="rect">
            <a:avLst/>
          </a:prstGeom>
        </p:spPr>
        <p:txBody>
          <a:bodyPr lIns="0" tIns="0" rIns="0" bIns="0" anchor="b"/>
          <a:lstStyle>
            <a:lvl1pPr algn="l">
              <a:defRPr sz="1000">
                <a:solidFill>
                  <a:srgbClr val="909090"/>
                </a:solidFill>
                <a:latin typeface="Verdana"/>
                <a:ea typeface="Verdana"/>
                <a:cs typeface="Verdana"/>
                <a:sym typeface="Verdana"/>
              </a:defRPr>
            </a:lvl1pPr>
          </a:lstStyle>
          <a:p>
            <a:pPr lvl="0"/>
            <a:fld id="{86CB4B4D-7CA3-9044-876B-883B54F8677D}" type="slidenum">
              <a:t>‹#›</a:t>
            </a:fld>
            <a:endParaRPr/>
          </a:p>
        </p:txBody>
      </p:sp>
      <p:sp>
        <p:nvSpPr>
          <p:cNvPr id="28" name="Shape 28"/>
          <p:cNvSpPr>
            <a:spLocks noGrp="1"/>
          </p:cNvSpPr>
          <p:nvPr>
            <p:ph type="body" idx="1"/>
          </p:nvPr>
        </p:nvSpPr>
        <p:spPr>
          <a:xfrm>
            <a:off x="971999" y="810273"/>
            <a:ext cx="7956102" cy="2027237"/>
          </a:xfrm>
          <a:prstGeom prst="rect">
            <a:avLst/>
          </a:prstGeom>
        </p:spPr>
        <p:txBody>
          <a:bodyPr lIns="0" tIns="0" rIns="0" bIns="0"/>
          <a:lstStyle>
            <a:lvl1pPr marL="0" indent="0">
              <a:lnSpc>
                <a:spcPct val="110000"/>
              </a:lnSpc>
              <a:spcBef>
                <a:spcPts val="1000"/>
              </a:spcBef>
              <a:buSzTx/>
              <a:buFontTx/>
              <a:buNone/>
              <a:defRPr sz="2000">
                <a:solidFill>
                  <a:srgbClr val="4E4E4E"/>
                </a:solidFill>
                <a:latin typeface="Verdana"/>
                <a:ea typeface="Verdana"/>
                <a:cs typeface="Verdana"/>
                <a:sym typeface="Verdana"/>
              </a:defRPr>
            </a:lvl1pPr>
            <a:lvl2pPr marL="0" indent="0">
              <a:lnSpc>
                <a:spcPct val="110000"/>
              </a:lnSpc>
              <a:spcBef>
                <a:spcPts val="1000"/>
              </a:spcBef>
              <a:buSzTx/>
              <a:buFontTx/>
              <a:buNone/>
              <a:defRPr sz="2000">
                <a:solidFill>
                  <a:srgbClr val="4E4E4E"/>
                </a:solidFill>
                <a:latin typeface="Verdana"/>
                <a:ea typeface="Verdana"/>
                <a:cs typeface="Verdana"/>
                <a:sym typeface="Verdana"/>
              </a:defRPr>
            </a:lvl2pPr>
            <a:lvl3pPr marL="385714" indent="-385714">
              <a:lnSpc>
                <a:spcPct val="110000"/>
              </a:lnSpc>
              <a:spcBef>
                <a:spcPts val="1000"/>
              </a:spcBef>
              <a:buFontTx/>
              <a:buChar char="●"/>
              <a:defRPr sz="2000">
                <a:solidFill>
                  <a:srgbClr val="4E4E4E"/>
                </a:solidFill>
                <a:latin typeface="Verdana"/>
                <a:ea typeface="Verdana"/>
                <a:cs typeface="Verdana"/>
                <a:sym typeface="Verdana"/>
              </a:defRPr>
            </a:lvl3pPr>
            <a:lvl4pPr marL="655713" indent="-385714">
              <a:lnSpc>
                <a:spcPct val="110000"/>
              </a:lnSpc>
              <a:spcBef>
                <a:spcPts val="1000"/>
              </a:spcBef>
              <a:buFontTx/>
              <a:defRPr sz="2000">
                <a:solidFill>
                  <a:srgbClr val="4E4E4E"/>
                </a:solidFill>
                <a:latin typeface="Verdana"/>
                <a:ea typeface="Verdana"/>
                <a:cs typeface="Verdana"/>
                <a:sym typeface="Verdana"/>
              </a:defRPr>
            </a:lvl4pPr>
            <a:lvl5pPr marL="925714" indent="-385714">
              <a:lnSpc>
                <a:spcPct val="110000"/>
              </a:lnSpc>
              <a:spcBef>
                <a:spcPts val="1000"/>
              </a:spcBef>
              <a:buFontTx/>
              <a:buChar char="●"/>
              <a:defRPr sz="2000">
                <a:solidFill>
                  <a:srgbClr val="4E4E4E"/>
                </a:solidFill>
                <a:latin typeface="Verdana"/>
                <a:ea typeface="Verdana"/>
                <a:cs typeface="Verdana"/>
                <a:sym typeface="Verdana"/>
              </a:defRPr>
            </a:lvl5pPr>
          </a:lstStyle>
          <a:p>
            <a:pPr lvl="0">
              <a:defRPr sz="1800">
                <a:solidFill>
                  <a:srgbClr val="000000"/>
                </a:solidFill>
              </a:defRPr>
            </a:pPr>
            <a:r>
              <a:rPr sz="2000">
                <a:solidFill>
                  <a:srgbClr val="4E4E4E"/>
                </a:solidFill>
              </a:rPr>
              <a:t>Body Level One</a:t>
            </a:r>
          </a:p>
          <a:p>
            <a:pPr lvl="1">
              <a:defRPr sz="1800">
                <a:solidFill>
                  <a:srgbClr val="000000"/>
                </a:solidFill>
              </a:defRPr>
            </a:pPr>
            <a:r>
              <a:rPr sz="2000">
                <a:solidFill>
                  <a:srgbClr val="4E4E4E"/>
                </a:solidFill>
              </a:rPr>
              <a:t>Body Level Two</a:t>
            </a:r>
          </a:p>
          <a:p>
            <a:pPr lvl="2">
              <a:defRPr sz="1800">
                <a:solidFill>
                  <a:srgbClr val="000000"/>
                </a:solidFill>
              </a:defRPr>
            </a:pPr>
            <a:r>
              <a:rPr sz="2000">
                <a:solidFill>
                  <a:srgbClr val="4E4E4E"/>
                </a:solidFill>
              </a:rPr>
              <a:t>Body Level Three</a:t>
            </a:r>
          </a:p>
          <a:p>
            <a:pPr lvl="3">
              <a:defRPr sz="1800">
                <a:solidFill>
                  <a:srgbClr val="000000"/>
                </a:solidFill>
              </a:defRPr>
            </a:pPr>
            <a:r>
              <a:rPr sz="2000">
                <a:solidFill>
                  <a:srgbClr val="4E4E4E"/>
                </a:solidFill>
              </a:rPr>
              <a:t>Body Level Four</a:t>
            </a:r>
          </a:p>
          <a:p>
            <a:pPr lvl="4">
              <a:defRPr sz="1800">
                <a:solidFill>
                  <a:srgbClr val="000000"/>
                </a:solidFill>
              </a:defRPr>
            </a:pPr>
            <a:r>
              <a:rPr sz="2000">
                <a:solidFill>
                  <a:srgbClr val="4E4E4E"/>
                </a:solidFill>
              </a:rPr>
              <a:t>Body Level Five</a:t>
            </a:r>
          </a:p>
        </p:txBody>
      </p:sp>
      <p:sp>
        <p:nvSpPr>
          <p:cNvPr id="29" name="Shape 29"/>
          <p:cNvSpPr>
            <a:spLocks noGrp="1"/>
          </p:cNvSpPr>
          <p:nvPr>
            <p:ph type="title"/>
          </p:nvPr>
        </p:nvSpPr>
        <p:spPr>
          <a:xfrm>
            <a:off x="973137" y="436283"/>
            <a:ext cx="7954964" cy="373992"/>
          </a:xfrm>
          <a:prstGeom prst="rect">
            <a:avLst/>
          </a:prstGeom>
        </p:spPr>
        <p:txBody>
          <a:bodyPr lIns="0" tIns="0" rIns="0" bIns="0" anchor="t">
            <a:noAutofit/>
          </a:bodyPr>
          <a:lstStyle>
            <a:lvl1pPr algn="l">
              <a:defRPr sz="2200" b="1">
                <a:solidFill>
                  <a:srgbClr val="DA1B2C"/>
                </a:solidFill>
                <a:latin typeface="Verdana"/>
                <a:ea typeface="Verdana"/>
                <a:cs typeface="Verdana"/>
                <a:sym typeface="Verdana"/>
              </a:defRPr>
            </a:lvl1pPr>
          </a:lstStyle>
          <a:p>
            <a:pPr lvl="0">
              <a:defRPr sz="1800" b="0">
                <a:solidFill>
                  <a:srgbClr val="000000"/>
                </a:solidFill>
              </a:defRPr>
            </a:pPr>
            <a:r>
              <a:rPr sz="2200" b="1">
                <a:solidFill>
                  <a:srgbClr val="DA1B2C"/>
                </a:solidFill>
              </a:rP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ver 1 Short">
    <p:spTree>
      <p:nvGrpSpPr>
        <p:cNvPr id="1" name=""/>
        <p:cNvGrpSpPr/>
        <p:nvPr/>
      </p:nvGrpSpPr>
      <p:grpSpPr>
        <a:xfrm>
          <a:off x="0" y="0"/>
          <a:ext cx="0" cy="0"/>
          <a:chOff x="0" y="0"/>
          <a:chExt cx="0" cy="0"/>
        </a:xfrm>
      </p:grpSpPr>
      <p:pic>
        <p:nvPicPr>
          <p:cNvPr id="38" name="image1.jpeg" descr="O:\Brandguild\Projects\BRG008_MacEd template (Bridget Ruffell)\1. Client source files\student studying 3_extended.jpg"/>
          <p:cNvPicPr/>
          <p:nvPr/>
        </p:nvPicPr>
        <p:blipFill>
          <a:blip r:embed="rId2">
            <a:extLst/>
          </a:blip>
          <a:srcRect l="56" t="8477" r="27923" b="29787"/>
          <a:stretch>
            <a:fillRect/>
          </a:stretch>
        </p:blipFill>
        <p:spPr>
          <a:xfrm>
            <a:off x="-1" y="-2"/>
            <a:ext cx="9847166" cy="6858004"/>
          </a:xfrm>
          <a:prstGeom prst="rect">
            <a:avLst/>
          </a:prstGeom>
          <a:ln w="12700">
            <a:miter lim="400000"/>
          </a:ln>
        </p:spPr>
      </p:pic>
      <p:sp>
        <p:nvSpPr>
          <p:cNvPr id="39" name="Shape 39"/>
          <p:cNvSpPr/>
          <p:nvPr/>
        </p:nvSpPr>
        <p:spPr>
          <a:xfrm>
            <a:off x="-7939" y="0"/>
            <a:ext cx="990124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680"/>
                  <a:pt x="0" y="680"/>
                  <a:pt x="0" y="680"/>
                </a:cubicBezTo>
                <a:cubicBezTo>
                  <a:pt x="20298" y="680"/>
                  <a:pt x="20298" y="680"/>
                  <a:pt x="20298" y="680"/>
                </a:cubicBezTo>
                <a:cubicBezTo>
                  <a:pt x="20741" y="680"/>
                  <a:pt x="21094" y="1200"/>
                  <a:pt x="21094" y="1830"/>
                </a:cubicBezTo>
                <a:cubicBezTo>
                  <a:pt x="21094" y="19760"/>
                  <a:pt x="21094" y="19760"/>
                  <a:pt x="21094" y="19760"/>
                </a:cubicBezTo>
                <a:cubicBezTo>
                  <a:pt x="21094" y="20400"/>
                  <a:pt x="20741" y="20910"/>
                  <a:pt x="20298" y="20910"/>
                </a:cubicBezTo>
                <a:cubicBezTo>
                  <a:pt x="0" y="20910"/>
                  <a:pt x="0" y="20910"/>
                  <a:pt x="0" y="20910"/>
                </a:cubicBezTo>
                <a:cubicBezTo>
                  <a:pt x="0" y="21600"/>
                  <a:pt x="0" y="21600"/>
                  <a:pt x="0" y="21600"/>
                </a:cubicBezTo>
                <a:cubicBezTo>
                  <a:pt x="21600" y="21600"/>
                  <a:pt x="21600" y="21600"/>
                  <a:pt x="21600" y="21600"/>
                </a:cubicBezTo>
                <a:cubicBezTo>
                  <a:pt x="21600" y="0"/>
                  <a:pt x="21600" y="0"/>
                  <a:pt x="21600" y="0"/>
                </a:cubicBezTo>
                <a:lnTo>
                  <a:pt x="0" y="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sp>
        <p:nvSpPr>
          <p:cNvPr id="40" name="Shape 40"/>
          <p:cNvSpPr/>
          <p:nvPr/>
        </p:nvSpPr>
        <p:spPr>
          <a:xfrm>
            <a:off x="-1" y="217489"/>
            <a:ext cx="8236917" cy="1668270"/>
          </a:xfrm>
          <a:custGeom>
            <a:avLst/>
            <a:gdLst/>
            <a:ahLst/>
            <a:cxnLst>
              <a:cxn ang="0">
                <a:pos x="wd2" y="hd2"/>
              </a:cxn>
              <a:cxn ang="5400000">
                <a:pos x="wd2" y="hd2"/>
              </a:cxn>
              <a:cxn ang="10800000">
                <a:pos x="wd2" y="hd2"/>
              </a:cxn>
              <a:cxn ang="16200000">
                <a:pos x="wd2" y="hd2"/>
              </a:cxn>
            </a:cxnLst>
            <a:rect l="0" t="0" r="r" b="b"/>
            <a:pathLst>
              <a:path w="21600" h="21600" extrusionOk="0">
                <a:moveTo>
                  <a:pt x="21508" y="0"/>
                </a:moveTo>
                <a:cubicBezTo>
                  <a:pt x="0" y="0"/>
                  <a:pt x="0" y="0"/>
                  <a:pt x="0" y="0"/>
                </a:cubicBezTo>
                <a:cubicBezTo>
                  <a:pt x="0" y="21559"/>
                  <a:pt x="0" y="21559"/>
                  <a:pt x="0" y="21559"/>
                </a:cubicBezTo>
                <a:cubicBezTo>
                  <a:pt x="16702" y="21600"/>
                  <a:pt x="16702" y="21600"/>
                  <a:pt x="16702" y="21600"/>
                </a:cubicBezTo>
                <a:cubicBezTo>
                  <a:pt x="18920" y="21600"/>
                  <a:pt x="20953" y="20066"/>
                  <a:pt x="21508" y="3731"/>
                </a:cubicBezTo>
                <a:cubicBezTo>
                  <a:pt x="21508" y="3731"/>
                  <a:pt x="21592" y="1161"/>
                  <a:pt x="21600" y="0"/>
                </a:cubicBezTo>
                <a:lnTo>
                  <a:pt x="21508" y="0"/>
                </a:lnTo>
                <a:close/>
              </a:path>
            </a:pathLst>
          </a:custGeom>
          <a:solidFill>
            <a:srgbClr val="D51B2C"/>
          </a:solidFill>
          <a:ln w="12700">
            <a:miter lim="400000"/>
          </a:ln>
        </p:spPr>
        <p:txBody>
          <a:bodyPr lIns="0" tIns="0" rIns="0" bIns="0"/>
          <a:lstStyle/>
          <a:p>
            <a:pPr lvl="0">
              <a:defRPr>
                <a:latin typeface="Verdana"/>
                <a:ea typeface="Verdana"/>
                <a:cs typeface="Verdana"/>
                <a:sym typeface="Verdana"/>
              </a:defRPr>
            </a:pPr>
            <a:endParaRPr/>
          </a:p>
        </p:txBody>
      </p:sp>
      <p:sp>
        <p:nvSpPr>
          <p:cNvPr id="41" name="Shape 41"/>
          <p:cNvSpPr>
            <a:spLocks noGrp="1"/>
          </p:cNvSpPr>
          <p:nvPr>
            <p:ph type="body" idx="1"/>
          </p:nvPr>
        </p:nvSpPr>
        <p:spPr>
          <a:xfrm>
            <a:off x="971999" y="642477"/>
            <a:ext cx="7084393" cy="601078"/>
          </a:xfrm>
          <a:prstGeom prst="rect">
            <a:avLst/>
          </a:prstGeom>
        </p:spPr>
        <p:txBody>
          <a:bodyPr lIns="0" tIns="0" rIns="0" bIns="0"/>
          <a:lstStyle>
            <a:lvl1pPr marL="0" indent="0">
              <a:lnSpc>
                <a:spcPct val="110000"/>
              </a:lnSpc>
              <a:spcBef>
                <a:spcPts val="1000"/>
              </a:spcBef>
              <a:buSzTx/>
              <a:buFontTx/>
              <a:buNone/>
              <a:defRPr sz="2200" b="1">
                <a:solidFill>
                  <a:srgbClr val="FFFFFF"/>
                </a:solidFill>
                <a:latin typeface="Verdana"/>
                <a:ea typeface="Verdana"/>
                <a:cs typeface="Verdana"/>
                <a:sym typeface="Verdana"/>
              </a:defRPr>
            </a:lvl1pPr>
            <a:lvl2pPr marL="0" indent="0">
              <a:lnSpc>
                <a:spcPct val="110000"/>
              </a:lnSpc>
              <a:spcBef>
                <a:spcPts val="1000"/>
              </a:spcBef>
              <a:buSzTx/>
              <a:buFontTx/>
              <a:buNone/>
              <a:defRPr sz="2200" b="1">
                <a:solidFill>
                  <a:srgbClr val="FFFFFF"/>
                </a:solidFill>
                <a:latin typeface="Verdana"/>
                <a:ea typeface="Verdana"/>
                <a:cs typeface="Verdana"/>
                <a:sym typeface="Verdana"/>
              </a:defRPr>
            </a:lvl2pPr>
            <a:lvl3pPr marL="424285" indent="-424285">
              <a:lnSpc>
                <a:spcPct val="110000"/>
              </a:lnSpc>
              <a:spcBef>
                <a:spcPts val="1000"/>
              </a:spcBef>
              <a:buFontTx/>
              <a:buChar char="●"/>
              <a:defRPr sz="2200" b="1">
                <a:solidFill>
                  <a:srgbClr val="FFFFFF"/>
                </a:solidFill>
                <a:latin typeface="Verdana"/>
                <a:ea typeface="Verdana"/>
                <a:cs typeface="Verdana"/>
                <a:sym typeface="Verdana"/>
              </a:defRPr>
            </a:lvl3pPr>
            <a:lvl4pPr marL="694284" indent="-424285">
              <a:lnSpc>
                <a:spcPct val="110000"/>
              </a:lnSpc>
              <a:spcBef>
                <a:spcPts val="1000"/>
              </a:spcBef>
              <a:buFontTx/>
              <a:defRPr sz="2200" b="1">
                <a:solidFill>
                  <a:srgbClr val="FFFFFF"/>
                </a:solidFill>
                <a:latin typeface="Verdana"/>
                <a:ea typeface="Verdana"/>
                <a:cs typeface="Verdana"/>
                <a:sym typeface="Verdana"/>
              </a:defRPr>
            </a:lvl4pPr>
            <a:lvl5pPr marL="964285" indent="-424285">
              <a:lnSpc>
                <a:spcPct val="110000"/>
              </a:lnSpc>
              <a:spcBef>
                <a:spcPts val="1000"/>
              </a:spcBef>
              <a:buFontTx/>
              <a:buChar char="●"/>
              <a:defRPr sz="2200" b="1">
                <a:solidFill>
                  <a:srgbClr val="FFFFFF"/>
                </a:solidFill>
                <a:latin typeface="Verdana"/>
                <a:ea typeface="Verdana"/>
                <a:cs typeface="Verdana"/>
                <a:sym typeface="Verdana"/>
              </a:defRPr>
            </a:lvl5pPr>
          </a:lstStyle>
          <a:p>
            <a:pPr lvl="0">
              <a:defRPr sz="1800" b="0">
                <a:solidFill>
                  <a:srgbClr val="000000"/>
                </a:solidFill>
              </a:defRPr>
            </a:pPr>
            <a:r>
              <a:rPr sz="2200" b="1">
                <a:solidFill>
                  <a:srgbClr val="FFFFFF"/>
                </a:solidFill>
              </a:rPr>
              <a:t>Body Level One</a:t>
            </a:r>
          </a:p>
          <a:p>
            <a:pPr lvl="1">
              <a:defRPr sz="1800" b="0">
                <a:solidFill>
                  <a:srgbClr val="000000"/>
                </a:solidFill>
              </a:defRPr>
            </a:pPr>
            <a:r>
              <a:rPr sz="2200" b="1">
                <a:solidFill>
                  <a:srgbClr val="FFFFFF"/>
                </a:solidFill>
              </a:rPr>
              <a:t>Body Level Two</a:t>
            </a:r>
          </a:p>
          <a:p>
            <a:pPr lvl="2">
              <a:defRPr sz="1800" b="0">
                <a:solidFill>
                  <a:srgbClr val="000000"/>
                </a:solidFill>
              </a:defRPr>
            </a:pPr>
            <a:r>
              <a:rPr sz="2200" b="1">
                <a:solidFill>
                  <a:srgbClr val="FFFFFF"/>
                </a:solidFill>
              </a:rPr>
              <a:t>Body Level Three</a:t>
            </a:r>
          </a:p>
          <a:p>
            <a:pPr lvl="3">
              <a:defRPr sz="1800" b="0">
                <a:solidFill>
                  <a:srgbClr val="000000"/>
                </a:solidFill>
              </a:defRPr>
            </a:pPr>
            <a:r>
              <a:rPr sz="2200" b="1">
                <a:solidFill>
                  <a:srgbClr val="FFFFFF"/>
                </a:solidFill>
              </a:rPr>
              <a:t>Body Level Four</a:t>
            </a:r>
          </a:p>
          <a:p>
            <a:pPr lvl="4">
              <a:defRPr sz="1800" b="0">
                <a:solidFill>
                  <a:srgbClr val="000000"/>
                </a:solidFill>
              </a:defRPr>
            </a:pPr>
            <a:r>
              <a:rPr sz="2200" b="1">
                <a:solidFill>
                  <a:srgbClr val="FFFFFF"/>
                </a:solidFill>
              </a:rPr>
              <a:t>Body Level Five</a:t>
            </a:r>
          </a:p>
        </p:txBody>
      </p:sp>
      <p:sp>
        <p:nvSpPr>
          <p:cNvPr id="42" name="Shape 42"/>
          <p:cNvSpPr/>
          <p:nvPr/>
        </p:nvSpPr>
        <p:spPr>
          <a:xfrm>
            <a:off x="5513387" y="5867484"/>
            <a:ext cx="4197351" cy="861718"/>
          </a:xfrm>
          <a:custGeom>
            <a:avLst/>
            <a:gdLst/>
            <a:ahLst/>
            <a:cxnLst>
              <a:cxn ang="0">
                <a:pos x="wd2" y="hd2"/>
              </a:cxn>
              <a:cxn ang="5400000">
                <a:pos x="wd2" y="hd2"/>
              </a:cxn>
              <a:cxn ang="10800000">
                <a:pos x="wd2" y="hd2"/>
              </a:cxn>
              <a:cxn ang="16200000">
                <a:pos x="wd2" y="hd2"/>
              </a:cxn>
            </a:cxnLst>
            <a:rect l="0" t="0" r="r" b="b"/>
            <a:pathLst>
              <a:path w="21600" h="21600" extrusionOk="0">
                <a:moveTo>
                  <a:pt x="98" y="21600"/>
                </a:moveTo>
                <a:cubicBezTo>
                  <a:pt x="21600" y="21600"/>
                  <a:pt x="21600" y="21600"/>
                  <a:pt x="21600" y="21600"/>
                </a:cubicBezTo>
                <a:cubicBezTo>
                  <a:pt x="21600" y="0"/>
                  <a:pt x="21600" y="0"/>
                  <a:pt x="21600" y="0"/>
                </a:cubicBezTo>
                <a:cubicBezTo>
                  <a:pt x="4952" y="0"/>
                  <a:pt x="4952" y="0"/>
                  <a:pt x="4952" y="0"/>
                </a:cubicBezTo>
                <a:cubicBezTo>
                  <a:pt x="2720" y="0"/>
                  <a:pt x="652" y="1509"/>
                  <a:pt x="98" y="17868"/>
                </a:cubicBezTo>
                <a:cubicBezTo>
                  <a:pt x="98" y="17868"/>
                  <a:pt x="16" y="20409"/>
                  <a:pt x="0" y="21600"/>
                </a:cubicBezTo>
                <a:lnTo>
                  <a:pt x="98" y="2160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pic>
        <p:nvPicPr>
          <p:cNvPr id="43" name="image8.png" descr="MEHE.png"/>
          <p:cNvPicPr/>
          <p:nvPr/>
        </p:nvPicPr>
        <p:blipFill>
          <a:blip r:embed="rId3">
            <a:extLst/>
          </a:blip>
          <a:srcRect l="35860"/>
          <a:stretch>
            <a:fillRect/>
          </a:stretch>
        </p:blipFill>
        <p:spPr>
          <a:xfrm>
            <a:off x="7482815" y="5930900"/>
            <a:ext cx="2418424" cy="914432"/>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ver 4 (Dark)">
    <p:spTree>
      <p:nvGrpSpPr>
        <p:cNvPr id="1" name=""/>
        <p:cNvGrpSpPr/>
        <p:nvPr/>
      </p:nvGrpSpPr>
      <p:grpSpPr>
        <a:xfrm>
          <a:off x="0" y="0"/>
          <a:ext cx="0" cy="0"/>
          <a:chOff x="0" y="0"/>
          <a:chExt cx="0" cy="0"/>
        </a:xfrm>
      </p:grpSpPr>
      <p:sp>
        <p:nvSpPr>
          <p:cNvPr id="47" name="Shape 47"/>
          <p:cNvSpPr/>
          <p:nvPr/>
        </p:nvSpPr>
        <p:spPr>
          <a:xfrm>
            <a:off x="-4764" y="0"/>
            <a:ext cx="9898065" cy="6858000"/>
          </a:xfrm>
          <a:prstGeom prst="rect">
            <a:avLst/>
          </a:prstGeom>
          <a:solidFill>
            <a:srgbClr val="4E4E4E"/>
          </a:solidFill>
          <a:ln w="12700">
            <a:miter lim="400000"/>
          </a:ln>
        </p:spPr>
        <p:txBody>
          <a:bodyPr lIns="0" tIns="0" rIns="0" bIns="0"/>
          <a:lstStyle/>
          <a:p>
            <a:pPr lvl="0">
              <a:defRPr>
                <a:latin typeface="Verdana"/>
                <a:ea typeface="Verdana"/>
                <a:cs typeface="Verdana"/>
                <a:sym typeface="Verdana"/>
              </a:defRPr>
            </a:pPr>
            <a:endParaRPr/>
          </a:p>
        </p:txBody>
      </p:sp>
      <p:sp>
        <p:nvSpPr>
          <p:cNvPr id="48" name="Shape 48"/>
          <p:cNvSpPr/>
          <p:nvPr/>
        </p:nvSpPr>
        <p:spPr>
          <a:xfrm>
            <a:off x="-2" y="217489"/>
            <a:ext cx="8236917" cy="1668270"/>
          </a:xfrm>
          <a:custGeom>
            <a:avLst/>
            <a:gdLst/>
            <a:ahLst/>
            <a:cxnLst>
              <a:cxn ang="0">
                <a:pos x="wd2" y="hd2"/>
              </a:cxn>
              <a:cxn ang="5400000">
                <a:pos x="wd2" y="hd2"/>
              </a:cxn>
              <a:cxn ang="10800000">
                <a:pos x="wd2" y="hd2"/>
              </a:cxn>
              <a:cxn ang="16200000">
                <a:pos x="wd2" y="hd2"/>
              </a:cxn>
            </a:cxnLst>
            <a:rect l="0" t="0" r="r" b="b"/>
            <a:pathLst>
              <a:path w="21600" h="21600" extrusionOk="0">
                <a:moveTo>
                  <a:pt x="21508" y="0"/>
                </a:moveTo>
                <a:cubicBezTo>
                  <a:pt x="0" y="0"/>
                  <a:pt x="0" y="0"/>
                  <a:pt x="0" y="0"/>
                </a:cubicBezTo>
                <a:cubicBezTo>
                  <a:pt x="0" y="21559"/>
                  <a:pt x="0" y="21559"/>
                  <a:pt x="0" y="21559"/>
                </a:cubicBezTo>
                <a:cubicBezTo>
                  <a:pt x="16702" y="21600"/>
                  <a:pt x="16702" y="21600"/>
                  <a:pt x="16702" y="21600"/>
                </a:cubicBezTo>
                <a:cubicBezTo>
                  <a:pt x="18920" y="21600"/>
                  <a:pt x="20953" y="20066"/>
                  <a:pt x="21508" y="3731"/>
                </a:cubicBezTo>
                <a:cubicBezTo>
                  <a:pt x="21508" y="3731"/>
                  <a:pt x="21592" y="1161"/>
                  <a:pt x="21600" y="0"/>
                </a:cubicBezTo>
                <a:lnTo>
                  <a:pt x="21508" y="0"/>
                </a:lnTo>
                <a:close/>
              </a:path>
            </a:pathLst>
          </a:custGeom>
          <a:solidFill>
            <a:srgbClr val="D51B2C"/>
          </a:solidFill>
          <a:ln w="12700">
            <a:miter lim="400000"/>
          </a:ln>
        </p:spPr>
        <p:txBody>
          <a:bodyPr lIns="0" tIns="0" rIns="0" bIns="0"/>
          <a:lstStyle/>
          <a:p>
            <a:pPr lvl="0">
              <a:defRPr>
                <a:latin typeface="Verdana"/>
                <a:ea typeface="Verdana"/>
                <a:cs typeface="Verdana"/>
                <a:sym typeface="Verdana"/>
              </a:defRPr>
            </a:pPr>
            <a:endParaRPr/>
          </a:p>
        </p:txBody>
      </p:sp>
      <p:sp>
        <p:nvSpPr>
          <p:cNvPr id="49" name="Shape 49"/>
          <p:cNvSpPr/>
          <p:nvPr/>
        </p:nvSpPr>
        <p:spPr>
          <a:xfrm>
            <a:off x="-7939" y="0"/>
            <a:ext cx="990124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680"/>
                  <a:pt x="0" y="680"/>
                  <a:pt x="0" y="680"/>
                </a:cubicBezTo>
                <a:cubicBezTo>
                  <a:pt x="20298" y="680"/>
                  <a:pt x="20298" y="680"/>
                  <a:pt x="20298" y="680"/>
                </a:cubicBezTo>
                <a:cubicBezTo>
                  <a:pt x="20741" y="680"/>
                  <a:pt x="21094" y="1200"/>
                  <a:pt x="21094" y="1830"/>
                </a:cubicBezTo>
                <a:cubicBezTo>
                  <a:pt x="21094" y="19760"/>
                  <a:pt x="21094" y="19760"/>
                  <a:pt x="21094" y="19760"/>
                </a:cubicBezTo>
                <a:cubicBezTo>
                  <a:pt x="21094" y="20400"/>
                  <a:pt x="20741" y="20910"/>
                  <a:pt x="20298" y="20910"/>
                </a:cubicBezTo>
                <a:cubicBezTo>
                  <a:pt x="0" y="20910"/>
                  <a:pt x="0" y="20910"/>
                  <a:pt x="0" y="20910"/>
                </a:cubicBezTo>
                <a:cubicBezTo>
                  <a:pt x="0" y="21600"/>
                  <a:pt x="0" y="21600"/>
                  <a:pt x="0" y="21600"/>
                </a:cubicBezTo>
                <a:cubicBezTo>
                  <a:pt x="21600" y="21600"/>
                  <a:pt x="21600" y="21600"/>
                  <a:pt x="21600" y="21600"/>
                </a:cubicBezTo>
                <a:cubicBezTo>
                  <a:pt x="21600" y="0"/>
                  <a:pt x="21600" y="0"/>
                  <a:pt x="21600" y="0"/>
                </a:cubicBezTo>
                <a:lnTo>
                  <a:pt x="0" y="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sp>
        <p:nvSpPr>
          <p:cNvPr id="50" name="Shape 50"/>
          <p:cNvSpPr/>
          <p:nvPr/>
        </p:nvSpPr>
        <p:spPr>
          <a:xfrm>
            <a:off x="5513387" y="5867484"/>
            <a:ext cx="4197351" cy="861718"/>
          </a:xfrm>
          <a:custGeom>
            <a:avLst/>
            <a:gdLst/>
            <a:ahLst/>
            <a:cxnLst>
              <a:cxn ang="0">
                <a:pos x="wd2" y="hd2"/>
              </a:cxn>
              <a:cxn ang="5400000">
                <a:pos x="wd2" y="hd2"/>
              </a:cxn>
              <a:cxn ang="10800000">
                <a:pos x="wd2" y="hd2"/>
              </a:cxn>
              <a:cxn ang="16200000">
                <a:pos x="wd2" y="hd2"/>
              </a:cxn>
            </a:cxnLst>
            <a:rect l="0" t="0" r="r" b="b"/>
            <a:pathLst>
              <a:path w="21600" h="21600" extrusionOk="0">
                <a:moveTo>
                  <a:pt x="98" y="21600"/>
                </a:moveTo>
                <a:cubicBezTo>
                  <a:pt x="21600" y="21600"/>
                  <a:pt x="21600" y="21600"/>
                  <a:pt x="21600" y="21600"/>
                </a:cubicBezTo>
                <a:cubicBezTo>
                  <a:pt x="21600" y="0"/>
                  <a:pt x="21600" y="0"/>
                  <a:pt x="21600" y="0"/>
                </a:cubicBezTo>
                <a:cubicBezTo>
                  <a:pt x="4952" y="0"/>
                  <a:pt x="4952" y="0"/>
                  <a:pt x="4952" y="0"/>
                </a:cubicBezTo>
                <a:cubicBezTo>
                  <a:pt x="2720" y="0"/>
                  <a:pt x="652" y="1509"/>
                  <a:pt x="98" y="17868"/>
                </a:cubicBezTo>
                <a:cubicBezTo>
                  <a:pt x="98" y="17868"/>
                  <a:pt x="16" y="20409"/>
                  <a:pt x="0" y="21600"/>
                </a:cubicBezTo>
                <a:lnTo>
                  <a:pt x="98" y="2160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sp>
        <p:nvSpPr>
          <p:cNvPr id="51" name="Shape 51"/>
          <p:cNvSpPr>
            <a:spLocks noGrp="1"/>
          </p:cNvSpPr>
          <p:nvPr>
            <p:ph type="body" idx="1"/>
          </p:nvPr>
        </p:nvSpPr>
        <p:spPr>
          <a:xfrm>
            <a:off x="971999" y="642477"/>
            <a:ext cx="7084393" cy="601078"/>
          </a:xfrm>
          <a:prstGeom prst="rect">
            <a:avLst/>
          </a:prstGeom>
        </p:spPr>
        <p:txBody>
          <a:bodyPr lIns="0" tIns="0" rIns="0" bIns="0"/>
          <a:lstStyle>
            <a:lvl1pPr marL="0" indent="0">
              <a:lnSpc>
                <a:spcPct val="110000"/>
              </a:lnSpc>
              <a:spcBef>
                <a:spcPts val="1000"/>
              </a:spcBef>
              <a:buSzTx/>
              <a:buFontTx/>
              <a:buNone/>
              <a:defRPr sz="2200" b="1">
                <a:solidFill>
                  <a:srgbClr val="FFFFFF"/>
                </a:solidFill>
                <a:latin typeface="Verdana"/>
                <a:ea typeface="Verdana"/>
                <a:cs typeface="Verdana"/>
                <a:sym typeface="Verdana"/>
              </a:defRPr>
            </a:lvl1pPr>
            <a:lvl2pPr marL="0" indent="0">
              <a:lnSpc>
                <a:spcPct val="110000"/>
              </a:lnSpc>
              <a:spcBef>
                <a:spcPts val="1000"/>
              </a:spcBef>
              <a:buSzTx/>
              <a:buFontTx/>
              <a:buNone/>
              <a:defRPr sz="2200" b="1">
                <a:solidFill>
                  <a:srgbClr val="FFFFFF"/>
                </a:solidFill>
                <a:latin typeface="Verdana"/>
                <a:ea typeface="Verdana"/>
                <a:cs typeface="Verdana"/>
                <a:sym typeface="Verdana"/>
              </a:defRPr>
            </a:lvl2pPr>
            <a:lvl3pPr marL="424285" indent="-424285">
              <a:lnSpc>
                <a:spcPct val="110000"/>
              </a:lnSpc>
              <a:spcBef>
                <a:spcPts val="1000"/>
              </a:spcBef>
              <a:buFontTx/>
              <a:buChar char="●"/>
              <a:defRPr sz="2200" b="1">
                <a:solidFill>
                  <a:srgbClr val="FFFFFF"/>
                </a:solidFill>
                <a:latin typeface="Verdana"/>
                <a:ea typeface="Verdana"/>
                <a:cs typeface="Verdana"/>
                <a:sym typeface="Verdana"/>
              </a:defRPr>
            </a:lvl3pPr>
            <a:lvl4pPr marL="694284" indent="-424285">
              <a:lnSpc>
                <a:spcPct val="110000"/>
              </a:lnSpc>
              <a:spcBef>
                <a:spcPts val="1000"/>
              </a:spcBef>
              <a:buFontTx/>
              <a:defRPr sz="2200" b="1">
                <a:solidFill>
                  <a:srgbClr val="FFFFFF"/>
                </a:solidFill>
                <a:latin typeface="Verdana"/>
                <a:ea typeface="Verdana"/>
                <a:cs typeface="Verdana"/>
                <a:sym typeface="Verdana"/>
              </a:defRPr>
            </a:lvl4pPr>
            <a:lvl5pPr marL="964285" indent="-424285">
              <a:lnSpc>
                <a:spcPct val="110000"/>
              </a:lnSpc>
              <a:spcBef>
                <a:spcPts val="1000"/>
              </a:spcBef>
              <a:buFontTx/>
              <a:buChar char="●"/>
              <a:defRPr sz="2200" b="1">
                <a:solidFill>
                  <a:srgbClr val="FFFFFF"/>
                </a:solidFill>
                <a:latin typeface="Verdana"/>
                <a:ea typeface="Verdana"/>
                <a:cs typeface="Verdana"/>
                <a:sym typeface="Verdana"/>
              </a:defRPr>
            </a:lvl5pPr>
          </a:lstStyle>
          <a:p>
            <a:pPr lvl="0">
              <a:defRPr sz="1800" b="0">
                <a:solidFill>
                  <a:srgbClr val="000000"/>
                </a:solidFill>
              </a:defRPr>
            </a:pPr>
            <a:r>
              <a:rPr sz="2200" b="1">
                <a:solidFill>
                  <a:srgbClr val="FFFFFF"/>
                </a:solidFill>
              </a:rPr>
              <a:t>Body Level One</a:t>
            </a:r>
          </a:p>
          <a:p>
            <a:pPr lvl="1">
              <a:defRPr sz="1800" b="0">
                <a:solidFill>
                  <a:srgbClr val="000000"/>
                </a:solidFill>
              </a:defRPr>
            </a:pPr>
            <a:r>
              <a:rPr sz="2200" b="1">
                <a:solidFill>
                  <a:srgbClr val="FFFFFF"/>
                </a:solidFill>
              </a:rPr>
              <a:t>Body Level Two</a:t>
            </a:r>
          </a:p>
          <a:p>
            <a:pPr lvl="2">
              <a:defRPr sz="1800" b="0">
                <a:solidFill>
                  <a:srgbClr val="000000"/>
                </a:solidFill>
              </a:defRPr>
            </a:pPr>
            <a:r>
              <a:rPr sz="2200" b="1">
                <a:solidFill>
                  <a:srgbClr val="FFFFFF"/>
                </a:solidFill>
              </a:rPr>
              <a:t>Body Level Three</a:t>
            </a:r>
          </a:p>
          <a:p>
            <a:pPr lvl="3">
              <a:defRPr sz="1800" b="0">
                <a:solidFill>
                  <a:srgbClr val="000000"/>
                </a:solidFill>
              </a:defRPr>
            </a:pPr>
            <a:r>
              <a:rPr sz="2200" b="1">
                <a:solidFill>
                  <a:srgbClr val="FFFFFF"/>
                </a:solidFill>
              </a:rPr>
              <a:t>Body Level Four</a:t>
            </a:r>
          </a:p>
          <a:p>
            <a:pPr lvl="4">
              <a:defRPr sz="1800" b="0">
                <a:solidFill>
                  <a:srgbClr val="000000"/>
                </a:solidFill>
              </a:defRPr>
            </a:pPr>
            <a:r>
              <a:rPr sz="2200" b="1">
                <a:solidFill>
                  <a:srgbClr val="FFFFFF"/>
                </a:solidFill>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ver 4 (Light)">
    <p:spTree>
      <p:nvGrpSpPr>
        <p:cNvPr id="1" name=""/>
        <p:cNvGrpSpPr/>
        <p:nvPr/>
      </p:nvGrpSpPr>
      <p:grpSpPr>
        <a:xfrm>
          <a:off x="0" y="0"/>
          <a:ext cx="0" cy="0"/>
          <a:chOff x="0" y="0"/>
          <a:chExt cx="0" cy="0"/>
        </a:xfrm>
      </p:grpSpPr>
      <p:sp>
        <p:nvSpPr>
          <p:cNvPr id="53" name="Shape 53"/>
          <p:cNvSpPr/>
          <p:nvPr/>
        </p:nvSpPr>
        <p:spPr>
          <a:xfrm>
            <a:off x="-4764" y="0"/>
            <a:ext cx="9898065" cy="6858000"/>
          </a:xfrm>
          <a:prstGeom prst="rect">
            <a:avLst/>
          </a:prstGeom>
          <a:solidFill>
            <a:srgbClr val="DEDEDE"/>
          </a:solidFill>
          <a:ln w="12700">
            <a:miter lim="400000"/>
          </a:ln>
        </p:spPr>
        <p:txBody>
          <a:bodyPr lIns="0" tIns="0" rIns="0" bIns="0"/>
          <a:lstStyle/>
          <a:p>
            <a:pPr lvl="0">
              <a:defRPr>
                <a:latin typeface="Verdana"/>
                <a:ea typeface="Verdana"/>
                <a:cs typeface="Verdana"/>
                <a:sym typeface="Verdana"/>
              </a:defRPr>
            </a:pPr>
            <a:endParaRPr/>
          </a:p>
        </p:txBody>
      </p:sp>
      <p:sp>
        <p:nvSpPr>
          <p:cNvPr id="54" name="Shape 54"/>
          <p:cNvSpPr/>
          <p:nvPr/>
        </p:nvSpPr>
        <p:spPr>
          <a:xfrm>
            <a:off x="-2" y="217489"/>
            <a:ext cx="8236917" cy="1668270"/>
          </a:xfrm>
          <a:custGeom>
            <a:avLst/>
            <a:gdLst/>
            <a:ahLst/>
            <a:cxnLst>
              <a:cxn ang="0">
                <a:pos x="wd2" y="hd2"/>
              </a:cxn>
              <a:cxn ang="5400000">
                <a:pos x="wd2" y="hd2"/>
              </a:cxn>
              <a:cxn ang="10800000">
                <a:pos x="wd2" y="hd2"/>
              </a:cxn>
              <a:cxn ang="16200000">
                <a:pos x="wd2" y="hd2"/>
              </a:cxn>
            </a:cxnLst>
            <a:rect l="0" t="0" r="r" b="b"/>
            <a:pathLst>
              <a:path w="21600" h="21600" extrusionOk="0">
                <a:moveTo>
                  <a:pt x="21508" y="0"/>
                </a:moveTo>
                <a:cubicBezTo>
                  <a:pt x="0" y="0"/>
                  <a:pt x="0" y="0"/>
                  <a:pt x="0" y="0"/>
                </a:cubicBezTo>
                <a:cubicBezTo>
                  <a:pt x="0" y="21559"/>
                  <a:pt x="0" y="21559"/>
                  <a:pt x="0" y="21559"/>
                </a:cubicBezTo>
                <a:cubicBezTo>
                  <a:pt x="16702" y="21600"/>
                  <a:pt x="16702" y="21600"/>
                  <a:pt x="16702" y="21600"/>
                </a:cubicBezTo>
                <a:cubicBezTo>
                  <a:pt x="18920" y="21600"/>
                  <a:pt x="20953" y="20066"/>
                  <a:pt x="21508" y="3731"/>
                </a:cubicBezTo>
                <a:cubicBezTo>
                  <a:pt x="21508" y="3731"/>
                  <a:pt x="21592" y="1161"/>
                  <a:pt x="21600" y="0"/>
                </a:cubicBezTo>
                <a:lnTo>
                  <a:pt x="21508" y="0"/>
                </a:lnTo>
                <a:close/>
              </a:path>
            </a:pathLst>
          </a:custGeom>
          <a:solidFill>
            <a:srgbClr val="D51B2C"/>
          </a:solidFill>
          <a:ln w="12700">
            <a:miter lim="400000"/>
          </a:ln>
        </p:spPr>
        <p:txBody>
          <a:bodyPr lIns="0" tIns="0" rIns="0" bIns="0"/>
          <a:lstStyle/>
          <a:p>
            <a:pPr lvl="0">
              <a:defRPr>
                <a:latin typeface="Verdana"/>
                <a:ea typeface="Verdana"/>
                <a:cs typeface="Verdana"/>
                <a:sym typeface="Verdana"/>
              </a:defRPr>
            </a:pPr>
            <a:endParaRPr/>
          </a:p>
        </p:txBody>
      </p:sp>
      <p:sp>
        <p:nvSpPr>
          <p:cNvPr id="55" name="Shape 55"/>
          <p:cNvSpPr/>
          <p:nvPr/>
        </p:nvSpPr>
        <p:spPr>
          <a:xfrm>
            <a:off x="-7939" y="0"/>
            <a:ext cx="990124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680"/>
                  <a:pt x="0" y="680"/>
                  <a:pt x="0" y="680"/>
                </a:cubicBezTo>
                <a:cubicBezTo>
                  <a:pt x="20298" y="680"/>
                  <a:pt x="20298" y="680"/>
                  <a:pt x="20298" y="680"/>
                </a:cubicBezTo>
                <a:cubicBezTo>
                  <a:pt x="20741" y="680"/>
                  <a:pt x="21094" y="1200"/>
                  <a:pt x="21094" y="1830"/>
                </a:cubicBezTo>
                <a:cubicBezTo>
                  <a:pt x="21094" y="19760"/>
                  <a:pt x="21094" y="19760"/>
                  <a:pt x="21094" y="19760"/>
                </a:cubicBezTo>
                <a:cubicBezTo>
                  <a:pt x="21094" y="20400"/>
                  <a:pt x="20741" y="20910"/>
                  <a:pt x="20298" y="20910"/>
                </a:cubicBezTo>
                <a:cubicBezTo>
                  <a:pt x="0" y="20910"/>
                  <a:pt x="0" y="20910"/>
                  <a:pt x="0" y="20910"/>
                </a:cubicBezTo>
                <a:cubicBezTo>
                  <a:pt x="0" y="21600"/>
                  <a:pt x="0" y="21600"/>
                  <a:pt x="0" y="21600"/>
                </a:cubicBezTo>
                <a:cubicBezTo>
                  <a:pt x="21600" y="21600"/>
                  <a:pt x="21600" y="21600"/>
                  <a:pt x="21600" y="21600"/>
                </a:cubicBezTo>
                <a:cubicBezTo>
                  <a:pt x="21600" y="0"/>
                  <a:pt x="21600" y="0"/>
                  <a:pt x="21600" y="0"/>
                </a:cubicBezTo>
                <a:lnTo>
                  <a:pt x="0" y="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sp>
        <p:nvSpPr>
          <p:cNvPr id="56" name="Shape 56"/>
          <p:cNvSpPr/>
          <p:nvPr/>
        </p:nvSpPr>
        <p:spPr>
          <a:xfrm>
            <a:off x="5513387" y="5867484"/>
            <a:ext cx="4197351" cy="861718"/>
          </a:xfrm>
          <a:custGeom>
            <a:avLst/>
            <a:gdLst/>
            <a:ahLst/>
            <a:cxnLst>
              <a:cxn ang="0">
                <a:pos x="wd2" y="hd2"/>
              </a:cxn>
              <a:cxn ang="5400000">
                <a:pos x="wd2" y="hd2"/>
              </a:cxn>
              <a:cxn ang="10800000">
                <a:pos x="wd2" y="hd2"/>
              </a:cxn>
              <a:cxn ang="16200000">
                <a:pos x="wd2" y="hd2"/>
              </a:cxn>
            </a:cxnLst>
            <a:rect l="0" t="0" r="r" b="b"/>
            <a:pathLst>
              <a:path w="21600" h="21600" extrusionOk="0">
                <a:moveTo>
                  <a:pt x="98" y="21600"/>
                </a:moveTo>
                <a:cubicBezTo>
                  <a:pt x="21600" y="21600"/>
                  <a:pt x="21600" y="21600"/>
                  <a:pt x="21600" y="21600"/>
                </a:cubicBezTo>
                <a:cubicBezTo>
                  <a:pt x="21600" y="0"/>
                  <a:pt x="21600" y="0"/>
                  <a:pt x="21600" y="0"/>
                </a:cubicBezTo>
                <a:cubicBezTo>
                  <a:pt x="4952" y="0"/>
                  <a:pt x="4952" y="0"/>
                  <a:pt x="4952" y="0"/>
                </a:cubicBezTo>
                <a:cubicBezTo>
                  <a:pt x="2720" y="0"/>
                  <a:pt x="652" y="1509"/>
                  <a:pt x="98" y="17868"/>
                </a:cubicBezTo>
                <a:cubicBezTo>
                  <a:pt x="98" y="17868"/>
                  <a:pt x="16" y="20409"/>
                  <a:pt x="0" y="21600"/>
                </a:cubicBezTo>
                <a:lnTo>
                  <a:pt x="98" y="2160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sp>
        <p:nvSpPr>
          <p:cNvPr id="57" name="Shape 57"/>
          <p:cNvSpPr>
            <a:spLocks noGrp="1"/>
          </p:cNvSpPr>
          <p:nvPr>
            <p:ph type="body" idx="1"/>
          </p:nvPr>
        </p:nvSpPr>
        <p:spPr>
          <a:xfrm>
            <a:off x="971999" y="642477"/>
            <a:ext cx="7084393" cy="601078"/>
          </a:xfrm>
          <a:prstGeom prst="rect">
            <a:avLst/>
          </a:prstGeom>
        </p:spPr>
        <p:txBody>
          <a:bodyPr lIns="0" tIns="0" rIns="0" bIns="0"/>
          <a:lstStyle>
            <a:lvl1pPr marL="0" indent="0">
              <a:lnSpc>
                <a:spcPct val="110000"/>
              </a:lnSpc>
              <a:spcBef>
                <a:spcPts val="1000"/>
              </a:spcBef>
              <a:buSzTx/>
              <a:buFontTx/>
              <a:buNone/>
              <a:defRPr sz="2200" b="1">
                <a:solidFill>
                  <a:srgbClr val="FFFFFF"/>
                </a:solidFill>
                <a:latin typeface="Verdana"/>
                <a:ea typeface="Verdana"/>
                <a:cs typeface="Verdana"/>
                <a:sym typeface="Verdana"/>
              </a:defRPr>
            </a:lvl1pPr>
            <a:lvl2pPr marL="0" indent="0">
              <a:lnSpc>
                <a:spcPct val="110000"/>
              </a:lnSpc>
              <a:spcBef>
                <a:spcPts val="1000"/>
              </a:spcBef>
              <a:buSzTx/>
              <a:buFontTx/>
              <a:buNone/>
              <a:defRPr sz="2200" b="1">
                <a:solidFill>
                  <a:srgbClr val="FFFFFF"/>
                </a:solidFill>
                <a:latin typeface="Verdana"/>
                <a:ea typeface="Verdana"/>
                <a:cs typeface="Verdana"/>
                <a:sym typeface="Verdana"/>
              </a:defRPr>
            </a:lvl2pPr>
            <a:lvl3pPr marL="424285" indent="-424285">
              <a:lnSpc>
                <a:spcPct val="110000"/>
              </a:lnSpc>
              <a:spcBef>
                <a:spcPts val="1000"/>
              </a:spcBef>
              <a:buFontTx/>
              <a:buChar char="●"/>
              <a:defRPr sz="2200" b="1">
                <a:solidFill>
                  <a:srgbClr val="FFFFFF"/>
                </a:solidFill>
                <a:latin typeface="Verdana"/>
                <a:ea typeface="Verdana"/>
                <a:cs typeface="Verdana"/>
                <a:sym typeface="Verdana"/>
              </a:defRPr>
            </a:lvl3pPr>
            <a:lvl4pPr marL="694284" indent="-424285">
              <a:lnSpc>
                <a:spcPct val="110000"/>
              </a:lnSpc>
              <a:spcBef>
                <a:spcPts val="1000"/>
              </a:spcBef>
              <a:buFontTx/>
              <a:defRPr sz="2200" b="1">
                <a:solidFill>
                  <a:srgbClr val="FFFFFF"/>
                </a:solidFill>
                <a:latin typeface="Verdana"/>
                <a:ea typeface="Verdana"/>
                <a:cs typeface="Verdana"/>
                <a:sym typeface="Verdana"/>
              </a:defRPr>
            </a:lvl4pPr>
            <a:lvl5pPr marL="964285" indent="-424285">
              <a:lnSpc>
                <a:spcPct val="110000"/>
              </a:lnSpc>
              <a:spcBef>
                <a:spcPts val="1000"/>
              </a:spcBef>
              <a:buFontTx/>
              <a:buChar char="●"/>
              <a:defRPr sz="2200" b="1">
                <a:solidFill>
                  <a:srgbClr val="FFFFFF"/>
                </a:solidFill>
                <a:latin typeface="Verdana"/>
                <a:ea typeface="Verdana"/>
                <a:cs typeface="Verdana"/>
                <a:sym typeface="Verdana"/>
              </a:defRPr>
            </a:lvl5pPr>
          </a:lstStyle>
          <a:p>
            <a:pPr lvl="0">
              <a:defRPr sz="1800" b="0">
                <a:solidFill>
                  <a:srgbClr val="000000"/>
                </a:solidFill>
              </a:defRPr>
            </a:pPr>
            <a:r>
              <a:rPr sz="2200" b="1">
                <a:solidFill>
                  <a:srgbClr val="FFFFFF"/>
                </a:solidFill>
              </a:rPr>
              <a:t>Body Level One</a:t>
            </a:r>
          </a:p>
          <a:p>
            <a:pPr lvl="1">
              <a:defRPr sz="1800" b="0">
                <a:solidFill>
                  <a:srgbClr val="000000"/>
                </a:solidFill>
              </a:defRPr>
            </a:pPr>
            <a:r>
              <a:rPr sz="2200" b="1">
                <a:solidFill>
                  <a:srgbClr val="FFFFFF"/>
                </a:solidFill>
              </a:rPr>
              <a:t>Body Level Two</a:t>
            </a:r>
          </a:p>
          <a:p>
            <a:pPr lvl="2">
              <a:defRPr sz="1800" b="0">
                <a:solidFill>
                  <a:srgbClr val="000000"/>
                </a:solidFill>
              </a:defRPr>
            </a:pPr>
            <a:r>
              <a:rPr sz="2200" b="1">
                <a:solidFill>
                  <a:srgbClr val="FFFFFF"/>
                </a:solidFill>
              </a:rPr>
              <a:t>Body Level Three</a:t>
            </a:r>
          </a:p>
          <a:p>
            <a:pPr lvl="3">
              <a:defRPr sz="1800" b="0">
                <a:solidFill>
                  <a:srgbClr val="000000"/>
                </a:solidFill>
              </a:defRPr>
            </a:pPr>
            <a:r>
              <a:rPr sz="2200" b="1">
                <a:solidFill>
                  <a:srgbClr val="FFFFFF"/>
                </a:solidFill>
              </a:rPr>
              <a:t>Body Level Four</a:t>
            </a:r>
          </a:p>
          <a:p>
            <a:pPr lvl="4">
              <a:defRPr sz="1800" b="0">
                <a:solidFill>
                  <a:srgbClr val="000000"/>
                </a:solidFill>
              </a:defRPr>
            </a:pPr>
            <a:r>
              <a:rPr sz="2200" b="1">
                <a:solidFill>
                  <a:srgbClr val="FFFFFF"/>
                </a:solidFill>
              </a:rP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ivider 1 (No1)">
    <p:spTree>
      <p:nvGrpSpPr>
        <p:cNvPr id="1" name=""/>
        <p:cNvGrpSpPr/>
        <p:nvPr/>
      </p:nvGrpSpPr>
      <p:grpSpPr>
        <a:xfrm>
          <a:off x="0" y="0"/>
          <a:ext cx="0" cy="0"/>
          <a:chOff x="0" y="0"/>
          <a:chExt cx="0" cy="0"/>
        </a:xfrm>
      </p:grpSpPr>
      <p:pic>
        <p:nvPicPr>
          <p:cNvPr id="59" name="image9.png"/>
          <p:cNvPicPr/>
          <p:nvPr/>
        </p:nvPicPr>
        <p:blipFill>
          <a:blip r:embed="rId2">
            <a:extLst/>
          </a:blip>
          <a:srcRect l="5743" t="1" r="3548" b="1"/>
          <a:stretch>
            <a:fillRect/>
          </a:stretch>
        </p:blipFill>
        <p:spPr>
          <a:xfrm>
            <a:off x="-2" y="-2"/>
            <a:ext cx="9879809" cy="6858002"/>
          </a:xfrm>
          <a:prstGeom prst="rect">
            <a:avLst/>
          </a:prstGeom>
          <a:ln w="12700">
            <a:miter lim="400000"/>
          </a:ln>
        </p:spPr>
      </p:pic>
      <p:sp>
        <p:nvSpPr>
          <p:cNvPr id="60" name="Shape 60"/>
          <p:cNvSpPr/>
          <p:nvPr/>
        </p:nvSpPr>
        <p:spPr>
          <a:xfrm>
            <a:off x="-2" y="217489"/>
            <a:ext cx="8236917" cy="1668270"/>
          </a:xfrm>
          <a:custGeom>
            <a:avLst/>
            <a:gdLst/>
            <a:ahLst/>
            <a:cxnLst>
              <a:cxn ang="0">
                <a:pos x="wd2" y="hd2"/>
              </a:cxn>
              <a:cxn ang="5400000">
                <a:pos x="wd2" y="hd2"/>
              </a:cxn>
              <a:cxn ang="10800000">
                <a:pos x="wd2" y="hd2"/>
              </a:cxn>
              <a:cxn ang="16200000">
                <a:pos x="wd2" y="hd2"/>
              </a:cxn>
            </a:cxnLst>
            <a:rect l="0" t="0" r="r" b="b"/>
            <a:pathLst>
              <a:path w="21600" h="21600" extrusionOk="0">
                <a:moveTo>
                  <a:pt x="21508" y="0"/>
                </a:moveTo>
                <a:cubicBezTo>
                  <a:pt x="0" y="0"/>
                  <a:pt x="0" y="0"/>
                  <a:pt x="0" y="0"/>
                </a:cubicBezTo>
                <a:cubicBezTo>
                  <a:pt x="0" y="21559"/>
                  <a:pt x="0" y="21559"/>
                  <a:pt x="0" y="21559"/>
                </a:cubicBezTo>
                <a:cubicBezTo>
                  <a:pt x="16702" y="21600"/>
                  <a:pt x="16702" y="21600"/>
                  <a:pt x="16702" y="21600"/>
                </a:cubicBezTo>
                <a:cubicBezTo>
                  <a:pt x="18920" y="21600"/>
                  <a:pt x="20953" y="20066"/>
                  <a:pt x="21508" y="3731"/>
                </a:cubicBezTo>
                <a:cubicBezTo>
                  <a:pt x="21508" y="3731"/>
                  <a:pt x="21592" y="1161"/>
                  <a:pt x="21600" y="0"/>
                </a:cubicBezTo>
                <a:lnTo>
                  <a:pt x="21508" y="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sp>
        <p:nvSpPr>
          <p:cNvPr id="61" name="Shape 61"/>
          <p:cNvSpPr>
            <a:spLocks noGrp="1"/>
          </p:cNvSpPr>
          <p:nvPr>
            <p:ph type="body" idx="1"/>
          </p:nvPr>
        </p:nvSpPr>
        <p:spPr>
          <a:xfrm>
            <a:off x="971999" y="642477"/>
            <a:ext cx="7084393" cy="601078"/>
          </a:xfrm>
          <a:prstGeom prst="rect">
            <a:avLst/>
          </a:prstGeom>
        </p:spPr>
        <p:txBody>
          <a:bodyPr lIns="0" tIns="0" rIns="0" bIns="0"/>
          <a:lstStyle>
            <a:lvl1pPr marL="0" indent="0">
              <a:lnSpc>
                <a:spcPct val="110000"/>
              </a:lnSpc>
              <a:spcBef>
                <a:spcPts val="1000"/>
              </a:spcBef>
              <a:buSzTx/>
              <a:buFontTx/>
              <a:buNone/>
              <a:defRPr sz="2200" b="1">
                <a:solidFill>
                  <a:srgbClr val="DA1B2C"/>
                </a:solidFill>
                <a:latin typeface="Verdana"/>
                <a:ea typeface="Verdana"/>
                <a:cs typeface="Verdana"/>
                <a:sym typeface="Verdana"/>
              </a:defRPr>
            </a:lvl1pPr>
            <a:lvl2pPr marL="0" indent="0">
              <a:lnSpc>
                <a:spcPct val="110000"/>
              </a:lnSpc>
              <a:spcBef>
                <a:spcPts val="1000"/>
              </a:spcBef>
              <a:buSzTx/>
              <a:buFontTx/>
              <a:buNone/>
              <a:defRPr sz="2200" b="1">
                <a:solidFill>
                  <a:srgbClr val="DA1B2C"/>
                </a:solidFill>
                <a:latin typeface="Verdana"/>
                <a:ea typeface="Verdana"/>
                <a:cs typeface="Verdana"/>
                <a:sym typeface="Verdana"/>
              </a:defRPr>
            </a:lvl2pPr>
            <a:lvl3pPr marL="424285" indent="-424285">
              <a:lnSpc>
                <a:spcPct val="110000"/>
              </a:lnSpc>
              <a:spcBef>
                <a:spcPts val="1000"/>
              </a:spcBef>
              <a:buFontTx/>
              <a:buChar char="●"/>
              <a:defRPr sz="2200" b="1">
                <a:solidFill>
                  <a:srgbClr val="DA1B2C"/>
                </a:solidFill>
                <a:latin typeface="Verdana"/>
                <a:ea typeface="Verdana"/>
                <a:cs typeface="Verdana"/>
                <a:sym typeface="Verdana"/>
              </a:defRPr>
            </a:lvl3pPr>
            <a:lvl4pPr marL="694284" indent="-424285">
              <a:lnSpc>
                <a:spcPct val="110000"/>
              </a:lnSpc>
              <a:spcBef>
                <a:spcPts val="1000"/>
              </a:spcBef>
              <a:buFontTx/>
              <a:defRPr sz="2200" b="1">
                <a:solidFill>
                  <a:srgbClr val="DA1B2C"/>
                </a:solidFill>
                <a:latin typeface="Verdana"/>
                <a:ea typeface="Verdana"/>
                <a:cs typeface="Verdana"/>
                <a:sym typeface="Verdana"/>
              </a:defRPr>
            </a:lvl4pPr>
            <a:lvl5pPr marL="964285" indent="-424285">
              <a:lnSpc>
                <a:spcPct val="110000"/>
              </a:lnSpc>
              <a:spcBef>
                <a:spcPts val="1000"/>
              </a:spcBef>
              <a:buFontTx/>
              <a:buChar char="●"/>
              <a:defRPr sz="2200" b="1">
                <a:solidFill>
                  <a:srgbClr val="DA1B2C"/>
                </a:solidFill>
                <a:latin typeface="Verdana"/>
                <a:ea typeface="Verdana"/>
                <a:cs typeface="Verdana"/>
                <a:sym typeface="Verdana"/>
              </a:defRPr>
            </a:lvl5pPr>
          </a:lstStyle>
          <a:p>
            <a:pPr lvl="0">
              <a:defRPr sz="1800" b="0">
                <a:solidFill>
                  <a:srgbClr val="000000"/>
                </a:solidFill>
              </a:defRPr>
            </a:pPr>
            <a:r>
              <a:rPr sz="2200" b="1">
                <a:solidFill>
                  <a:srgbClr val="DA1B2C"/>
                </a:solidFill>
              </a:rPr>
              <a:t>Body Level One</a:t>
            </a:r>
          </a:p>
          <a:p>
            <a:pPr lvl="1">
              <a:defRPr sz="1800" b="0">
                <a:solidFill>
                  <a:srgbClr val="000000"/>
                </a:solidFill>
              </a:defRPr>
            </a:pPr>
            <a:r>
              <a:rPr sz="2200" b="1">
                <a:solidFill>
                  <a:srgbClr val="DA1B2C"/>
                </a:solidFill>
              </a:rPr>
              <a:t>Body Level Two</a:t>
            </a:r>
          </a:p>
          <a:p>
            <a:pPr lvl="2">
              <a:defRPr sz="1800" b="0">
                <a:solidFill>
                  <a:srgbClr val="000000"/>
                </a:solidFill>
              </a:defRPr>
            </a:pPr>
            <a:r>
              <a:rPr sz="2200" b="1">
                <a:solidFill>
                  <a:srgbClr val="DA1B2C"/>
                </a:solidFill>
              </a:rPr>
              <a:t>Body Level Three</a:t>
            </a:r>
          </a:p>
          <a:p>
            <a:pPr lvl="3">
              <a:defRPr sz="1800" b="0">
                <a:solidFill>
                  <a:srgbClr val="000000"/>
                </a:solidFill>
              </a:defRPr>
            </a:pPr>
            <a:r>
              <a:rPr sz="2200" b="1">
                <a:solidFill>
                  <a:srgbClr val="DA1B2C"/>
                </a:solidFill>
              </a:rPr>
              <a:t>Body Level Four</a:t>
            </a:r>
          </a:p>
          <a:p>
            <a:pPr lvl="4">
              <a:defRPr sz="1800" b="0">
                <a:solidFill>
                  <a:srgbClr val="000000"/>
                </a:solidFill>
              </a:defRPr>
            </a:pPr>
            <a:r>
              <a:rPr sz="2200" b="1">
                <a:solidFill>
                  <a:srgbClr val="DA1B2C"/>
                </a:solidFill>
              </a:rPr>
              <a:t>Body Level Five</a:t>
            </a:r>
          </a:p>
        </p:txBody>
      </p:sp>
      <p:sp>
        <p:nvSpPr>
          <p:cNvPr id="62" name="Shape 62"/>
          <p:cNvSpPr/>
          <p:nvPr/>
        </p:nvSpPr>
        <p:spPr>
          <a:xfrm>
            <a:off x="-7939" y="0"/>
            <a:ext cx="990124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680"/>
                  <a:pt x="0" y="680"/>
                  <a:pt x="0" y="680"/>
                </a:cubicBezTo>
                <a:cubicBezTo>
                  <a:pt x="20298" y="680"/>
                  <a:pt x="20298" y="680"/>
                  <a:pt x="20298" y="680"/>
                </a:cubicBezTo>
                <a:cubicBezTo>
                  <a:pt x="20741" y="680"/>
                  <a:pt x="21094" y="1200"/>
                  <a:pt x="21094" y="1830"/>
                </a:cubicBezTo>
                <a:cubicBezTo>
                  <a:pt x="21094" y="19760"/>
                  <a:pt x="21094" y="19760"/>
                  <a:pt x="21094" y="19760"/>
                </a:cubicBezTo>
                <a:cubicBezTo>
                  <a:pt x="21094" y="20400"/>
                  <a:pt x="20741" y="20910"/>
                  <a:pt x="20298" y="20910"/>
                </a:cubicBezTo>
                <a:cubicBezTo>
                  <a:pt x="0" y="20910"/>
                  <a:pt x="0" y="20910"/>
                  <a:pt x="0" y="20910"/>
                </a:cubicBezTo>
                <a:cubicBezTo>
                  <a:pt x="0" y="21600"/>
                  <a:pt x="0" y="21600"/>
                  <a:pt x="0" y="21600"/>
                </a:cubicBezTo>
                <a:cubicBezTo>
                  <a:pt x="21600" y="21600"/>
                  <a:pt x="21600" y="21600"/>
                  <a:pt x="21600" y="21600"/>
                </a:cubicBezTo>
                <a:cubicBezTo>
                  <a:pt x="21600" y="0"/>
                  <a:pt x="21600" y="0"/>
                  <a:pt x="21600" y="0"/>
                </a:cubicBezTo>
                <a:lnTo>
                  <a:pt x="0" y="0"/>
                </a:lnTo>
                <a:close/>
              </a:path>
            </a:pathLst>
          </a:custGeom>
          <a:solidFill>
            <a:srgbClr val="FFFFFF"/>
          </a:solidFill>
          <a:ln w="12700">
            <a:miter lim="400000"/>
          </a:ln>
        </p:spPr>
        <p:txBody>
          <a:bodyPr lIns="0" tIns="0" rIns="0" bIns="0"/>
          <a:lstStyle/>
          <a:p>
            <a:pPr lvl="0">
              <a:defRPr>
                <a:latin typeface="Verdana"/>
                <a:ea typeface="Verdana"/>
                <a:cs typeface="Verdana"/>
                <a:sym typeface="Verdana"/>
              </a:defRPr>
            </a:pPr>
            <a:endParaRPr/>
          </a:p>
        </p:txBody>
      </p:sp>
      <p:sp>
        <p:nvSpPr>
          <p:cNvPr id="63" name="Shape 63"/>
          <p:cNvSpPr/>
          <p:nvPr/>
        </p:nvSpPr>
        <p:spPr>
          <a:xfrm>
            <a:off x="8023411" y="4263752"/>
            <a:ext cx="1344922" cy="2273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lvl1pPr algn="r">
              <a:defRPr sz="14700" b="1">
                <a:solidFill>
                  <a:srgbClr val="FFFFFF"/>
                </a:solidFill>
                <a:latin typeface="Verdana"/>
                <a:ea typeface="Verdana"/>
                <a:cs typeface="Verdana"/>
                <a:sym typeface="Verdana"/>
              </a:defRPr>
            </a:lvl1pPr>
          </a:lstStyle>
          <a:p>
            <a:pPr lvl="0">
              <a:defRPr sz="1800" b="0">
                <a:solidFill>
                  <a:srgbClr val="000000"/>
                </a:solidFill>
              </a:defRPr>
            </a:pPr>
            <a:r>
              <a:rPr sz="14700" b="1">
                <a:solidFill>
                  <a:srgbClr val="FFFFFF"/>
                </a:solidFill>
              </a:rPr>
              <a:t>1</a:t>
            </a:r>
          </a:p>
        </p:txBody>
      </p:sp>
      <p:sp>
        <p:nvSpPr>
          <p:cNvPr id="64" name="Shape 64"/>
          <p:cNvSpPr/>
          <p:nvPr/>
        </p:nvSpPr>
        <p:spPr>
          <a:xfrm>
            <a:off x="0" y="-2"/>
            <a:ext cx="8217035" cy="308117"/>
          </a:xfrm>
          <a:prstGeom prst="rect">
            <a:avLst/>
          </a:prstGeom>
          <a:solidFill>
            <a:srgbClr val="FFFFFF"/>
          </a:solidFill>
          <a:ln w="12700">
            <a:miter lim="400000"/>
          </a:ln>
        </p:spPr>
        <p:txBody>
          <a:bodyPr lIns="0" tIns="0" rIns="0" bIns="0" anchor="ctr"/>
          <a:lstStyle/>
          <a:p>
            <a:pPr lvl="0" algn="ctr">
              <a:defRPr>
                <a:solidFill>
                  <a:srgbClr val="FFFFFF"/>
                </a:solidFill>
                <a:latin typeface="Verdana"/>
                <a:ea typeface="Verdana"/>
                <a:cs typeface="Verdana"/>
                <a:sym typeface="Verdana"/>
              </a:defRPr>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1850" y="92075"/>
            <a:ext cx="8229600" cy="150812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pPr lvl="0">
              <a:defRPr sz="1800"/>
            </a:pPr>
            <a:r>
              <a:rPr sz="4400"/>
              <a:t>Title Text</a:t>
            </a:r>
          </a:p>
        </p:txBody>
      </p:sp>
      <p:sp>
        <p:nvSpPr>
          <p:cNvPr id="3" name="Shape 3"/>
          <p:cNvSpPr>
            <a:spLocks noGrp="1"/>
          </p:cNvSpPr>
          <p:nvPr>
            <p:ph type="body" idx="1"/>
          </p:nvPr>
        </p:nvSpPr>
        <p:spPr>
          <a:xfrm>
            <a:off x="83185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 name="Shape 4"/>
          <p:cNvSpPr>
            <a:spLocks noGrp="1"/>
          </p:cNvSpPr>
          <p:nvPr>
            <p:ph type="sldNum" sz="quarter" idx="2"/>
          </p:nvPr>
        </p:nvSpPr>
        <p:spPr>
          <a:xfrm>
            <a:off x="6927850" y="6404290"/>
            <a:ext cx="2133600" cy="269237"/>
          </a:xfrm>
          <a:prstGeom prst="rect">
            <a:avLst/>
          </a:prstGeom>
          <a:ln w="12700">
            <a:miter lim="400000"/>
          </a:ln>
        </p:spPr>
        <p:txBody>
          <a:bodyPr lIns="45718" tIns="45718" rIns="45718" bIns="45718" anchor="ctr">
            <a:spAutoFit/>
          </a:bodyPr>
          <a:lstStyle>
            <a:lvl1pPr algn="r">
              <a:defRPr sz="1200">
                <a:solidFill>
                  <a:srgbClr val="888888"/>
                </a:solidFill>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Lst>
  <p:transition spd="med"/>
  <p:hf sldNum="0" hdr="0" dt="0"/>
  <p:txStyles>
    <p:titleStyle>
      <a:lvl1pPr algn="ctr">
        <a:defRPr sz="4400">
          <a:latin typeface="Calibri"/>
          <a:ea typeface="Calibri"/>
          <a:cs typeface="Calibri"/>
          <a:sym typeface="Calibri"/>
        </a:defRPr>
      </a:lvl1pPr>
      <a:lvl2pPr algn="ctr">
        <a:defRPr sz="4400">
          <a:latin typeface="Calibri"/>
          <a:ea typeface="Calibri"/>
          <a:cs typeface="Calibri"/>
          <a:sym typeface="Calibri"/>
        </a:defRPr>
      </a:lvl2pPr>
      <a:lvl3pPr algn="ctr">
        <a:defRPr sz="4400">
          <a:latin typeface="Calibri"/>
          <a:ea typeface="Calibri"/>
          <a:cs typeface="Calibri"/>
          <a:sym typeface="Calibri"/>
        </a:defRPr>
      </a:lvl3pPr>
      <a:lvl4pPr algn="ctr">
        <a:defRPr sz="4400">
          <a:latin typeface="Calibri"/>
          <a:ea typeface="Calibri"/>
          <a:cs typeface="Calibri"/>
          <a:sym typeface="Calibri"/>
        </a:defRPr>
      </a:lvl4pPr>
      <a:lvl5pPr algn="ctr">
        <a:defRPr sz="4400">
          <a:latin typeface="Calibri"/>
          <a:ea typeface="Calibri"/>
          <a:cs typeface="Calibri"/>
          <a:sym typeface="Calibri"/>
        </a:defRPr>
      </a:lvl5pPr>
      <a:lvl6pPr algn="ctr">
        <a:defRPr sz="4400">
          <a:latin typeface="Calibri"/>
          <a:ea typeface="Calibri"/>
          <a:cs typeface="Calibri"/>
          <a:sym typeface="Calibri"/>
        </a:defRPr>
      </a:lvl6pPr>
      <a:lvl7pPr algn="ctr">
        <a:defRPr sz="4400">
          <a:latin typeface="Calibri"/>
          <a:ea typeface="Calibri"/>
          <a:cs typeface="Calibri"/>
          <a:sym typeface="Calibri"/>
        </a:defRPr>
      </a:lvl7pPr>
      <a:lvl8pPr algn="ctr">
        <a:defRPr sz="4400">
          <a:latin typeface="Calibri"/>
          <a:ea typeface="Calibri"/>
          <a:cs typeface="Calibri"/>
          <a:sym typeface="Calibri"/>
        </a:defRPr>
      </a:lvl8pPr>
      <a:lvl9pPr algn="ctr">
        <a:defRPr sz="4400">
          <a:latin typeface="Calibri"/>
          <a:ea typeface="Calibri"/>
          <a:cs typeface="Calibri"/>
          <a:sym typeface="Calibri"/>
        </a:defRPr>
      </a:lvl9pPr>
    </p:titleStyle>
    <p:body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194560" indent="-365760">
        <a:spcBef>
          <a:spcPts val="700"/>
        </a:spcBef>
        <a:buSzPct val="100000"/>
        <a:buFont typeface="Arial"/>
        <a:buChar char="»"/>
        <a:defRPr sz="3200">
          <a:latin typeface="Calibri"/>
          <a:ea typeface="Calibri"/>
          <a:cs typeface="Calibri"/>
          <a:sym typeface="Calibri"/>
        </a:defRPr>
      </a:lvl5pPr>
      <a:lvl6pPr marL="2651760" indent="-365760">
        <a:spcBef>
          <a:spcPts val="700"/>
        </a:spcBef>
        <a:buSzPct val="100000"/>
        <a:buFont typeface="Arial"/>
        <a:buChar char="•"/>
        <a:defRPr sz="3200">
          <a:latin typeface="Calibri"/>
          <a:ea typeface="Calibri"/>
          <a:cs typeface="Calibri"/>
          <a:sym typeface="Calibri"/>
        </a:defRPr>
      </a:lvl6pPr>
      <a:lvl7pPr marL="3108960" indent="-365760">
        <a:spcBef>
          <a:spcPts val="700"/>
        </a:spcBef>
        <a:buSzPct val="100000"/>
        <a:buFont typeface="Arial"/>
        <a:buChar char="•"/>
        <a:defRPr sz="3200">
          <a:latin typeface="Calibri"/>
          <a:ea typeface="Calibri"/>
          <a:cs typeface="Calibri"/>
          <a:sym typeface="Calibri"/>
        </a:defRPr>
      </a:lvl7pPr>
      <a:lvl8pPr marL="3566159" indent="-365759">
        <a:spcBef>
          <a:spcPts val="700"/>
        </a:spcBef>
        <a:buSzPct val="100000"/>
        <a:buFont typeface="Arial"/>
        <a:buChar char="•"/>
        <a:defRPr sz="3200">
          <a:latin typeface="Calibri"/>
          <a:ea typeface="Calibri"/>
          <a:cs typeface="Calibri"/>
          <a:sym typeface="Calibri"/>
        </a:defRPr>
      </a:lvl8pPr>
      <a:lvl9pPr marL="4023359" indent="-365759">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algn="r">
        <a:defRPr sz="1200">
          <a:solidFill>
            <a:schemeClr val="tx1"/>
          </a:solidFill>
          <a:latin typeface="+mn-lt"/>
          <a:ea typeface="+mn-ea"/>
          <a:cs typeface="+mn-cs"/>
          <a:sym typeface="Calibri"/>
        </a:defRPr>
      </a:lvl2pPr>
      <a:lvl3pPr algn="r">
        <a:defRPr sz="1200">
          <a:solidFill>
            <a:schemeClr val="tx1"/>
          </a:solidFill>
          <a:latin typeface="+mn-lt"/>
          <a:ea typeface="+mn-ea"/>
          <a:cs typeface="+mn-cs"/>
          <a:sym typeface="Calibri"/>
        </a:defRPr>
      </a:lvl3pPr>
      <a:lvl4pPr algn="r">
        <a:defRPr sz="1200">
          <a:solidFill>
            <a:schemeClr val="tx1"/>
          </a:solidFill>
          <a:latin typeface="+mn-lt"/>
          <a:ea typeface="+mn-ea"/>
          <a:cs typeface="+mn-cs"/>
          <a:sym typeface="Calibri"/>
        </a:defRPr>
      </a:lvl4pPr>
      <a:lvl5pPr algn="r">
        <a:defRPr sz="1200">
          <a:solidFill>
            <a:schemeClr val="tx1"/>
          </a:solidFill>
          <a:latin typeface="+mn-lt"/>
          <a:ea typeface="+mn-ea"/>
          <a:cs typeface="+mn-cs"/>
          <a:sym typeface="Calibri"/>
        </a:defRPr>
      </a:lvl5pPr>
      <a:lvl6pPr algn="r">
        <a:defRPr sz="1200">
          <a:solidFill>
            <a:schemeClr val="tx1"/>
          </a:solidFill>
          <a:latin typeface="+mn-lt"/>
          <a:ea typeface="+mn-ea"/>
          <a:cs typeface="+mn-cs"/>
          <a:sym typeface="Calibri"/>
        </a:defRPr>
      </a:lvl6pPr>
      <a:lvl7pPr algn="r">
        <a:defRPr sz="1200">
          <a:solidFill>
            <a:schemeClr val="tx1"/>
          </a:solidFill>
          <a:latin typeface="+mn-lt"/>
          <a:ea typeface="+mn-ea"/>
          <a:cs typeface="+mn-cs"/>
          <a:sym typeface="Calibri"/>
        </a:defRPr>
      </a:lvl7pPr>
      <a:lvl8pPr algn="r">
        <a:defRPr sz="1200">
          <a:solidFill>
            <a:schemeClr val="tx1"/>
          </a:solidFill>
          <a:latin typeface="+mn-lt"/>
          <a:ea typeface="+mn-ea"/>
          <a:cs typeface="+mn-cs"/>
          <a:sym typeface="Calibri"/>
        </a:defRPr>
      </a:lvl8pPr>
      <a:lvl9pPr algn="r">
        <a:defRPr sz="12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gif"/><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12.xml"/><Relationship Id="rId16" Type="http://schemas.openxmlformats.org/officeDocument/2006/relationships/image" Target="../media/image40.png"/><Relationship Id="rId1" Type="http://schemas.openxmlformats.org/officeDocument/2006/relationships/slideLayout" Target="../slideLayouts/slideLayout19.xml"/><Relationship Id="rId6" Type="http://schemas.openxmlformats.org/officeDocument/2006/relationships/image" Target="../media/image30.gif"/><Relationship Id="rId11" Type="http://schemas.openxmlformats.org/officeDocument/2006/relationships/image" Target="../media/image35.png"/><Relationship Id="rId5" Type="http://schemas.openxmlformats.org/officeDocument/2006/relationships/image" Target="../media/image29.gif"/><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gif"/><Relationship Id="rId9" Type="http://schemas.openxmlformats.org/officeDocument/2006/relationships/image" Target="../media/image33.png"/><Relationship Id="rId1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1.jpg"/><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2" Type="http://schemas.openxmlformats.org/officeDocument/2006/relationships/hyperlink" Target="http://www.teachingenglish.org.uk/article/reading-young-learners?utm_source=facebook&amp;utm_medium=social&amp;utm_campaign=bc-teachingenglish"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tr-TR" sz="1600" dirty="0" smtClean="0"/>
              <a:t>How </a:t>
            </a:r>
            <a:r>
              <a:rPr lang="tr-TR" sz="1600" dirty="0" err="1" smtClean="0"/>
              <a:t>to</a:t>
            </a:r>
            <a:r>
              <a:rPr lang="tr-TR" sz="1600" dirty="0" smtClean="0"/>
              <a:t> </a:t>
            </a:r>
            <a:r>
              <a:rPr lang="tr-TR" sz="1600" dirty="0" err="1" smtClean="0"/>
              <a:t>enhance</a:t>
            </a:r>
            <a:r>
              <a:rPr lang="tr-TR" sz="1600" dirty="0" smtClean="0"/>
              <a:t> </a:t>
            </a:r>
            <a:r>
              <a:rPr lang="tr-TR" sz="1600" dirty="0" err="1" smtClean="0"/>
              <a:t>reading</a:t>
            </a:r>
            <a:r>
              <a:rPr lang="tr-TR" sz="1600" dirty="0" smtClean="0"/>
              <a:t> </a:t>
            </a:r>
            <a:r>
              <a:rPr lang="tr-TR" sz="1600" dirty="0" err="1" smtClean="0"/>
              <a:t>and</a:t>
            </a:r>
            <a:r>
              <a:rPr lang="tr-TR" sz="1600" dirty="0" smtClean="0"/>
              <a:t> </a:t>
            </a:r>
            <a:r>
              <a:rPr lang="tr-TR" sz="1600" dirty="0" err="1" smtClean="0"/>
              <a:t>learning</a:t>
            </a:r>
            <a:r>
              <a:rPr lang="tr-TR" sz="1600" dirty="0" smtClean="0"/>
              <a:t> </a:t>
            </a:r>
            <a:r>
              <a:rPr lang="tr-TR" sz="1600" dirty="0" err="1" smtClean="0"/>
              <a:t>through</a:t>
            </a:r>
            <a:r>
              <a:rPr lang="tr-TR" sz="1600" dirty="0" smtClean="0"/>
              <a:t> </a:t>
            </a:r>
            <a:r>
              <a:rPr lang="tr-TR" sz="1600" dirty="0" err="1" smtClean="0"/>
              <a:t>games</a:t>
            </a:r>
            <a:r>
              <a:rPr lang="tr-TR" sz="1600" dirty="0" smtClean="0"/>
              <a:t> </a:t>
            </a:r>
            <a:r>
              <a:rPr lang="tr-TR" sz="1600" dirty="0" err="1" smtClean="0"/>
              <a:t>and</a:t>
            </a:r>
            <a:r>
              <a:rPr lang="tr-TR" sz="1600" dirty="0" smtClean="0"/>
              <a:t> </a:t>
            </a:r>
            <a:r>
              <a:rPr lang="tr-TR" sz="1600" dirty="0" err="1" smtClean="0"/>
              <a:t>activities</a:t>
            </a:r>
            <a:endParaRPr lang="tr-TR" sz="1600" dirty="0" smtClean="0"/>
          </a:p>
          <a:p>
            <a:r>
              <a:rPr lang="en-GB" sz="1600" dirty="0" smtClean="0"/>
              <a:t>Macmillan Education</a:t>
            </a:r>
            <a:endParaRPr lang="en-GB" sz="1600"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0226" y="2060848"/>
            <a:ext cx="7272808" cy="3888432"/>
          </a:xfrm>
          <a:prstGeom prst="rect">
            <a:avLst/>
          </a:prstGeom>
        </p:spPr>
      </p:pic>
      <p:pic>
        <p:nvPicPr>
          <p:cNvPr id="4" name="Picture 8" descr="Divisional_logo-01.png"/>
          <p:cNvPicPr>
            <a:picLocks noChangeAspect="1"/>
          </p:cNvPicPr>
          <p:nvPr/>
        </p:nvPicPr>
        <p:blipFill rotWithShape="1">
          <a:blip r:embed="rId3" cstate="print">
            <a:extLst>
              <a:ext uri="{28A0092B-C50C-407E-A947-70E740481C1C}">
                <a14:useLocalDpi xmlns:a14="http://schemas.microsoft.com/office/drawing/2010/main" val="0"/>
              </a:ext>
            </a:extLst>
          </a:blip>
          <a:srcRect r="7798"/>
          <a:stretch/>
        </p:blipFill>
        <p:spPr>
          <a:xfrm>
            <a:off x="6026770" y="5917435"/>
            <a:ext cx="3866530" cy="914431"/>
          </a:xfrm>
          <a:prstGeom prst="rect">
            <a:avLst/>
          </a:prstGeom>
        </p:spPr>
      </p:pic>
    </p:spTree>
    <p:extLst>
      <p:ext uri="{BB962C8B-B14F-4D97-AF65-F5344CB8AC3E}">
        <p14:creationId xmlns:p14="http://schemas.microsoft.com/office/powerpoint/2010/main" val="685961955"/>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title"/>
          </p:nvPr>
        </p:nvSpPr>
        <p:spPr>
          <a:xfrm>
            <a:off x="973137" y="436283"/>
            <a:ext cx="7947026" cy="783800"/>
          </a:xfrm>
          <a:prstGeom prst="rect">
            <a:avLst/>
          </a:prstGeom>
        </p:spPr>
        <p:txBody>
          <a:bodyPr>
            <a:normAutofit/>
          </a:bodyPr>
          <a:lstStyle/>
          <a:p>
            <a:pPr lvl="0">
              <a:defRPr sz="1800" b="0">
                <a:solidFill>
                  <a:srgbClr val="000000"/>
                </a:solidFill>
              </a:defRPr>
            </a:pPr>
            <a:r>
              <a:rPr sz="2200" b="1">
                <a:solidFill>
                  <a:srgbClr val="DA1B2C"/>
                </a:solidFill>
              </a:rPr>
              <a:t>The Amazing Ostrich</a:t>
            </a:r>
          </a:p>
          <a:p>
            <a:pPr lvl="0">
              <a:defRPr sz="1800" b="0">
                <a:solidFill>
                  <a:srgbClr val="000000"/>
                </a:solidFill>
              </a:defRPr>
            </a:pPr>
            <a:r>
              <a:rPr sz="2200" b="1">
                <a:solidFill>
                  <a:srgbClr val="DA1B2C"/>
                </a:solidFill>
              </a:rPr>
              <a:t>C &amp; D Answers</a:t>
            </a:r>
          </a:p>
        </p:txBody>
      </p:sp>
      <p:graphicFrame>
        <p:nvGraphicFramePr>
          <p:cNvPr id="167" name="Table 167"/>
          <p:cNvGraphicFramePr/>
          <p:nvPr/>
        </p:nvGraphicFramePr>
        <p:xfrm>
          <a:off x="472307" y="1383673"/>
          <a:ext cx="8585499" cy="5430208"/>
        </p:xfrm>
        <a:graphic>
          <a:graphicData uri="http://schemas.openxmlformats.org/drawingml/2006/table">
            <a:tbl>
              <a:tblPr bandRow="1">
                <a:tableStyleId>{4C3C2611-4C71-4FC5-86AE-919BDF0F9419}</a:tableStyleId>
              </a:tblPr>
              <a:tblGrid>
                <a:gridCol w="6591599"/>
                <a:gridCol w="1993900"/>
              </a:tblGrid>
              <a:tr h="358775">
                <a:tc>
                  <a:txBody>
                    <a:bodyPr/>
                    <a:lstStyle/>
                    <a:p>
                      <a:pPr lvl="0" algn="l" defTabSz="457200">
                        <a:lnSpc>
                          <a:spcPct val="150000"/>
                        </a:lnSpc>
                        <a:defRPr sz="1800" b="0" i="0"/>
                      </a:pPr>
                      <a:r>
                        <a:rPr sz="1700" dirty="0">
                          <a:sym typeface="Helvetica Neue"/>
                        </a:rPr>
                        <a:t>9. How many stomachs does an ostrich have?</a:t>
                      </a:r>
                    </a:p>
                  </a:txBody>
                  <a:tcPr marL="50800" marR="50800" marT="50800" marB="50800" horzOverflow="overflow">
                    <a:lnL w="12700">
                      <a:miter lim="400000"/>
                    </a:lnL>
                    <a:lnR w="12700">
                      <a:miter lim="400000"/>
                    </a:lnR>
                    <a:lnT w="12700">
                      <a:miter lim="400000"/>
                    </a:lnT>
                    <a:lnB w="12700">
                      <a:miter lim="400000"/>
                    </a:lnB>
                    <a:noFill/>
                  </a:tcPr>
                </a:tc>
                <a:tc>
                  <a:txBody>
                    <a:bodyPr/>
                    <a:lstStyle/>
                    <a:p>
                      <a:pPr lvl="0" algn="l" defTabSz="457200">
                        <a:defRPr sz="1800" b="0" i="0"/>
                      </a:pPr>
                      <a:r>
                        <a:rPr sz="1700">
                          <a:latin typeface="+mn-lt"/>
                          <a:ea typeface="+mn-ea"/>
                          <a:cs typeface="+mn-cs"/>
                          <a:sym typeface="Helvetica"/>
                        </a:rPr>
                        <a:t>three</a:t>
                      </a:r>
                    </a:p>
                  </a:txBody>
                  <a:tcPr marL="50800" marR="50800" marT="50800" marB="50800" horzOverflow="overflow">
                    <a:lnL w="12700">
                      <a:miter lim="400000"/>
                    </a:lnL>
                    <a:lnR w="12700">
                      <a:miter lim="400000"/>
                    </a:lnR>
                    <a:lnT w="12700">
                      <a:miter lim="400000"/>
                    </a:lnT>
                    <a:lnB w="12700">
                      <a:miter lim="400000"/>
                    </a:lnB>
                    <a:noFill/>
                  </a:tcPr>
                </a:tc>
              </a:tr>
              <a:tr h="712392">
                <a:tc>
                  <a:txBody>
                    <a:bodyPr/>
                    <a:lstStyle/>
                    <a:p>
                      <a:pPr lvl="0" algn="l" defTabSz="457200">
                        <a:lnSpc>
                          <a:spcPct val="150000"/>
                        </a:lnSpc>
                        <a:defRPr sz="1800" b="0" i="0"/>
                      </a:pPr>
                      <a:r>
                        <a:rPr sz="1700" dirty="0">
                          <a:sym typeface="Helvetica Neue"/>
                        </a:rPr>
                        <a:t>10. Who sells the skin, feathers and eggs of ostriches?</a:t>
                      </a:r>
                    </a:p>
                  </a:txBody>
                  <a:tcPr marL="50800" marR="50800" marT="50800" marB="50800" horzOverflow="overflow">
                    <a:lnL w="12700">
                      <a:miter lim="400000"/>
                    </a:lnL>
                    <a:lnR w="12700">
                      <a:miter lim="400000"/>
                    </a:lnR>
                    <a:lnT w="12700">
                      <a:miter lim="400000"/>
                    </a:lnT>
                    <a:lnB w="12700">
                      <a:miter lim="400000"/>
                    </a:lnB>
                    <a:solidFill>
                      <a:srgbClr val="EFEFEF"/>
                    </a:solidFill>
                  </a:tcPr>
                </a:tc>
                <a:tc>
                  <a:txBody>
                    <a:bodyPr/>
                    <a:lstStyle/>
                    <a:p>
                      <a:pPr lvl="0" algn="l" defTabSz="457200">
                        <a:defRPr sz="1800" b="0" i="0"/>
                      </a:pPr>
                      <a:r>
                        <a:rPr sz="1700">
                          <a:latin typeface="+mn-lt"/>
                          <a:ea typeface="+mn-ea"/>
                          <a:cs typeface="+mn-cs"/>
                          <a:sym typeface="Helvetica"/>
                        </a:rPr>
                        <a:t>farmers</a:t>
                      </a:r>
                    </a:p>
                  </a:txBody>
                  <a:tcPr marL="50800" marR="50800" marT="50800" marB="50800" horzOverflow="overflow">
                    <a:lnL w="12700">
                      <a:miter lim="400000"/>
                    </a:lnL>
                    <a:lnR w="12700">
                      <a:miter lim="400000"/>
                    </a:lnR>
                    <a:lnT w="12700">
                      <a:miter lim="400000"/>
                    </a:lnT>
                    <a:lnB w="12700">
                      <a:miter lim="400000"/>
                    </a:lnB>
                    <a:solidFill>
                      <a:srgbClr val="EFEFEF"/>
                    </a:solidFill>
                  </a:tcPr>
                </a:tc>
              </a:tr>
              <a:tr h="712392">
                <a:tc>
                  <a:txBody>
                    <a:bodyPr/>
                    <a:lstStyle/>
                    <a:p>
                      <a:pPr lvl="0" algn="l" defTabSz="457200">
                        <a:lnSpc>
                          <a:spcPct val="150000"/>
                        </a:lnSpc>
                        <a:defRPr sz="1800" b="0" i="0"/>
                      </a:pPr>
                      <a:r>
                        <a:rPr sz="1700" dirty="0">
                          <a:sym typeface="Helvetica Neue"/>
                        </a:rPr>
                        <a:t>11. How many eggs do female ostriches produce in a year?</a:t>
                      </a:r>
                    </a:p>
                  </a:txBody>
                  <a:tcPr marL="50800" marR="50800" marT="50800" marB="50800" horzOverflow="overflow">
                    <a:lnL w="12700">
                      <a:miter lim="400000"/>
                    </a:lnL>
                    <a:lnR w="12700">
                      <a:miter lim="400000"/>
                    </a:lnR>
                    <a:lnT w="12700">
                      <a:miter lim="400000"/>
                    </a:lnT>
                    <a:lnB w="12700">
                      <a:miter lim="400000"/>
                    </a:lnB>
                    <a:noFill/>
                  </a:tcPr>
                </a:tc>
                <a:tc>
                  <a:txBody>
                    <a:bodyPr/>
                    <a:lstStyle/>
                    <a:p>
                      <a:pPr lvl="0" algn="l" defTabSz="457200">
                        <a:defRPr sz="1800" b="0" i="0"/>
                      </a:pPr>
                      <a:r>
                        <a:rPr sz="1700">
                          <a:latin typeface="+mn-lt"/>
                          <a:ea typeface="+mn-ea"/>
                          <a:cs typeface="+mn-cs"/>
                          <a:sym typeface="Helvetica"/>
                        </a:rPr>
                        <a:t>40-50 eggs</a:t>
                      </a:r>
                    </a:p>
                  </a:txBody>
                  <a:tcPr marL="50800" marR="50800" marT="50800" marB="50800" horzOverflow="overflow">
                    <a:lnL w="12700">
                      <a:miter lim="400000"/>
                    </a:lnL>
                    <a:lnR w="12700">
                      <a:miter lim="400000"/>
                    </a:lnR>
                    <a:lnT w="12700">
                      <a:miter lim="400000"/>
                    </a:lnT>
                    <a:lnB w="12700">
                      <a:miter lim="400000"/>
                    </a:lnB>
                    <a:noFill/>
                  </a:tcPr>
                </a:tc>
              </a:tr>
              <a:tr h="384763">
                <a:tc>
                  <a:txBody>
                    <a:bodyPr/>
                    <a:lstStyle/>
                    <a:p>
                      <a:pPr lvl="0" algn="l" defTabSz="457200">
                        <a:lnSpc>
                          <a:spcPct val="150000"/>
                        </a:lnSpc>
                        <a:defRPr sz="1800" b="0" i="0"/>
                      </a:pPr>
                      <a:r>
                        <a:rPr sz="1700" dirty="0">
                          <a:sym typeface="Helvetica Neue"/>
                        </a:rPr>
                        <a:t>12. How much does an average ostrich egg weigh?</a:t>
                      </a:r>
                    </a:p>
                  </a:txBody>
                  <a:tcPr marL="50800" marR="50800" marT="50800" marB="50800" horzOverflow="overflow">
                    <a:lnL w="12700">
                      <a:miter lim="400000"/>
                    </a:lnL>
                    <a:lnR w="12700">
                      <a:miter lim="400000"/>
                    </a:lnR>
                    <a:lnT w="12700">
                      <a:miter lim="400000"/>
                    </a:lnT>
                    <a:lnB w="12700">
                      <a:miter lim="400000"/>
                    </a:lnB>
                    <a:solidFill>
                      <a:srgbClr val="EFEFEF"/>
                    </a:solidFill>
                  </a:tcPr>
                </a:tc>
                <a:tc>
                  <a:txBody>
                    <a:bodyPr/>
                    <a:lstStyle/>
                    <a:p>
                      <a:pPr lvl="0" algn="l" defTabSz="457200">
                        <a:defRPr sz="1800" b="0" i="0"/>
                      </a:pPr>
                      <a:r>
                        <a:rPr sz="1700">
                          <a:latin typeface="+mn-lt"/>
                          <a:ea typeface="+mn-ea"/>
                          <a:cs typeface="+mn-cs"/>
                          <a:sym typeface="Helvetica"/>
                        </a:rPr>
                        <a:t>1.5 kilograms</a:t>
                      </a:r>
                    </a:p>
                  </a:txBody>
                  <a:tcPr marL="50800" marR="50800" marT="50800" marB="50800" horzOverflow="overflow">
                    <a:lnL w="12700">
                      <a:miter lim="400000"/>
                    </a:lnL>
                    <a:lnR w="12700">
                      <a:miter lim="400000"/>
                    </a:lnR>
                    <a:lnT w="12700">
                      <a:miter lim="400000"/>
                    </a:lnT>
                    <a:lnB w="12700">
                      <a:miter lim="400000"/>
                    </a:lnB>
                    <a:solidFill>
                      <a:srgbClr val="EFEFEF"/>
                    </a:solidFill>
                  </a:tcPr>
                </a:tc>
              </a:tr>
              <a:tr h="712392">
                <a:tc>
                  <a:txBody>
                    <a:bodyPr/>
                    <a:lstStyle/>
                    <a:p>
                      <a:pPr lvl="0" algn="l" defTabSz="457200">
                        <a:lnSpc>
                          <a:spcPct val="150000"/>
                        </a:lnSpc>
                        <a:defRPr sz="1800" b="0" i="0"/>
                      </a:pPr>
                      <a:r>
                        <a:rPr sz="1700" dirty="0">
                          <a:sym typeface="Helvetica Neue"/>
                        </a:rPr>
                        <a:t>13. What did someone write on an ostrich egg 500 years ago?</a:t>
                      </a:r>
                    </a:p>
                  </a:txBody>
                  <a:tcPr marL="50800" marR="50800" marT="50800" marB="50800" horzOverflow="overflow">
                    <a:lnL w="12700">
                      <a:miter lim="400000"/>
                    </a:lnL>
                    <a:lnR w="12700">
                      <a:miter lim="400000"/>
                    </a:lnR>
                    <a:lnT w="12700">
                      <a:miter lim="400000"/>
                    </a:lnT>
                    <a:lnB w="12700">
                      <a:miter lim="400000"/>
                    </a:lnB>
                    <a:noFill/>
                  </a:tcPr>
                </a:tc>
                <a:tc>
                  <a:txBody>
                    <a:bodyPr/>
                    <a:lstStyle/>
                    <a:p>
                      <a:pPr lvl="0" algn="l" defTabSz="457200">
                        <a:defRPr sz="1800" b="0" i="0"/>
                      </a:pPr>
                      <a:r>
                        <a:rPr sz="1700">
                          <a:latin typeface="+mn-lt"/>
                          <a:ea typeface="+mn-ea"/>
                          <a:cs typeface="+mn-cs"/>
                          <a:sym typeface="Helvetica"/>
                        </a:rPr>
                        <a:t>Arabic poetry</a:t>
                      </a:r>
                    </a:p>
                  </a:txBody>
                  <a:tcPr marL="50800" marR="50800" marT="50800" marB="50800" horzOverflow="overflow">
                    <a:lnL w="12700">
                      <a:miter lim="400000"/>
                    </a:lnL>
                    <a:lnR w="12700">
                      <a:miter lim="400000"/>
                    </a:lnR>
                    <a:lnT w="12700">
                      <a:miter lim="400000"/>
                    </a:lnT>
                    <a:lnB w="12700">
                      <a:miter lim="400000"/>
                    </a:lnB>
                    <a:noFill/>
                  </a:tcPr>
                </a:tc>
              </a:tr>
              <a:tr h="712392">
                <a:tc>
                  <a:txBody>
                    <a:bodyPr/>
                    <a:lstStyle/>
                    <a:p>
                      <a:pPr lvl="0" algn="l" defTabSz="457200">
                        <a:lnSpc>
                          <a:spcPct val="150000"/>
                        </a:lnSpc>
                        <a:defRPr sz="1800" b="0" i="0"/>
                      </a:pPr>
                      <a:r>
                        <a:rPr sz="1700" dirty="0">
                          <a:sym typeface="Helvetica Neue"/>
                        </a:rPr>
                        <a:t>14. Who rode an ostrich 2,300 years ago in Ancient Egypt?</a:t>
                      </a:r>
                    </a:p>
                  </a:txBody>
                  <a:tcPr marL="50800" marR="50800" marT="50800" marB="50800" horzOverflow="overflow">
                    <a:lnL w="12700">
                      <a:miter lim="400000"/>
                    </a:lnL>
                    <a:lnR w="12700">
                      <a:miter lim="400000"/>
                    </a:lnR>
                    <a:lnT w="12700">
                      <a:miter lim="400000"/>
                    </a:lnT>
                    <a:lnB w="12700">
                      <a:miter lim="400000"/>
                    </a:lnB>
                    <a:solidFill>
                      <a:srgbClr val="EFEFEF"/>
                    </a:solidFill>
                  </a:tcPr>
                </a:tc>
                <a:tc>
                  <a:txBody>
                    <a:bodyPr/>
                    <a:lstStyle/>
                    <a:p>
                      <a:pPr lvl="0" algn="l" defTabSz="457200">
                        <a:defRPr sz="1800" b="0" i="0"/>
                      </a:pPr>
                      <a:r>
                        <a:rPr sz="1700">
                          <a:latin typeface="+mn-lt"/>
                          <a:ea typeface="+mn-ea"/>
                          <a:cs typeface="+mn-cs"/>
                          <a:sym typeface="Helvetica"/>
                        </a:rPr>
                        <a:t>Queen Arsinoe</a:t>
                      </a:r>
                    </a:p>
                  </a:txBody>
                  <a:tcPr marL="50800" marR="50800" marT="50800" marB="50800" horzOverflow="overflow">
                    <a:lnL w="12700">
                      <a:miter lim="400000"/>
                    </a:lnL>
                    <a:lnR w="12700">
                      <a:miter lim="400000"/>
                    </a:lnR>
                    <a:lnT w="12700">
                      <a:miter lim="400000"/>
                    </a:lnT>
                    <a:lnB w="12700">
                      <a:miter lim="400000"/>
                    </a:lnB>
                    <a:solidFill>
                      <a:srgbClr val="EFEFEF"/>
                    </a:solidFill>
                  </a:tcPr>
                </a:tc>
              </a:tr>
              <a:tr h="384763">
                <a:tc>
                  <a:txBody>
                    <a:bodyPr/>
                    <a:lstStyle/>
                    <a:p>
                      <a:pPr lvl="0" algn="l" defTabSz="457200">
                        <a:lnSpc>
                          <a:spcPct val="150000"/>
                        </a:lnSpc>
                        <a:defRPr sz="1800" b="0" i="0"/>
                      </a:pPr>
                      <a:r>
                        <a:rPr sz="1700" dirty="0">
                          <a:sym typeface="Helvetica Neue"/>
                        </a:rPr>
                        <a:t>15. Where do people ride ostriches?</a:t>
                      </a:r>
                    </a:p>
                  </a:txBody>
                  <a:tcPr marL="50800" marR="50800" marT="50800" marB="50800" horzOverflow="overflow">
                    <a:lnL w="12700">
                      <a:miter lim="400000"/>
                    </a:lnL>
                    <a:lnR w="12700">
                      <a:miter lim="400000"/>
                    </a:lnR>
                    <a:lnT w="12700">
                      <a:miter lim="400000"/>
                    </a:lnT>
                    <a:lnB w="12700">
                      <a:miter lim="400000"/>
                    </a:lnB>
                    <a:noFill/>
                  </a:tcPr>
                </a:tc>
                <a:tc>
                  <a:txBody>
                    <a:bodyPr/>
                    <a:lstStyle/>
                    <a:p>
                      <a:pPr lvl="0" algn="l" defTabSz="457200">
                        <a:defRPr sz="1800" b="0" i="0"/>
                      </a:pPr>
                      <a:r>
                        <a:rPr sz="1700">
                          <a:latin typeface="+mn-lt"/>
                          <a:ea typeface="+mn-ea"/>
                          <a:cs typeface="+mn-cs"/>
                          <a:sym typeface="Helvetica"/>
                        </a:rPr>
                        <a:t>South Africa &amp; USA</a:t>
                      </a:r>
                    </a:p>
                  </a:txBody>
                  <a:tcPr marL="50800" marR="50800" marT="50800" marB="50800" horzOverflow="overflow">
                    <a:lnL w="12700">
                      <a:miter lim="400000"/>
                    </a:lnL>
                    <a:lnR w="12700">
                      <a:miter lim="400000"/>
                    </a:lnR>
                    <a:lnT w="12700">
                      <a:miter lim="400000"/>
                    </a:lnT>
                    <a:lnB w="12700">
                      <a:miter lim="400000"/>
                    </a:lnB>
                    <a:noFill/>
                  </a:tcPr>
                </a:tc>
              </a:tr>
              <a:tr h="384763">
                <a:tc>
                  <a:txBody>
                    <a:bodyPr/>
                    <a:lstStyle/>
                    <a:p>
                      <a:pPr lvl="0" algn="l" defTabSz="457200">
                        <a:lnSpc>
                          <a:spcPct val="150000"/>
                        </a:lnSpc>
                        <a:defRPr sz="1800" b="0" i="0"/>
                      </a:pPr>
                      <a:r>
                        <a:rPr sz="1700" dirty="0">
                          <a:sym typeface="Helvetica Neue"/>
                        </a:rPr>
                        <a:t>16. How long do ostriches live for?</a:t>
                      </a:r>
                    </a:p>
                  </a:txBody>
                  <a:tcPr marL="50800" marR="50800" marT="50800" marB="50800" horzOverflow="overflow">
                    <a:lnL w="12700">
                      <a:miter lim="400000"/>
                    </a:lnL>
                    <a:lnR w="12700">
                      <a:miter lim="400000"/>
                    </a:lnR>
                    <a:lnT w="12700">
                      <a:miter lim="400000"/>
                    </a:lnT>
                    <a:lnB w="12700">
                      <a:miter lim="400000"/>
                    </a:lnB>
                    <a:solidFill>
                      <a:srgbClr val="EFEFEF"/>
                    </a:solidFill>
                  </a:tcPr>
                </a:tc>
                <a:tc>
                  <a:txBody>
                    <a:bodyPr/>
                    <a:lstStyle/>
                    <a:p>
                      <a:pPr lvl="0" algn="l" defTabSz="457200">
                        <a:defRPr sz="1800" b="0" i="0"/>
                      </a:pPr>
                      <a:r>
                        <a:rPr sz="1700">
                          <a:latin typeface="+mn-lt"/>
                          <a:ea typeface="+mn-ea"/>
                          <a:cs typeface="+mn-cs"/>
                          <a:sym typeface="Helvetica"/>
                        </a:rPr>
                        <a:t>up to 75 years</a:t>
                      </a:r>
                    </a:p>
                  </a:txBody>
                  <a:tcPr marL="50800" marR="50800" marT="50800" marB="50800" horzOverflow="overflow">
                    <a:lnL w="12700">
                      <a:miter lim="400000"/>
                    </a:lnL>
                    <a:lnR w="12700">
                      <a:miter lim="400000"/>
                    </a:lnR>
                    <a:lnT w="12700">
                      <a:miter lim="400000"/>
                    </a:lnT>
                    <a:lnB w="12700">
                      <a:miter lim="400000"/>
                    </a:lnB>
                    <a:solidFill>
                      <a:srgbClr val="EFEFEF"/>
                    </a:solidFill>
                  </a:tcPr>
                </a:tc>
              </a:tr>
              <a:tr h="612775">
                <a:tc>
                  <a:txBody>
                    <a:bodyPr/>
                    <a:lstStyle/>
                    <a:p>
                      <a:pPr lvl="0" algn="l" defTabSz="457200">
                        <a:defRPr sz="1800" b="0" i="0"/>
                      </a:pPr>
                      <a:r>
                        <a:rPr sz="1700" dirty="0">
                          <a:latin typeface="+mn-lt"/>
                          <a:ea typeface="+mn-ea"/>
                          <a:cs typeface="+mn-cs"/>
                          <a:sym typeface="Helvetica"/>
                        </a:rPr>
                        <a:t>17. When did ostriches in the Middle East die?</a:t>
                      </a:r>
                    </a:p>
                  </a:txBody>
                  <a:tcPr marL="50800" marR="50800" marT="50800" marB="50800" horzOverflow="overflow">
                    <a:lnL w="12700">
                      <a:miter lim="400000"/>
                    </a:lnL>
                    <a:lnR w="12700">
                      <a:miter lim="400000"/>
                    </a:lnR>
                    <a:lnT w="12700">
                      <a:miter lim="400000"/>
                    </a:lnT>
                    <a:lnB w="12700">
                      <a:miter lim="400000"/>
                    </a:lnB>
                    <a:noFill/>
                  </a:tcPr>
                </a:tc>
                <a:tc>
                  <a:txBody>
                    <a:bodyPr/>
                    <a:lstStyle/>
                    <a:p>
                      <a:pPr lvl="0" algn="l" defTabSz="457200">
                        <a:defRPr sz="1800" b="0" i="0"/>
                      </a:pPr>
                      <a:r>
                        <a:rPr sz="1700">
                          <a:latin typeface="+mn-lt"/>
                          <a:ea typeface="+mn-ea"/>
                          <a:cs typeface="+mn-cs"/>
                          <a:sym typeface="Helvetica"/>
                        </a:rPr>
                        <a:t>in the middle of the twentieth century</a:t>
                      </a:r>
                    </a:p>
                  </a:txBody>
                  <a:tcPr marL="50800" marR="50800" marT="50800" marB="50800" horzOverflow="overflow">
                    <a:lnL w="12700">
                      <a:miter lim="400000"/>
                    </a:lnL>
                    <a:lnR w="12700">
                      <a:miter lim="400000"/>
                    </a:lnR>
                    <a:lnT w="12700">
                      <a:miter lim="400000"/>
                    </a:lnT>
                    <a:lnB w="12700">
                      <a:miter lim="400000"/>
                    </a:lnB>
                    <a:noFill/>
                  </a:tcPr>
                </a:tc>
              </a:tr>
            </a:tbl>
          </a:graphicData>
        </a:graphic>
      </p:graphicFrame>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title"/>
          </p:nvPr>
        </p:nvSpPr>
        <p:spPr>
          <a:xfrm>
            <a:off x="973136" y="436283"/>
            <a:ext cx="7954965" cy="373992"/>
          </a:xfrm>
          <a:prstGeom prst="rect">
            <a:avLst/>
          </a:prstGeom>
        </p:spPr>
        <p:txBody>
          <a:bodyPr>
            <a:normAutofit/>
          </a:bodyPr>
          <a:lstStyle/>
          <a:p>
            <a:pPr lvl="0">
              <a:defRPr sz="1800" b="0">
                <a:solidFill>
                  <a:srgbClr val="000000"/>
                </a:solidFill>
              </a:defRPr>
            </a:pPr>
            <a:r>
              <a:rPr lang="en-GB" sz="2200" b="1" dirty="0" smtClean="0">
                <a:solidFill>
                  <a:srgbClr val="DA1B2C"/>
                </a:solidFill>
              </a:rPr>
              <a:t>The Amazing Ostrich </a:t>
            </a:r>
            <a:endParaRPr sz="2200" b="1" dirty="0">
              <a:solidFill>
                <a:srgbClr val="DA1B2C"/>
              </a:solidFill>
            </a:endParaRPr>
          </a:p>
        </p:txBody>
      </p:sp>
      <p:pic>
        <p:nvPicPr>
          <p:cNvPr id="171" name="image2.jpeg"/>
          <p:cNvPicPr/>
          <p:nvPr/>
        </p:nvPicPr>
        <p:blipFill>
          <a:blip r:embed="rId2">
            <a:extLst/>
          </a:blip>
          <a:stretch>
            <a:fillRect/>
          </a:stretch>
        </p:blipFill>
        <p:spPr>
          <a:xfrm>
            <a:off x="707170" y="1412776"/>
            <a:ext cx="8217143" cy="518185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body" idx="1"/>
          </p:nvPr>
        </p:nvSpPr>
        <p:spPr>
          <a:xfrm>
            <a:off x="968600" y="1875738"/>
            <a:ext cx="7956099" cy="2027240"/>
          </a:xfrm>
          <a:prstGeom prst="rect">
            <a:avLst/>
          </a:prstGeom>
        </p:spPr>
        <p:txBody>
          <a:bodyPr/>
          <a:lstStyle/>
          <a:p>
            <a:pPr lvl="0" defTabSz="457200">
              <a:lnSpc>
                <a:spcPct val="100000"/>
              </a:lnSpc>
              <a:spcBef>
                <a:spcPts val="0"/>
              </a:spcBef>
              <a:defRPr sz="1800">
                <a:solidFill>
                  <a:srgbClr val="000000"/>
                </a:solidFill>
              </a:defRPr>
            </a:pPr>
            <a:endParaRPr sz="2100">
              <a:latin typeface="+mn-lt"/>
              <a:ea typeface="+mn-ea"/>
              <a:cs typeface="+mn-cs"/>
              <a:sym typeface="Helvetica"/>
            </a:endParaRPr>
          </a:p>
          <a:p>
            <a:pPr marL="457200" lvl="0" indent="-457200" defTabSz="457200">
              <a:lnSpc>
                <a:spcPct val="100000"/>
              </a:lnSpc>
              <a:spcBef>
                <a:spcPts val="0"/>
              </a:spcBef>
              <a:tabLst>
                <a:tab pos="139700" algn="l"/>
                <a:tab pos="457200" algn="l"/>
              </a:tabLst>
              <a:defRPr sz="1800">
                <a:solidFill>
                  <a:srgbClr val="000000"/>
                </a:solidFill>
              </a:defRPr>
            </a:pPr>
            <a:r>
              <a:rPr sz="2100">
                <a:latin typeface="+mn-lt"/>
                <a:ea typeface="+mn-ea"/>
                <a:cs typeface="+mn-cs"/>
                <a:sym typeface="Helvetica"/>
              </a:rPr>
              <a:t>	•	What skill(s) are students developing?</a:t>
            </a:r>
          </a:p>
          <a:p>
            <a:pPr marL="457200" lvl="0" indent="-457200" defTabSz="457200">
              <a:lnSpc>
                <a:spcPct val="100000"/>
              </a:lnSpc>
              <a:spcBef>
                <a:spcPts val="0"/>
              </a:spcBef>
              <a:tabLst>
                <a:tab pos="139700" algn="l"/>
                <a:tab pos="457200" algn="l"/>
              </a:tabLst>
              <a:defRPr sz="1800">
                <a:solidFill>
                  <a:srgbClr val="000000"/>
                </a:solidFill>
              </a:defRPr>
            </a:pPr>
            <a:r>
              <a:rPr sz="2100">
                <a:latin typeface="+mn-lt"/>
                <a:ea typeface="+mn-ea"/>
                <a:cs typeface="+mn-cs"/>
                <a:sym typeface="Helvetica"/>
              </a:rPr>
              <a:t>	•	What was the interaction pattern? (pw, gw, whole class etc)</a:t>
            </a:r>
          </a:p>
          <a:p>
            <a:pPr marL="457200" lvl="0" indent="-457200" defTabSz="457200">
              <a:lnSpc>
                <a:spcPct val="100000"/>
              </a:lnSpc>
              <a:spcBef>
                <a:spcPts val="0"/>
              </a:spcBef>
              <a:tabLst>
                <a:tab pos="139700" algn="l"/>
                <a:tab pos="457200" algn="l"/>
              </a:tabLst>
              <a:defRPr sz="1800">
                <a:solidFill>
                  <a:srgbClr val="000000"/>
                </a:solidFill>
              </a:defRPr>
            </a:pPr>
            <a:r>
              <a:rPr sz="2100">
                <a:latin typeface="+mn-lt"/>
                <a:ea typeface="+mn-ea"/>
                <a:cs typeface="+mn-cs"/>
                <a:sym typeface="Helvetica"/>
              </a:rPr>
              <a:t>	•	Could you use this activity in your class? why/ why not? </a:t>
            </a:r>
          </a:p>
        </p:txBody>
      </p:sp>
      <p:sp>
        <p:nvSpPr>
          <p:cNvPr id="175" name="Shape 175"/>
          <p:cNvSpPr>
            <a:spLocks noGrp="1"/>
          </p:cNvSpPr>
          <p:nvPr>
            <p:ph type="title"/>
          </p:nvPr>
        </p:nvSpPr>
        <p:spPr>
          <a:xfrm>
            <a:off x="973136" y="436283"/>
            <a:ext cx="7954965" cy="373992"/>
          </a:xfrm>
          <a:prstGeom prst="rect">
            <a:avLst/>
          </a:prstGeom>
        </p:spPr>
        <p:txBody>
          <a:bodyPr>
            <a:normAutofit/>
          </a:bodyPr>
          <a:lstStyle/>
          <a:p>
            <a:pPr lvl="0">
              <a:defRPr sz="1800" b="0">
                <a:solidFill>
                  <a:srgbClr val="000000"/>
                </a:solidFill>
              </a:defRPr>
            </a:pPr>
            <a:r>
              <a:rPr sz="2200" b="1">
                <a:solidFill>
                  <a:srgbClr val="DA1B2C"/>
                </a:solidFill>
              </a:rPr>
              <a:t>Reflection Jigsaw reading</a:t>
            </a: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634" y="3320988"/>
            <a:ext cx="4716016" cy="3537012"/>
          </a:xfrm>
          <a:prstGeom prst="rect">
            <a:avLst/>
          </a:prstGeom>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p:nvPr>
        </p:nvSpPr>
        <p:spPr>
          <a:xfrm>
            <a:off x="969169" y="580251"/>
            <a:ext cx="7954962" cy="328423"/>
          </a:xfrm>
          <a:prstGeom prst="rect">
            <a:avLst/>
          </a:prstGeom>
        </p:spPr>
        <p:txBody>
          <a:bodyPr>
            <a:normAutofit/>
          </a:bodyPr>
          <a:lstStyle>
            <a:lvl1pPr algn="ctr" defTabSz="886967">
              <a:defRPr sz="2100"/>
            </a:lvl1pPr>
          </a:lstStyle>
          <a:p>
            <a:pPr lvl="0">
              <a:defRPr sz="1800" b="0">
                <a:solidFill>
                  <a:srgbClr val="000000"/>
                </a:solidFill>
              </a:defRPr>
            </a:pPr>
            <a:r>
              <a:rPr sz="2100" b="1" dirty="0">
                <a:solidFill>
                  <a:srgbClr val="DA1B2C"/>
                </a:solidFill>
              </a:rPr>
              <a:t>Running dictation</a:t>
            </a:r>
          </a:p>
        </p:txBody>
      </p:sp>
      <p:sp>
        <p:nvSpPr>
          <p:cNvPr id="178" name="Shape 178"/>
          <p:cNvSpPr/>
          <p:nvPr/>
        </p:nvSpPr>
        <p:spPr>
          <a:xfrm>
            <a:off x="742444" y="1770302"/>
            <a:ext cx="8736711" cy="3164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endParaRPr>
              <a:latin typeface="Verdana"/>
              <a:ea typeface="Verdana"/>
              <a:cs typeface="Verdana"/>
              <a:sym typeface="Verdana"/>
            </a:endParaRPr>
          </a:p>
          <a:p>
            <a:pPr lvl="0"/>
            <a:r>
              <a:rPr>
                <a:latin typeface="Verdana"/>
                <a:ea typeface="Verdana"/>
                <a:cs typeface="Verdana"/>
                <a:sym typeface="Verdana"/>
              </a:rPr>
              <a:t>Objective of the activity is to get the text from the wall into your notebooks as fast as you can.</a:t>
            </a:r>
          </a:p>
          <a:p>
            <a:pPr lvl="0"/>
            <a:endParaRPr>
              <a:latin typeface="Verdana"/>
              <a:ea typeface="Verdana"/>
              <a:cs typeface="Verdana"/>
              <a:sym typeface="Verdana"/>
            </a:endParaRPr>
          </a:p>
          <a:p>
            <a:pPr lvl="0"/>
            <a:r>
              <a:rPr>
                <a:latin typeface="Verdana"/>
                <a:ea typeface="Verdana"/>
                <a:cs typeface="Verdana"/>
                <a:sym typeface="Verdana"/>
              </a:rPr>
              <a:t>Class works in pairs</a:t>
            </a:r>
          </a:p>
          <a:p>
            <a:pPr lvl="0"/>
            <a:endParaRPr>
              <a:latin typeface="Verdana"/>
              <a:ea typeface="Verdana"/>
              <a:cs typeface="Verdana"/>
              <a:sym typeface="Verdana"/>
            </a:endParaRPr>
          </a:p>
          <a:p>
            <a:pPr lvl="0"/>
            <a:r>
              <a:rPr>
                <a:latin typeface="Verdana"/>
                <a:ea typeface="Verdana"/>
                <a:cs typeface="Verdana"/>
                <a:sym typeface="Verdana"/>
              </a:rPr>
              <a:t>Person A runs to paper, remembers sentences 1 and 2, runs back and dictates to Person B who writes them down. Now Person B runs to the paper, and so on.</a:t>
            </a:r>
          </a:p>
          <a:p>
            <a:pPr lvl="0"/>
            <a:endParaRPr>
              <a:latin typeface="Verdana"/>
              <a:ea typeface="Verdana"/>
              <a:cs typeface="Verdana"/>
              <a:sym typeface="Verdana"/>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966" y="4034780"/>
            <a:ext cx="4286250" cy="2857500"/>
          </a:xfrm>
          <a:prstGeom prst="rect">
            <a:avLst/>
          </a:prstGeom>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GB" dirty="0"/>
          </a:p>
        </p:txBody>
      </p:sp>
      <p:pic>
        <p:nvPicPr>
          <p:cNvPr id="4" name="image1.tif"/>
          <p:cNvPicPr/>
          <p:nvPr/>
        </p:nvPicPr>
        <p:blipFill>
          <a:blip r:embed="rId3">
            <a:extLst/>
          </a:blip>
          <a:stretch>
            <a:fillRect/>
          </a:stretch>
        </p:blipFill>
        <p:spPr>
          <a:xfrm>
            <a:off x="5306690" y="332656"/>
            <a:ext cx="4234974" cy="5472608"/>
          </a:xfrm>
          <a:prstGeom prst="rect">
            <a:avLst/>
          </a:prstGeom>
          <a:ln w="12700">
            <a:miter lim="400000"/>
          </a:ln>
        </p:spPr>
      </p:pic>
      <p:sp>
        <p:nvSpPr>
          <p:cNvPr id="5" name="Shape 183"/>
          <p:cNvSpPr/>
          <p:nvPr/>
        </p:nvSpPr>
        <p:spPr>
          <a:xfrm>
            <a:off x="330668" y="1116330"/>
            <a:ext cx="4492820" cy="473975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defTabSz="457200">
              <a:lnSpc>
                <a:spcPct val="200000"/>
              </a:lnSpc>
            </a:pPr>
            <a:endParaRPr sz="1400" dirty="0">
              <a:latin typeface="+mn-lt"/>
              <a:ea typeface="+mn-ea"/>
              <a:cs typeface="+mn-cs"/>
              <a:sym typeface="Helvetica"/>
            </a:endParaRPr>
          </a:p>
          <a:p>
            <a:pPr marL="177800" lvl="0" indent="-177800" defTabSz="457200">
              <a:lnSpc>
                <a:spcPct val="200000"/>
              </a:lnSpc>
              <a:buSzPct val="100000"/>
              <a:buFont typeface="Helvetica"/>
              <a:buAutoNum type="arabicPeriod"/>
            </a:pPr>
            <a:r>
              <a:rPr sz="1400" dirty="0">
                <a:latin typeface="+mn-lt"/>
                <a:ea typeface="+mn-ea"/>
                <a:cs typeface="+mn-cs"/>
                <a:sym typeface="Helvetica"/>
              </a:rPr>
              <a:t>The animal from the box was small, dark and furry</a:t>
            </a:r>
          </a:p>
          <a:p>
            <a:pPr marL="177800" lvl="0" indent="-177800" defTabSz="457200">
              <a:lnSpc>
                <a:spcPct val="200000"/>
              </a:lnSpc>
              <a:buSzPct val="100000"/>
              <a:buFont typeface="Helvetica"/>
              <a:buAutoNum type="arabicPeriod"/>
            </a:pPr>
            <a:r>
              <a:rPr sz="1400" dirty="0">
                <a:latin typeface="+mn-lt"/>
                <a:ea typeface="+mn-ea"/>
                <a:cs typeface="+mn-cs"/>
                <a:sym typeface="Helvetica"/>
              </a:rPr>
              <a:t>It had fingers and toes.</a:t>
            </a:r>
          </a:p>
          <a:p>
            <a:pPr marL="177800" lvl="0" indent="-177800" defTabSz="457200">
              <a:lnSpc>
                <a:spcPct val="200000"/>
              </a:lnSpc>
              <a:buSzPct val="100000"/>
              <a:buFont typeface="Helvetica"/>
              <a:buAutoNum type="arabicPeriod"/>
            </a:pPr>
            <a:r>
              <a:rPr sz="1400" dirty="0">
                <a:latin typeface="+mn-lt"/>
                <a:ea typeface="+mn-ea"/>
                <a:cs typeface="+mn-cs"/>
                <a:sym typeface="Helvetica"/>
              </a:rPr>
              <a:t>It looked like a little bear.</a:t>
            </a:r>
          </a:p>
          <a:p>
            <a:pPr marL="177800" lvl="0" indent="-177800" defTabSz="457200">
              <a:lnSpc>
                <a:spcPct val="200000"/>
              </a:lnSpc>
              <a:buSzPct val="100000"/>
              <a:buFont typeface="Helvetica"/>
              <a:buAutoNum type="arabicPeriod"/>
            </a:pPr>
            <a:r>
              <a:rPr sz="1400" dirty="0">
                <a:latin typeface="+mn-lt"/>
                <a:ea typeface="+mn-ea"/>
                <a:cs typeface="+mn-cs"/>
                <a:sym typeface="Helvetica"/>
              </a:rPr>
              <a:t>It looked frightened, too.</a:t>
            </a:r>
          </a:p>
          <a:p>
            <a:pPr marL="177800" lvl="0" indent="-177800" defTabSz="457200">
              <a:lnSpc>
                <a:spcPct val="200000"/>
              </a:lnSpc>
              <a:buSzPct val="100000"/>
              <a:buFont typeface="Helvetica"/>
              <a:buAutoNum type="arabicPeriod"/>
            </a:pPr>
            <a:r>
              <a:rPr sz="1400" dirty="0">
                <a:latin typeface="+mn-lt"/>
                <a:ea typeface="+mn-ea"/>
                <a:cs typeface="+mn-cs"/>
                <a:sym typeface="Helvetica"/>
              </a:rPr>
              <a:t>At first, Tim and Emma were afraid.</a:t>
            </a:r>
          </a:p>
          <a:p>
            <a:pPr marL="177800" lvl="0" indent="-177800" defTabSz="457200">
              <a:lnSpc>
                <a:spcPct val="200000"/>
              </a:lnSpc>
              <a:buSzPct val="100000"/>
              <a:buFont typeface="Helvetica"/>
              <a:buAutoNum type="arabicPeriod"/>
            </a:pPr>
            <a:r>
              <a:rPr sz="1400" dirty="0">
                <a:latin typeface="+mn-lt"/>
                <a:ea typeface="+mn-ea"/>
                <a:cs typeface="+mn-cs"/>
                <a:sym typeface="Helvetica"/>
              </a:rPr>
              <a:t>‘Where am I?’ said the animal.</a:t>
            </a:r>
          </a:p>
          <a:p>
            <a:pPr marL="177800" lvl="0" indent="-177800" defTabSz="457200">
              <a:lnSpc>
                <a:spcPct val="200000"/>
              </a:lnSpc>
              <a:buSzPct val="100000"/>
              <a:buFont typeface="Helvetica"/>
              <a:buAutoNum type="arabicPeriod"/>
            </a:pPr>
            <a:r>
              <a:rPr sz="1400" dirty="0">
                <a:latin typeface="+mn-lt"/>
                <a:ea typeface="+mn-ea"/>
                <a:cs typeface="+mn-cs"/>
                <a:sym typeface="Helvetica"/>
              </a:rPr>
              <a:t>The children were too scared to answer</a:t>
            </a:r>
          </a:p>
          <a:p>
            <a:pPr marL="177800" lvl="0" indent="-177800" defTabSz="457200">
              <a:lnSpc>
                <a:spcPct val="200000"/>
              </a:lnSpc>
              <a:buSzPct val="100000"/>
              <a:buFont typeface="Helvetica"/>
              <a:buAutoNum type="arabicPeriod"/>
            </a:pPr>
            <a:r>
              <a:rPr sz="1400" dirty="0">
                <a:latin typeface="+mn-lt"/>
                <a:ea typeface="+mn-ea"/>
                <a:cs typeface="+mn-cs"/>
                <a:sym typeface="Helvetica"/>
              </a:rPr>
              <a:t>The animal stretched its arms.</a:t>
            </a:r>
          </a:p>
          <a:p>
            <a:pPr marL="177800" lvl="0" indent="-177800" defTabSz="457200">
              <a:lnSpc>
                <a:spcPct val="200000"/>
              </a:lnSpc>
              <a:buSzPct val="100000"/>
              <a:buFont typeface="Helvetica"/>
              <a:buAutoNum type="arabicPeriod"/>
            </a:pPr>
            <a:r>
              <a:rPr sz="1400" dirty="0">
                <a:latin typeface="+mn-lt"/>
                <a:ea typeface="+mn-ea"/>
                <a:cs typeface="+mn-cs"/>
                <a:sym typeface="Helvetica"/>
              </a:rPr>
              <a:t>He did a little </a:t>
            </a:r>
            <a:r>
              <a:rPr lang="en-GB" sz="1400" dirty="0" smtClean="0">
                <a:latin typeface="+mn-lt"/>
                <a:ea typeface="+mn-ea"/>
                <a:cs typeface="+mn-cs"/>
                <a:sym typeface="Helvetica"/>
              </a:rPr>
              <a:t>j</a:t>
            </a:r>
            <a:r>
              <a:rPr sz="1400" dirty="0" smtClean="0">
                <a:latin typeface="+mn-lt"/>
                <a:ea typeface="+mn-ea"/>
                <a:cs typeface="+mn-cs"/>
                <a:sym typeface="Helvetica"/>
              </a:rPr>
              <a:t>ump</a:t>
            </a:r>
            <a:r>
              <a:rPr sz="1400" dirty="0">
                <a:latin typeface="+mn-lt"/>
                <a:ea typeface="+mn-ea"/>
                <a:cs typeface="+mn-cs"/>
                <a:sym typeface="Helvetica"/>
              </a:rPr>
              <a:t>. Then he smiled.</a:t>
            </a:r>
          </a:p>
          <a:p>
            <a:pPr marL="177800" lvl="0" indent="-177800" defTabSz="457200">
              <a:lnSpc>
                <a:spcPct val="200000"/>
              </a:lnSpc>
              <a:buSzPct val="100000"/>
              <a:buFont typeface="Helvetica"/>
              <a:buAutoNum type="arabicPeriod"/>
            </a:pPr>
            <a:r>
              <a:rPr sz="1400" dirty="0">
                <a:latin typeface="+mn-lt"/>
                <a:ea typeface="+mn-ea"/>
                <a:cs typeface="+mn-cs"/>
                <a:sym typeface="Helvetica"/>
              </a:rPr>
              <a:t>‘At last I’m out of that box,’ he said.</a:t>
            </a:r>
          </a:p>
        </p:txBody>
      </p:sp>
    </p:spTree>
    <p:extLst>
      <p:ext uri="{BB962C8B-B14F-4D97-AF65-F5344CB8AC3E}">
        <p14:creationId xmlns:p14="http://schemas.microsoft.com/office/powerpoint/2010/main" val="1994518264"/>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body" idx="1"/>
          </p:nvPr>
        </p:nvSpPr>
        <p:spPr>
          <a:xfrm>
            <a:off x="698178" y="2636912"/>
            <a:ext cx="7956099" cy="2027240"/>
          </a:xfrm>
          <a:prstGeom prst="rect">
            <a:avLst/>
          </a:prstGeom>
        </p:spPr>
        <p:txBody>
          <a:bodyPr/>
          <a:lstStyle/>
          <a:p>
            <a:pPr lvl="0" defTabSz="457200">
              <a:lnSpc>
                <a:spcPct val="100000"/>
              </a:lnSpc>
              <a:spcBef>
                <a:spcPts val="0"/>
              </a:spcBef>
              <a:defRPr sz="1800">
                <a:solidFill>
                  <a:srgbClr val="000000"/>
                </a:solidFill>
              </a:defRPr>
            </a:pPr>
            <a:endParaRPr sz="2100" dirty="0">
              <a:latin typeface="+mn-lt"/>
              <a:ea typeface="+mn-ea"/>
              <a:cs typeface="+mn-cs"/>
              <a:sym typeface="Helvetica"/>
            </a:endParaRPr>
          </a:p>
          <a:p>
            <a:pPr marL="457200" lvl="0" indent="-457200" defTabSz="457200">
              <a:lnSpc>
                <a:spcPct val="100000"/>
              </a:lnSpc>
              <a:spcBef>
                <a:spcPts val="0"/>
              </a:spcBef>
              <a:tabLst>
                <a:tab pos="139700" algn="l"/>
                <a:tab pos="457200" algn="l"/>
              </a:tabLst>
              <a:defRPr sz="1800">
                <a:solidFill>
                  <a:srgbClr val="000000"/>
                </a:solidFill>
              </a:defRPr>
            </a:pPr>
            <a:r>
              <a:rPr sz="2100" dirty="0">
                <a:latin typeface="+mn-lt"/>
                <a:ea typeface="+mn-ea"/>
                <a:cs typeface="+mn-cs"/>
                <a:sym typeface="Helvetica"/>
              </a:rPr>
              <a:t>	•	What skill(s) are students developing?</a:t>
            </a:r>
          </a:p>
          <a:p>
            <a:pPr marL="457200" lvl="0" indent="-457200" defTabSz="457200">
              <a:lnSpc>
                <a:spcPct val="100000"/>
              </a:lnSpc>
              <a:spcBef>
                <a:spcPts val="0"/>
              </a:spcBef>
              <a:tabLst>
                <a:tab pos="139700" algn="l"/>
                <a:tab pos="457200" algn="l"/>
              </a:tabLst>
              <a:defRPr sz="1800">
                <a:solidFill>
                  <a:srgbClr val="000000"/>
                </a:solidFill>
              </a:defRPr>
            </a:pPr>
            <a:r>
              <a:rPr sz="2100" dirty="0">
                <a:latin typeface="+mn-lt"/>
                <a:ea typeface="+mn-ea"/>
                <a:cs typeface="+mn-cs"/>
                <a:sym typeface="Helvetica"/>
              </a:rPr>
              <a:t>	•	What was the interaction pattern? (pw, </a:t>
            </a:r>
            <a:r>
              <a:rPr sz="2100" dirty="0" err="1">
                <a:latin typeface="+mn-lt"/>
                <a:ea typeface="+mn-ea"/>
                <a:cs typeface="+mn-cs"/>
                <a:sym typeface="Helvetica"/>
              </a:rPr>
              <a:t>gw</a:t>
            </a:r>
            <a:r>
              <a:rPr sz="2100" dirty="0">
                <a:latin typeface="+mn-lt"/>
                <a:ea typeface="+mn-ea"/>
                <a:cs typeface="+mn-cs"/>
                <a:sym typeface="Helvetica"/>
              </a:rPr>
              <a:t>, whole class </a:t>
            </a:r>
            <a:r>
              <a:rPr sz="2100" dirty="0" err="1">
                <a:latin typeface="+mn-lt"/>
                <a:ea typeface="+mn-ea"/>
                <a:cs typeface="+mn-cs"/>
                <a:sym typeface="Helvetica"/>
              </a:rPr>
              <a:t>etc</a:t>
            </a:r>
            <a:r>
              <a:rPr sz="2100" dirty="0">
                <a:latin typeface="+mn-lt"/>
                <a:ea typeface="+mn-ea"/>
                <a:cs typeface="+mn-cs"/>
                <a:sym typeface="Helvetica"/>
              </a:rPr>
              <a:t>)</a:t>
            </a:r>
          </a:p>
          <a:p>
            <a:pPr marL="457200" lvl="0" indent="-457200" defTabSz="457200">
              <a:lnSpc>
                <a:spcPct val="100000"/>
              </a:lnSpc>
              <a:spcBef>
                <a:spcPts val="0"/>
              </a:spcBef>
              <a:tabLst>
                <a:tab pos="139700" algn="l"/>
                <a:tab pos="457200" algn="l"/>
              </a:tabLst>
              <a:defRPr sz="1800">
                <a:solidFill>
                  <a:srgbClr val="000000"/>
                </a:solidFill>
              </a:defRPr>
            </a:pPr>
            <a:r>
              <a:rPr sz="2100" dirty="0">
                <a:latin typeface="+mn-lt"/>
                <a:ea typeface="+mn-ea"/>
                <a:cs typeface="+mn-cs"/>
                <a:sym typeface="Helvetica"/>
              </a:rPr>
              <a:t>	•	Could you use this activity in your class? why/ why not? </a:t>
            </a:r>
          </a:p>
        </p:txBody>
      </p:sp>
      <p:sp>
        <p:nvSpPr>
          <p:cNvPr id="189" name="Shape 189"/>
          <p:cNvSpPr>
            <a:spLocks noGrp="1"/>
          </p:cNvSpPr>
          <p:nvPr>
            <p:ph type="title"/>
          </p:nvPr>
        </p:nvSpPr>
        <p:spPr>
          <a:xfrm>
            <a:off x="973136" y="436283"/>
            <a:ext cx="7954965" cy="373992"/>
          </a:xfrm>
          <a:prstGeom prst="rect">
            <a:avLst/>
          </a:prstGeom>
        </p:spPr>
        <p:txBody>
          <a:bodyPr>
            <a:normAutofit/>
          </a:bodyPr>
          <a:lstStyle/>
          <a:p>
            <a:pPr lvl="0">
              <a:defRPr sz="1800" b="0">
                <a:solidFill>
                  <a:srgbClr val="000000"/>
                </a:solidFill>
              </a:defRPr>
            </a:pPr>
            <a:r>
              <a:rPr sz="2200" b="1" dirty="0">
                <a:solidFill>
                  <a:srgbClr val="DA1B2C"/>
                </a:solidFill>
              </a:rPr>
              <a:t>Reflection Running dictation</a:t>
            </a: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8471" y="3928352"/>
            <a:ext cx="2957249" cy="2929648"/>
          </a:xfrm>
          <a:prstGeom prst="rect">
            <a:avLst/>
          </a:prstGeom>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idx="1"/>
          </p:nvPr>
        </p:nvSpPr>
        <p:spPr>
          <a:xfrm>
            <a:off x="770186" y="980728"/>
            <a:ext cx="7956102" cy="5616624"/>
          </a:xfrm>
        </p:spPr>
        <p:txBody>
          <a:bodyPr>
            <a:normAutofit fontScale="77500" lnSpcReduction="20000"/>
          </a:bodyPr>
          <a:lstStyle/>
          <a:p>
            <a:pPr marL="177800" lvl="0" indent="-177800" defTabSz="457200">
              <a:lnSpc>
                <a:spcPct val="200000"/>
              </a:lnSpc>
              <a:buSzPct val="100000"/>
              <a:buFont typeface="Helvetica"/>
              <a:buAutoNum type="arabicPeriod"/>
            </a:pPr>
            <a:r>
              <a:rPr lang="en-US" dirty="0">
                <a:sym typeface="Helvetica"/>
              </a:rPr>
              <a:t>The animal from the box was small, dark and furry</a:t>
            </a:r>
          </a:p>
          <a:p>
            <a:pPr marL="177800" lvl="0" indent="-177800" defTabSz="457200">
              <a:lnSpc>
                <a:spcPct val="200000"/>
              </a:lnSpc>
              <a:buSzPct val="100000"/>
              <a:buFont typeface="Helvetica"/>
              <a:buAutoNum type="arabicPeriod"/>
            </a:pPr>
            <a:r>
              <a:rPr lang="en-US" dirty="0">
                <a:sym typeface="Helvetica"/>
              </a:rPr>
              <a:t>It had fingers and toes.</a:t>
            </a:r>
          </a:p>
          <a:p>
            <a:pPr marL="177800" lvl="0" indent="-177800" defTabSz="457200">
              <a:lnSpc>
                <a:spcPct val="200000"/>
              </a:lnSpc>
              <a:buSzPct val="100000"/>
              <a:buFont typeface="Helvetica"/>
              <a:buAutoNum type="arabicPeriod"/>
            </a:pPr>
            <a:r>
              <a:rPr lang="en-US" dirty="0">
                <a:sym typeface="Helvetica"/>
              </a:rPr>
              <a:t>It looked like a little bear.</a:t>
            </a:r>
          </a:p>
          <a:p>
            <a:pPr marL="177800" lvl="0" indent="-177800" defTabSz="457200">
              <a:lnSpc>
                <a:spcPct val="200000"/>
              </a:lnSpc>
              <a:buSzPct val="100000"/>
              <a:buFont typeface="Helvetica"/>
              <a:buAutoNum type="arabicPeriod"/>
            </a:pPr>
            <a:r>
              <a:rPr lang="en-US" dirty="0">
                <a:sym typeface="Helvetica"/>
              </a:rPr>
              <a:t>It looked frightened, too.</a:t>
            </a:r>
          </a:p>
          <a:p>
            <a:pPr marL="177800" lvl="0" indent="-177800" defTabSz="457200">
              <a:lnSpc>
                <a:spcPct val="200000"/>
              </a:lnSpc>
              <a:buSzPct val="100000"/>
              <a:buFont typeface="Helvetica"/>
              <a:buAutoNum type="arabicPeriod"/>
            </a:pPr>
            <a:r>
              <a:rPr lang="en-US" dirty="0">
                <a:sym typeface="Helvetica"/>
              </a:rPr>
              <a:t>At first, Tim and Emma were afraid.</a:t>
            </a:r>
          </a:p>
          <a:p>
            <a:pPr marL="177800" lvl="0" indent="-177800" defTabSz="457200">
              <a:lnSpc>
                <a:spcPct val="200000"/>
              </a:lnSpc>
              <a:buSzPct val="100000"/>
              <a:buFont typeface="Helvetica"/>
              <a:buAutoNum type="arabicPeriod"/>
            </a:pPr>
            <a:r>
              <a:rPr lang="en-US" dirty="0">
                <a:sym typeface="Helvetica"/>
              </a:rPr>
              <a:t>‘Where am I?’ said the animal.</a:t>
            </a:r>
          </a:p>
          <a:p>
            <a:pPr marL="177800" lvl="0" indent="-177800" defTabSz="457200">
              <a:lnSpc>
                <a:spcPct val="200000"/>
              </a:lnSpc>
              <a:buSzPct val="100000"/>
              <a:buFont typeface="Helvetica"/>
              <a:buAutoNum type="arabicPeriod"/>
            </a:pPr>
            <a:r>
              <a:rPr lang="en-US" dirty="0">
                <a:sym typeface="Helvetica"/>
              </a:rPr>
              <a:t>The children were too scared to answer</a:t>
            </a:r>
          </a:p>
          <a:p>
            <a:pPr marL="177800" lvl="0" indent="-177800" defTabSz="457200">
              <a:lnSpc>
                <a:spcPct val="200000"/>
              </a:lnSpc>
              <a:buSzPct val="100000"/>
              <a:buFont typeface="Helvetica"/>
              <a:buAutoNum type="arabicPeriod"/>
            </a:pPr>
            <a:r>
              <a:rPr lang="en-US" dirty="0">
                <a:sym typeface="Helvetica"/>
              </a:rPr>
              <a:t>The animal stretched its arms.</a:t>
            </a:r>
          </a:p>
          <a:p>
            <a:pPr marL="177800" lvl="0" indent="-177800" defTabSz="457200">
              <a:lnSpc>
                <a:spcPct val="200000"/>
              </a:lnSpc>
              <a:buSzPct val="100000"/>
              <a:buFont typeface="Helvetica"/>
              <a:buAutoNum type="arabicPeriod"/>
            </a:pPr>
            <a:r>
              <a:rPr lang="en-US" dirty="0">
                <a:sym typeface="Helvetica"/>
              </a:rPr>
              <a:t>He did a little jump. Then he smiled.</a:t>
            </a:r>
          </a:p>
          <a:p>
            <a:pPr marL="177800" lvl="0" indent="-177800" defTabSz="457200">
              <a:lnSpc>
                <a:spcPct val="200000"/>
              </a:lnSpc>
              <a:buSzPct val="100000"/>
              <a:buFont typeface="Helvetica"/>
              <a:buAutoNum type="arabicPeriod"/>
            </a:pPr>
            <a:r>
              <a:rPr lang="en-US" dirty="0">
                <a:sym typeface="Helvetica"/>
              </a:rPr>
              <a:t>‘At last I’m out of that box,’ he said.</a:t>
            </a:r>
          </a:p>
          <a:p>
            <a:endParaRPr lang="tr-TR" dirty="0"/>
          </a:p>
        </p:txBody>
      </p:sp>
      <p:sp>
        <p:nvSpPr>
          <p:cNvPr id="3" name="Unvan 2"/>
          <p:cNvSpPr>
            <a:spLocks noGrp="1"/>
          </p:cNvSpPr>
          <p:nvPr>
            <p:ph type="title"/>
          </p:nvPr>
        </p:nvSpPr>
        <p:spPr/>
        <p:txBody>
          <a:bodyPr/>
          <a:lstStyle/>
          <a:p>
            <a:r>
              <a:rPr lang="tr-TR" dirty="0" err="1" smtClean="0"/>
              <a:t>Suggestions</a:t>
            </a:r>
            <a:r>
              <a:rPr lang="tr-TR" dirty="0" smtClean="0"/>
              <a:t> </a:t>
            </a:r>
            <a:r>
              <a:rPr lang="tr-TR" dirty="0" err="1" smtClean="0"/>
              <a:t>for</a:t>
            </a:r>
            <a:r>
              <a:rPr lang="tr-TR" dirty="0" smtClean="0"/>
              <a:t> </a:t>
            </a:r>
            <a:r>
              <a:rPr lang="tr-TR" dirty="0" err="1" smtClean="0"/>
              <a:t>another</a:t>
            </a:r>
            <a:r>
              <a:rPr lang="tr-TR" dirty="0" smtClean="0"/>
              <a:t> </a:t>
            </a:r>
            <a:r>
              <a:rPr lang="tr-TR" dirty="0" err="1" smtClean="0"/>
              <a:t>activity</a:t>
            </a:r>
            <a:r>
              <a:rPr lang="tr-TR" dirty="0" smtClean="0"/>
              <a:t>?</a:t>
            </a:r>
            <a:endParaRPr lang="tr-TR" dirty="0"/>
          </a:p>
        </p:txBody>
      </p:sp>
    </p:spTree>
    <p:extLst>
      <p:ext uri="{BB962C8B-B14F-4D97-AF65-F5344CB8AC3E}">
        <p14:creationId xmlns:p14="http://schemas.microsoft.com/office/powerpoint/2010/main" val="253764201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 name="Group 193"/>
          <p:cNvGrpSpPr/>
          <p:nvPr/>
        </p:nvGrpSpPr>
        <p:grpSpPr>
          <a:xfrm>
            <a:off x="9662326" y="4635499"/>
            <a:ext cx="3004021" cy="1822451"/>
            <a:chOff x="-1" y="0"/>
            <a:chExt cx="3004019" cy="1822450"/>
          </a:xfrm>
        </p:grpSpPr>
        <p:sp>
          <p:nvSpPr>
            <p:cNvPr id="191" name="Shape 191"/>
            <p:cNvSpPr/>
            <p:nvPr/>
          </p:nvSpPr>
          <p:spPr>
            <a:xfrm>
              <a:off x="-2" y="-1"/>
              <a:ext cx="3004021" cy="1822452"/>
            </a:xfrm>
            <a:custGeom>
              <a:avLst/>
              <a:gdLst/>
              <a:ahLst/>
              <a:cxnLst>
                <a:cxn ang="0">
                  <a:pos x="wd2" y="hd2"/>
                </a:cxn>
                <a:cxn ang="5400000">
                  <a:pos x="wd2" y="hd2"/>
                </a:cxn>
                <a:cxn ang="10800000">
                  <a:pos x="wd2" y="hd2"/>
                </a:cxn>
                <a:cxn ang="16200000">
                  <a:pos x="wd2" y="hd2"/>
                </a:cxn>
              </a:cxnLst>
              <a:rect l="0" t="0" r="r" b="b"/>
              <a:pathLst>
                <a:path w="21600" h="21600" extrusionOk="0">
                  <a:moveTo>
                    <a:pt x="1131" y="0"/>
                  </a:moveTo>
                  <a:lnTo>
                    <a:pt x="21600" y="0"/>
                  </a:lnTo>
                  <a:lnTo>
                    <a:pt x="21600" y="19735"/>
                  </a:lnTo>
                  <a:cubicBezTo>
                    <a:pt x="21600" y="20765"/>
                    <a:pt x="21093" y="21600"/>
                    <a:pt x="20469" y="21600"/>
                  </a:cubicBezTo>
                  <a:lnTo>
                    <a:pt x="0" y="21600"/>
                  </a:lnTo>
                  <a:lnTo>
                    <a:pt x="0" y="1865"/>
                  </a:lnTo>
                  <a:cubicBezTo>
                    <a:pt x="0" y="835"/>
                    <a:pt x="507" y="0"/>
                    <a:pt x="1131" y="0"/>
                  </a:cubicBezTo>
                  <a:close/>
                </a:path>
              </a:pathLst>
            </a:custGeom>
            <a:solidFill>
              <a:srgbClr val="BFBFBF"/>
            </a:solidFill>
            <a:ln w="12700" cap="flat">
              <a:noFill/>
              <a:miter lim="400000"/>
            </a:ln>
            <a:effectLst/>
          </p:spPr>
          <p:txBody>
            <a:bodyPr wrap="square" lIns="0" tIns="0" rIns="0" bIns="0" numCol="1" anchor="t">
              <a:noAutofit/>
            </a:bodyPr>
            <a:lstStyle/>
            <a:p>
              <a:pPr lvl="0" defTabSz="457200">
                <a:spcBef>
                  <a:spcPts val="600"/>
                </a:spcBef>
                <a:defRPr>
                  <a:solidFill>
                    <a:srgbClr val="FFFFFF"/>
                  </a:solidFill>
                  <a:latin typeface="Calibri"/>
                  <a:ea typeface="Calibri"/>
                  <a:cs typeface="Calibri"/>
                  <a:sym typeface="Calibri"/>
                </a:defRPr>
              </a:pPr>
              <a:endParaRPr/>
            </a:p>
          </p:txBody>
        </p:sp>
        <p:sp>
          <p:nvSpPr>
            <p:cNvPr id="192" name="Shape 192"/>
            <p:cNvSpPr/>
            <p:nvPr/>
          </p:nvSpPr>
          <p:spPr>
            <a:xfrm>
              <a:off x="46085" y="46084"/>
              <a:ext cx="2911848" cy="1303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6000" tIns="36000" rIns="36000" bIns="36000" numCol="1" anchor="t">
              <a:spAutoFit/>
            </a:bodyPr>
            <a:lstStyle/>
            <a:p>
              <a:pPr lvl="0" defTabSz="457200">
                <a:spcBef>
                  <a:spcPts val="600"/>
                </a:spcBef>
              </a:pPr>
              <a:r>
                <a:rPr sz="1200">
                  <a:latin typeface="Calibri"/>
                  <a:ea typeface="Calibri"/>
                  <a:cs typeface="Calibri"/>
                  <a:sym typeface="Calibri"/>
                </a:rPr>
                <a:t>LOGO STRIP SHORT</a:t>
              </a:r>
              <a:endParaRPr sz="1200">
                <a:solidFill>
                  <a:srgbClr val="FFFFFF"/>
                </a:solidFill>
                <a:latin typeface="Calibri"/>
                <a:ea typeface="Calibri"/>
                <a:cs typeface="Calibri"/>
                <a:sym typeface="Calibri"/>
              </a:endParaRPr>
            </a:p>
            <a:p>
              <a:pPr lvl="0" defTabSz="457200">
                <a:spcBef>
                  <a:spcPts val="600"/>
                </a:spcBef>
              </a:pPr>
              <a:r>
                <a:rPr sz="1000">
                  <a:solidFill>
                    <a:srgbClr val="FFFFFF"/>
                  </a:solidFill>
                  <a:latin typeface="Calibri"/>
                  <a:ea typeface="Calibri"/>
                  <a:cs typeface="Calibri"/>
                  <a:sym typeface="Calibri"/>
                </a:rPr>
                <a:t>Use this cover where you want to insert your own image and where you want to use the Macmillan Education logo. The space at the bottom has room for one additional imprint or sub brand or where you want to use the Language Learning lock up. These are available to copy and paste from the pages at the back of this templates.</a:t>
              </a:r>
            </a:p>
          </p:txBody>
        </p:sp>
      </p:grpSp>
      <p:grpSp>
        <p:nvGrpSpPr>
          <p:cNvPr id="196" name="Group 196"/>
          <p:cNvGrpSpPr/>
          <p:nvPr/>
        </p:nvGrpSpPr>
        <p:grpSpPr>
          <a:xfrm>
            <a:off x="-5626410" y="3151788"/>
            <a:ext cx="3004020" cy="4375153"/>
            <a:chOff x="-1" y="0"/>
            <a:chExt cx="3004019" cy="4375151"/>
          </a:xfrm>
        </p:grpSpPr>
        <p:sp>
          <p:nvSpPr>
            <p:cNvPr id="194" name="Shape 194"/>
            <p:cNvSpPr/>
            <p:nvPr/>
          </p:nvSpPr>
          <p:spPr>
            <a:xfrm>
              <a:off x="-2" y="-1"/>
              <a:ext cx="3004021" cy="4375153"/>
            </a:xfrm>
            <a:custGeom>
              <a:avLst/>
              <a:gdLst/>
              <a:ahLst/>
              <a:cxnLst>
                <a:cxn ang="0">
                  <a:pos x="wd2" y="hd2"/>
                </a:cxn>
                <a:cxn ang="5400000">
                  <a:pos x="wd2" y="hd2"/>
                </a:cxn>
                <a:cxn ang="10800000">
                  <a:pos x="wd2" y="hd2"/>
                </a:cxn>
                <a:cxn ang="16200000">
                  <a:pos x="wd2" y="hd2"/>
                </a:cxn>
              </a:cxnLst>
              <a:rect l="0" t="0" r="r" b="b"/>
              <a:pathLst>
                <a:path w="21600" h="21600" extrusionOk="0">
                  <a:moveTo>
                    <a:pt x="1861" y="0"/>
                  </a:moveTo>
                  <a:lnTo>
                    <a:pt x="21600" y="0"/>
                  </a:lnTo>
                  <a:lnTo>
                    <a:pt x="21600" y="20322"/>
                  </a:lnTo>
                  <a:cubicBezTo>
                    <a:pt x="21600" y="21028"/>
                    <a:pt x="20767" y="21600"/>
                    <a:pt x="19739" y="21600"/>
                  </a:cubicBezTo>
                  <a:lnTo>
                    <a:pt x="0" y="21600"/>
                  </a:lnTo>
                  <a:lnTo>
                    <a:pt x="0" y="1278"/>
                  </a:lnTo>
                  <a:cubicBezTo>
                    <a:pt x="0" y="572"/>
                    <a:pt x="833" y="0"/>
                    <a:pt x="1861" y="0"/>
                  </a:cubicBezTo>
                  <a:close/>
                </a:path>
              </a:pathLst>
            </a:custGeom>
            <a:solidFill>
              <a:srgbClr val="BFBFBF"/>
            </a:solidFill>
            <a:ln w="12700" cap="flat">
              <a:noFill/>
              <a:miter lim="400000"/>
            </a:ln>
            <a:effectLst/>
          </p:spPr>
          <p:txBody>
            <a:bodyPr wrap="square" lIns="0" tIns="0" rIns="0" bIns="0" numCol="1" anchor="t">
              <a:noAutofit/>
            </a:bodyPr>
            <a:lstStyle/>
            <a:p>
              <a:pPr lvl="0" defTabSz="457200">
                <a:spcBef>
                  <a:spcPts val="600"/>
                </a:spcBef>
                <a:defRPr>
                  <a:solidFill>
                    <a:srgbClr val="FFFFFF"/>
                  </a:solidFill>
                  <a:latin typeface="Calibri"/>
                  <a:ea typeface="Calibri"/>
                  <a:cs typeface="Calibri"/>
                  <a:sym typeface="Calibri"/>
                </a:defRPr>
              </a:pPr>
              <a:endParaRPr/>
            </a:p>
          </p:txBody>
        </p:sp>
        <p:sp>
          <p:nvSpPr>
            <p:cNvPr id="195" name="Shape 195"/>
            <p:cNvSpPr/>
            <p:nvPr/>
          </p:nvSpPr>
          <p:spPr>
            <a:xfrm>
              <a:off x="75815" y="75814"/>
              <a:ext cx="2852388" cy="3589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6000" tIns="36000" rIns="36000" bIns="36000" numCol="1" anchor="t">
              <a:spAutoFit/>
            </a:bodyPr>
            <a:lstStyle/>
            <a:p>
              <a:pPr lvl="0" defTabSz="457200">
                <a:spcBef>
                  <a:spcPts val="600"/>
                </a:spcBef>
              </a:pPr>
              <a:r>
                <a:rPr sz="1200">
                  <a:latin typeface="Calibri"/>
                  <a:ea typeface="Calibri"/>
                  <a:cs typeface="Calibri"/>
                  <a:sym typeface="Calibri"/>
                </a:rPr>
                <a:t>COVER INSERT IMAGE SHORT</a:t>
              </a:r>
              <a:endParaRPr sz="1200">
                <a:solidFill>
                  <a:srgbClr val="FFFFFF"/>
                </a:solidFill>
                <a:latin typeface="Calibri"/>
                <a:ea typeface="Calibri"/>
                <a:cs typeface="Calibri"/>
                <a:sym typeface="Calibri"/>
              </a:endParaRPr>
            </a:p>
            <a:p>
              <a:pPr lvl="0" defTabSz="457200">
                <a:spcBef>
                  <a:spcPts val="600"/>
                </a:spcBef>
              </a:pPr>
              <a:r>
                <a:rPr sz="1000">
                  <a:solidFill>
                    <a:srgbClr val="FFFFFF"/>
                  </a:solidFill>
                  <a:latin typeface="Calibri"/>
                  <a:ea typeface="Calibri"/>
                  <a:cs typeface="Calibri"/>
                  <a:sym typeface="Calibri"/>
                </a:rPr>
                <a:t>Images on this page  layout can be updated. To update the image you will need to click on the ‘picture icon’, please follow the instructions below. </a:t>
              </a:r>
            </a:p>
            <a:p>
              <a:pPr lvl="0" defTabSz="457200">
                <a:spcBef>
                  <a:spcPts val="600"/>
                </a:spcBef>
              </a:pPr>
              <a:r>
                <a:rPr sz="1000">
                  <a:solidFill>
                    <a:srgbClr val="FFFFFF"/>
                  </a:solidFill>
                  <a:latin typeface="Calibri"/>
                  <a:ea typeface="Calibri"/>
                  <a:cs typeface="Calibri"/>
                  <a:sym typeface="Calibri"/>
                </a:rPr>
                <a:t>To update the image: </a:t>
              </a:r>
            </a:p>
            <a:p>
              <a:pPr marL="52916" lvl="0" indent="-52916" defTabSz="457200">
                <a:spcBef>
                  <a:spcPts val="600"/>
                </a:spcBef>
                <a:buClr>
                  <a:srgbClr val="FFFFFF"/>
                </a:buClr>
                <a:buSzPct val="100000"/>
                <a:buFont typeface="Arial"/>
                <a:buChar char="•"/>
              </a:pPr>
              <a:r>
                <a:rPr sz="1000">
                  <a:solidFill>
                    <a:srgbClr val="FFFFFF"/>
                  </a:solidFill>
                  <a:latin typeface="Calibri"/>
                  <a:ea typeface="Calibri"/>
                  <a:cs typeface="Calibri"/>
                  <a:sym typeface="Calibri"/>
                </a:rPr>
                <a:t>Click on the picture icon; or </a:t>
              </a:r>
            </a:p>
            <a:p>
              <a:pPr marL="52916" lvl="0" indent="-52916" defTabSz="457200">
                <a:spcBef>
                  <a:spcPts val="600"/>
                </a:spcBef>
                <a:buClr>
                  <a:srgbClr val="FFFFFF"/>
                </a:buClr>
                <a:buSzPct val="100000"/>
                <a:buFont typeface="Arial"/>
                <a:buChar char="•"/>
              </a:pPr>
              <a:r>
                <a:rPr sz="1000">
                  <a:solidFill>
                    <a:srgbClr val="FFFFFF"/>
                  </a:solidFill>
                  <a:latin typeface="Calibri"/>
                  <a:ea typeface="Calibri"/>
                  <a:cs typeface="Calibri"/>
                  <a:sym typeface="Calibri"/>
                </a:rPr>
                <a:t>if there is an existing image, right click on the image and select ‘change picture’</a:t>
              </a:r>
            </a:p>
            <a:p>
              <a:pPr marL="52916" lvl="0" indent="-52916" defTabSz="457200">
                <a:spcBef>
                  <a:spcPts val="600"/>
                </a:spcBef>
                <a:buClr>
                  <a:srgbClr val="FFFFFF"/>
                </a:buClr>
                <a:buSzPct val="100000"/>
                <a:buFont typeface="Arial"/>
                <a:buChar char="•"/>
              </a:pPr>
              <a:r>
                <a:rPr sz="1000">
                  <a:solidFill>
                    <a:srgbClr val="FFFFFF"/>
                  </a:solidFill>
                  <a:latin typeface="Calibri"/>
                  <a:ea typeface="Calibri"/>
                  <a:cs typeface="Calibri"/>
                  <a:sym typeface="Calibri"/>
                </a:rPr>
                <a:t>Go to the location where the selected image is saved</a:t>
              </a:r>
            </a:p>
            <a:p>
              <a:pPr marL="52916" lvl="0" indent="-52916" defTabSz="457200">
                <a:spcBef>
                  <a:spcPts val="600"/>
                </a:spcBef>
                <a:buClr>
                  <a:srgbClr val="FFFFFF"/>
                </a:buClr>
                <a:buSzPct val="100000"/>
                <a:buFont typeface="Arial"/>
                <a:buChar char="•"/>
              </a:pPr>
              <a:r>
                <a:rPr sz="1000">
                  <a:solidFill>
                    <a:srgbClr val="FFFFFF"/>
                  </a:solidFill>
                  <a:latin typeface="Calibri"/>
                  <a:ea typeface="Calibri"/>
                  <a:cs typeface="Calibri"/>
                  <a:sym typeface="Calibri"/>
                </a:rPr>
                <a:t>Select the image </a:t>
              </a:r>
            </a:p>
            <a:p>
              <a:pPr marL="52916" lvl="0" indent="-52916" defTabSz="457200">
                <a:spcBef>
                  <a:spcPts val="600"/>
                </a:spcBef>
                <a:buClr>
                  <a:srgbClr val="FFFFFF"/>
                </a:buClr>
                <a:buSzPct val="100000"/>
                <a:buFont typeface="Arial"/>
                <a:buChar char="•"/>
              </a:pPr>
              <a:r>
                <a:rPr sz="1000">
                  <a:solidFill>
                    <a:srgbClr val="FFFFFF"/>
                  </a:solidFill>
                  <a:latin typeface="Calibri"/>
                  <a:ea typeface="Calibri"/>
                  <a:cs typeface="Calibri"/>
                  <a:sym typeface="Calibri"/>
                </a:rPr>
                <a:t>Please note all images should be: 27.5cm x 19.05cm</a:t>
              </a:r>
            </a:p>
            <a:p>
              <a:pPr marL="52916" lvl="0" indent="-52916" defTabSz="457200">
                <a:spcBef>
                  <a:spcPts val="600"/>
                </a:spcBef>
                <a:buClr>
                  <a:srgbClr val="FFFFFF"/>
                </a:buClr>
                <a:buSzPct val="100000"/>
                <a:buFont typeface="Arial"/>
                <a:buChar char="•"/>
              </a:pPr>
              <a:r>
                <a:rPr sz="1000">
                  <a:solidFill>
                    <a:srgbClr val="FFFFFF"/>
                  </a:solidFill>
                  <a:latin typeface="Calibri"/>
                  <a:ea typeface="Calibri"/>
                  <a:cs typeface="Calibri"/>
                  <a:sym typeface="Calibri"/>
                </a:rPr>
                <a:t>If the image does not fit, ensure you keep the dimensions as  above otherwise the image will appear stretched and distorted</a:t>
              </a:r>
            </a:p>
            <a:p>
              <a:pPr marL="52916" lvl="0" indent="-52916" defTabSz="457200">
                <a:spcBef>
                  <a:spcPts val="600"/>
                </a:spcBef>
                <a:buClr>
                  <a:srgbClr val="FFFFFF"/>
                </a:buClr>
                <a:buSzPct val="100000"/>
                <a:buFont typeface="Arial"/>
                <a:buChar char="•"/>
              </a:pPr>
              <a:r>
                <a:rPr sz="1000">
                  <a:solidFill>
                    <a:srgbClr val="FFFFFF"/>
                  </a:solidFill>
                  <a:latin typeface="Calibri"/>
                  <a:ea typeface="Calibri"/>
                  <a:cs typeface="Calibri"/>
                  <a:sym typeface="Calibri"/>
                </a:rPr>
                <a:t>If the image is sitting over the header banner – Right click on new image and select ‘send to back’</a:t>
              </a:r>
            </a:p>
          </p:txBody>
        </p:sp>
      </p:grpSp>
      <p:pic>
        <p:nvPicPr>
          <p:cNvPr id="197" name="image14.png"/>
          <p:cNvPicPr/>
          <p:nvPr/>
        </p:nvPicPr>
        <p:blipFill>
          <a:blip r:embed="rId2">
            <a:extLst/>
          </a:blip>
          <a:stretch>
            <a:fillRect/>
          </a:stretch>
        </p:blipFill>
        <p:spPr>
          <a:xfrm>
            <a:off x="374650" y="1704576"/>
            <a:ext cx="9144000" cy="5153424"/>
          </a:xfrm>
          <a:prstGeom prst="rect">
            <a:avLst/>
          </a:prstGeom>
          <a:ln w="12700">
            <a:miter lim="400000"/>
          </a:ln>
          <a:effectLst>
            <a:outerShdw blurRad="50800" dist="38100" dir="2700000" rotWithShape="0">
              <a:srgbClr val="000000">
                <a:alpha val="43000"/>
              </a:srgbClr>
            </a:outerShdw>
          </a:effectLst>
        </p:spPr>
      </p:pic>
      <p:sp>
        <p:nvSpPr>
          <p:cNvPr id="198" name="Shape 198"/>
          <p:cNvSpPr/>
          <p:nvPr/>
        </p:nvSpPr>
        <p:spPr>
          <a:xfrm>
            <a:off x="1310353" y="451210"/>
            <a:ext cx="6249168" cy="45660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defTabSz="457200">
              <a:defRPr sz="3200" b="1">
                <a:solidFill>
                  <a:srgbClr val="FFFFFF"/>
                </a:solidFill>
                <a:latin typeface="Arial"/>
                <a:ea typeface="Arial"/>
                <a:cs typeface="Arial"/>
                <a:sym typeface="Arial"/>
              </a:defRPr>
            </a:lvl1pPr>
          </a:lstStyle>
          <a:p>
            <a:pPr lvl="0">
              <a:defRPr sz="1800" b="0">
                <a:solidFill>
                  <a:srgbClr val="000000"/>
                </a:solidFill>
              </a:defRPr>
            </a:pPr>
            <a:r>
              <a:rPr sz="3200" b="1">
                <a:solidFill>
                  <a:srgbClr val="FFFFFF"/>
                </a:solidFill>
              </a:rPr>
              <a:t>An activity-based Approach</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idx="1"/>
          </p:nvPr>
        </p:nvSpPr>
        <p:spPr>
          <a:xfrm>
            <a:off x="971999" y="810273"/>
            <a:ext cx="7956102" cy="5859087"/>
          </a:xfrm>
        </p:spPr>
        <p:txBody>
          <a:bodyPr/>
          <a:lstStyle/>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p:txBody>
      </p:sp>
      <p:sp>
        <p:nvSpPr>
          <p:cNvPr id="3" name="Unvan 2"/>
          <p:cNvSpPr>
            <a:spLocks noGrp="1"/>
          </p:cNvSpPr>
          <p:nvPr>
            <p:ph type="title"/>
          </p:nvPr>
        </p:nvSpPr>
        <p:spPr/>
        <p:txBody>
          <a:bodyPr/>
          <a:lstStyle/>
          <a:p>
            <a:r>
              <a:rPr lang="tr-TR" dirty="0" err="1" smtClean="0"/>
              <a:t>What</a:t>
            </a:r>
            <a:r>
              <a:rPr lang="tr-TR" dirty="0" smtClean="0"/>
              <a:t> is a </a:t>
            </a:r>
            <a:r>
              <a:rPr lang="tr-TR" dirty="0" err="1" smtClean="0"/>
              <a:t>dictagloss</a:t>
            </a:r>
            <a:r>
              <a:rPr lang="tr-TR" dirty="0" smtClean="0"/>
              <a:t>?</a:t>
            </a:r>
            <a:endParaRPr lang="tr-TR" dirty="0"/>
          </a:p>
        </p:txBody>
      </p:sp>
      <p:sp>
        <p:nvSpPr>
          <p:cNvPr id="4" name="Oval Belirtme Çizgisi 3"/>
          <p:cNvSpPr/>
          <p:nvPr/>
        </p:nvSpPr>
        <p:spPr>
          <a:xfrm>
            <a:off x="-20482" y="2492896"/>
            <a:ext cx="9289032" cy="2207234"/>
          </a:xfrm>
          <a:prstGeom prst="wedgeEllipseCallout">
            <a:avLst/>
          </a:prstGeom>
          <a:solidFill>
            <a:srgbClr val="FFFFFF"/>
          </a:solidFill>
          <a:ln w="25400" cap="flat">
            <a:solidFill>
              <a:srgbClr val="80808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tr-TR" sz="3200" b="0" i="0" u="none" strike="noStrike" cap="none" spc="0" normalizeH="0" baseline="0" dirty="0" smtClean="0">
                <a:ln>
                  <a:noFill/>
                </a:ln>
                <a:solidFill>
                  <a:srgbClr val="00B0F0"/>
                </a:solidFill>
                <a:effectLst/>
                <a:uFillTx/>
                <a:latin typeface="+mj-lt"/>
                <a:ea typeface="+mj-ea"/>
                <a:cs typeface="+mj-cs"/>
                <a:sym typeface="Helvetica Neue"/>
              </a:rPr>
              <a:t>A </a:t>
            </a:r>
            <a:r>
              <a:rPr kumimoji="0" lang="tr-TR" sz="3200" b="0" i="0" u="none" strike="noStrike" cap="none" spc="0" normalizeH="0" baseline="0" dirty="0" err="1" smtClean="0">
                <a:ln>
                  <a:noFill/>
                </a:ln>
                <a:solidFill>
                  <a:srgbClr val="00B0F0"/>
                </a:solidFill>
                <a:effectLst/>
                <a:uFillTx/>
                <a:latin typeface="+mj-lt"/>
                <a:ea typeface="+mj-ea"/>
                <a:cs typeface="+mj-cs"/>
                <a:sym typeface="Helvetica Neue"/>
              </a:rPr>
              <a:t>classroom</a:t>
            </a:r>
            <a:r>
              <a:rPr kumimoji="0" lang="tr-TR" sz="3200" b="0" i="0" u="none" strike="noStrike" cap="none" spc="0" normalizeH="0" baseline="0" dirty="0" smtClean="0">
                <a:ln>
                  <a:noFill/>
                </a:ln>
                <a:solidFill>
                  <a:srgbClr val="00B0F0"/>
                </a:solidFill>
                <a:effectLst/>
                <a:uFillTx/>
                <a:latin typeface="+mj-lt"/>
                <a:ea typeface="+mj-ea"/>
                <a:cs typeface="+mj-cs"/>
                <a:sym typeface="Helvetica Neue"/>
              </a:rPr>
              <a:t> </a:t>
            </a:r>
            <a:r>
              <a:rPr kumimoji="0" lang="tr-TR" sz="3200" b="0" i="0" u="none" strike="noStrike" cap="none" spc="0" normalizeH="0" baseline="0" dirty="0" err="1" smtClean="0">
                <a:ln>
                  <a:noFill/>
                </a:ln>
                <a:solidFill>
                  <a:srgbClr val="00B0F0"/>
                </a:solidFill>
                <a:effectLst/>
                <a:uFillTx/>
                <a:latin typeface="+mj-lt"/>
                <a:ea typeface="+mj-ea"/>
                <a:cs typeface="+mj-cs"/>
                <a:sym typeface="Helvetica Neue"/>
              </a:rPr>
              <a:t>dictation</a:t>
            </a:r>
            <a:r>
              <a:rPr kumimoji="0" lang="tr-TR" sz="3200" b="0" i="0" u="none" strike="noStrike" cap="none" spc="0" normalizeH="0" baseline="0" dirty="0" smtClean="0">
                <a:ln>
                  <a:noFill/>
                </a:ln>
                <a:solidFill>
                  <a:srgbClr val="00B0F0"/>
                </a:solidFill>
                <a:effectLst/>
                <a:uFillTx/>
                <a:latin typeface="+mj-lt"/>
                <a:ea typeface="+mj-ea"/>
                <a:cs typeface="+mj-cs"/>
                <a:sym typeface="Helvetica Neue"/>
              </a:rPr>
              <a:t> </a:t>
            </a:r>
            <a:r>
              <a:rPr kumimoji="0" lang="tr-TR" sz="3200" b="0" i="0" u="none" strike="noStrike" cap="none" spc="0" normalizeH="0" baseline="0" dirty="0" err="1" smtClean="0">
                <a:ln>
                  <a:noFill/>
                </a:ln>
                <a:solidFill>
                  <a:srgbClr val="00B0F0"/>
                </a:solidFill>
                <a:effectLst/>
                <a:uFillTx/>
                <a:latin typeface="+mj-lt"/>
                <a:ea typeface="+mj-ea"/>
                <a:cs typeface="+mj-cs"/>
                <a:sym typeface="Helvetica Neue"/>
              </a:rPr>
              <a:t>activity</a:t>
            </a:r>
            <a:r>
              <a:rPr kumimoji="0" lang="tr-TR" sz="3200" b="0" i="0" u="none" strike="noStrike" cap="none" spc="0" normalizeH="0" baseline="0" dirty="0" smtClean="0">
                <a:ln>
                  <a:noFill/>
                </a:ln>
                <a:solidFill>
                  <a:srgbClr val="00B0F0"/>
                </a:solidFill>
                <a:effectLst/>
                <a:uFillTx/>
                <a:latin typeface="+mj-lt"/>
                <a:ea typeface="+mj-ea"/>
                <a:cs typeface="+mj-cs"/>
                <a:sym typeface="Helvetica Neue"/>
              </a:rPr>
              <a:t> </a:t>
            </a:r>
            <a:r>
              <a:rPr kumimoji="0" lang="tr-TR" sz="3200" b="0" i="0" u="none" strike="noStrike" cap="none" spc="0" normalizeH="0" baseline="0" dirty="0" err="1" smtClean="0">
                <a:ln>
                  <a:noFill/>
                </a:ln>
                <a:solidFill>
                  <a:srgbClr val="00B0F0"/>
                </a:solidFill>
                <a:effectLst/>
                <a:uFillTx/>
                <a:latin typeface="+mj-lt"/>
                <a:ea typeface="+mj-ea"/>
                <a:cs typeface="+mj-cs"/>
                <a:sym typeface="Helvetica Neue"/>
              </a:rPr>
              <a:t>where</a:t>
            </a:r>
            <a:r>
              <a:rPr kumimoji="0" lang="tr-TR" sz="3200" b="0" i="0" u="none" strike="noStrike" cap="none" spc="0" normalizeH="0" baseline="0" dirty="0" smtClean="0">
                <a:ln>
                  <a:noFill/>
                </a:ln>
                <a:solidFill>
                  <a:srgbClr val="00B0F0"/>
                </a:solidFill>
                <a:effectLst/>
                <a:uFillTx/>
                <a:latin typeface="+mj-lt"/>
                <a:ea typeface="+mj-ea"/>
                <a:cs typeface="+mj-cs"/>
                <a:sym typeface="Helvetica Neue"/>
              </a:rPr>
              <a:t> </a:t>
            </a:r>
            <a:r>
              <a:rPr kumimoji="0" lang="tr-TR" sz="3200" b="0" i="0" u="none" strike="noStrike" cap="none" spc="0" normalizeH="0" baseline="0" dirty="0" err="1" smtClean="0">
                <a:ln>
                  <a:noFill/>
                </a:ln>
                <a:solidFill>
                  <a:srgbClr val="00B0F0"/>
                </a:solidFill>
                <a:effectLst/>
                <a:uFillTx/>
                <a:latin typeface="+mj-lt"/>
                <a:ea typeface="+mj-ea"/>
                <a:cs typeface="+mj-cs"/>
                <a:sym typeface="Helvetica Neue"/>
              </a:rPr>
              <a:t>learners</a:t>
            </a:r>
            <a:r>
              <a:rPr kumimoji="0" lang="tr-TR" sz="3200" b="0" i="0" u="none" strike="noStrike" cap="none" spc="0" normalizeH="0" baseline="0" dirty="0" smtClean="0">
                <a:ln>
                  <a:noFill/>
                </a:ln>
                <a:solidFill>
                  <a:srgbClr val="00B0F0"/>
                </a:solidFill>
                <a:effectLst/>
                <a:uFillTx/>
                <a:latin typeface="+mj-lt"/>
                <a:ea typeface="+mj-ea"/>
                <a:cs typeface="+mj-cs"/>
                <a:sym typeface="Helvetica Neue"/>
              </a:rPr>
              <a:t> </a:t>
            </a:r>
            <a:r>
              <a:rPr kumimoji="0" lang="tr-TR" sz="3200" b="0" i="0" u="none" strike="noStrike" cap="none" spc="0" normalizeH="0" baseline="0" dirty="0" err="1" smtClean="0">
                <a:ln>
                  <a:noFill/>
                </a:ln>
                <a:solidFill>
                  <a:srgbClr val="00B0F0"/>
                </a:solidFill>
                <a:effectLst/>
                <a:uFillTx/>
                <a:latin typeface="+mj-lt"/>
                <a:ea typeface="+mj-ea"/>
                <a:cs typeface="+mj-cs"/>
                <a:sym typeface="Helvetica Neue"/>
              </a:rPr>
              <a:t>reconstruct</a:t>
            </a:r>
            <a:r>
              <a:rPr kumimoji="0" lang="tr-TR" sz="3200" b="0" i="0" u="none" strike="noStrike" cap="none" spc="0" normalizeH="0" baseline="0" dirty="0" smtClean="0">
                <a:ln>
                  <a:noFill/>
                </a:ln>
                <a:solidFill>
                  <a:srgbClr val="00B0F0"/>
                </a:solidFill>
                <a:effectLst/>
                <a:uFillTx/>
                <a:latin typeface="+mj-lt"/>
                <a:ea typeface="+mj-ea"/>
                <a:cs typeface="+mj-cs"/>
                <a:sym typeface="Helvetica Neue"/>
              </a:rPr>
              <a:t> a </a:t>
            </a:r>
            <a:r>
              <a:rPr kumimoji="0" lang="tr-TR" sz="3200" b="0" i="0" u="none" strike="noStrike" cap="none" spc="0" normalizeH="0" baseline="0" dirty="0" err="1" smtClean="0">
                <a:ln>
                  <a:noFill/>
                </a:ln>
                <a:solidFill>
                  <a:srgbClr val="00B0F0"/>
                </a:solidFill>
                <a:effectLst/>
                <a:uFillTx/>
                <a:latin typeface="+mj-lt"/>
                <a:ea typeface="+mj-ea"/>
                <a:cs typeface="+mj-cs"/>
                <a:sym typeface="Helvetica Neue"/>
              </a:rPr>
              <a:t>short</a:t>
            </a:r>
            <a:r>
              <a:rPr kumimoji="0" lang="tr-TR" sz="3200" b="0" i="0" u="none" strike="noStrike" cap="none" spc="0" normalizeH="0" baseline="0" dirty="0" smtClean="0">
                <a:ln>
                  <a:noFill/>
                </a:ln>
                <a:solidFill>
                  <a:srgbClr val="00B0F0"/>
                </a:solidFill>
                <a:effectLst/>
                <a:uFillTx/>
                <a:latin typeface="+mj-lt"/>
                <a:ea typeface="+mj-ea"/>
                <a:cs typeface="+mj-cs"/>
                <a:sym typeface="Helvetica Neue"/>
              </a:rPr>
              <a:t> </a:t>
            </a:r>
            <a:r>
              <a:rPr kumimoji="0" lang="tr-TR" sz="3200" b="0" i="0" u="none" strike="noStrike" cap="none" spc="0" normalizeH="0" baseline="0" dirty="0" err="1" smtClean="0">
                <a:ln>
                  <a:noFill/>
                </a:ln>
                <a:solidFill>
                  <a:srgbClr val="00B0F0"/>
                </a:solidFill>
                <a:effectLst/>
                <a:uFillTx/>
                <a:latin typeface="+mj-lt"/>
                <a:ea typeface="+mj-ea"/>
                <a:cs typeface="+mj-cs"/>
                <a:sym typeface="Helvetica Neue"/>
              </a:rPr>
              <a:t>text</a:t>
            </a:r>
            <a:r>
              <a:rPr kumimoji="0" lang="tr-TR" sz="3200" b="0" i="0" u="none" strike="noStrike" cap="none" spc="0" normalizeH="0" baseline="0" dirty="0" smtClean="0">
                <a:ln>
                  <a:noFill/>
                </a:ln>
                <a:solidFill>
                  <a:srgbClr val="00B0F0"/>
                </a:solidFill>
                <a:effectLst/>
                <a:uFillTx/>
                <a:latin typeface="+mj-lt"/>
                <a:ea typeface="+mj-ea"/>
                <a:cs typeface="+mj-cs"/>
                <a:sym typeface="Helvetica Neue"/>
              </a:rPr>
              <a:t> </a:t>
            </a:r>
            <a:r>
              <a:rPr kumimoji="0" lang="tr-TR" sz="3200" b="0" i="0" u="none" strike="noStrike" cap="none" spc="0" normalizeH="0" baseline="0" dirty="0" err="1" smtClean="0">
                <a:ln>
                  <a:noFill/>
                </a:ln>
                <a:solidFill>
                  <a:srgbClr val="00B0F0"/>
                </a:solidFill>
                <a:effectLst/>
                <a:uFillTx/>
                <a:latin typeface="+mj-lt"/>
                <a:ea typeface="+mj-ea"/>
                <a:cs typeface="+mj-cs"/>
                <a:sym typeface="Helvetica Neue"/>
              </a:rPr>
              <a:t>by</a:t>
            </a:r>
            <a:r>
              <a:rPr kumimoji="0" lang="tr-TR" sz="3200" b="0" i="0" u="none" strike="noStrike" cap="none" spc="0" normalizeH="0" baseline="0" dirty="0" smtClean="0">
                <a:ln>
                  <a:noFill/>
                </a:ln>
                <a:solidFill>
                  <a:srgbClr val="00B0F0"/>
                </a:solidFill>
                <a:effectLst/>
                <a:uFillTx/>
                <a:latin typeface="+mj-lt"/>
                <a:ea typeface="+mj-ea"/>
                <a:cs typeface="+mj-cs"/>
                <a:sym typeface="Helvetica Neue"/>
              </a:rPr>
              <a:t> </a:t>
            </a:r>
          </a:p>
          <a:p>
            <a:pPr marL="0" marR="0" indent="0" algn="l" defTabSz="914400" rtl="0" fontAlgn="auto" latinLnBrk="1" hangingPunct="0">
              <a:lnSpc>
                <a:spcPct val="100000"/>
              </a:lnSpc>
              <a:spcBef>
                <a:spcPts val="0"/>
              </a:spcBef>
              <a:spcAft>
                <a:spcPts val="0"/>
              </a:spcAft>
              <a:buClrTx/>
              <a:buSzTx/>
              <a:buFontTx/>
              <a:buNone/>
              <a:tabLst/>
            </a:pPr>
            <a:r>
              <a:rPr kumimoji="0" lang="tr-TR" sz="3200" b="0" i="0" u="none" strike="noStrike" cap="none" spc="0" normalizeH="0" baseline="0" dirty="0" err="1" smtClean="0">
                <a:ln>
                  <a:noFill/>
                </a:ln>
                <a:solidFill>
                  <a:srgbClr val="00B0F0"/>
                </a:solidFill>
                <a:effectLst/>
                <a:uFillTx/>
                <a:latin typeface="+mj-lt"/>
                <a:ea typeface="+mj-ea"/>
                <a:cs typeface="+mj-cs"/>
                <a:sym typeface="Helvetica Neue"/>
              </a:rPr>
              <a:t>listening</a:t>
            </a:r>
            <a:r>
              <a:rPr kumimoji="0" lang="tr-TR" sz="3200" b="0" i="0" u="none" strike="noStrike" cap="none" spc="0" normalizeH="0" baseline="0" dirty="0" smtClean="0">
                <a:ln>
                  <a:noFill/>
                </a:ln>
                <a:solidFill>
                  <a:srgbClr val="00B0F0"/>
                </a:solidFill>
                <a:effectLst/>
                <a:uFillTx/>
                <a:latin typeface="+mj-lt"/>
                <a:ea typeface="+mj-ea"/>
                <a:cs typeface="+mj-cs"/>
                <a:sym typeface="Helvetica Neue"/>
              </a:rPr>
              <a:t> </a:t>
            </a:r>
            <a:r>
              <a:rPr kumimoji="0" lang="tr-TR" sz="3200" b="0" i="0" u="none" strike="noStrike" cap="none" spc="0" normalizeH="0" baseline="0" dirty="0" err="1" smtClean="0">
                <a:ln>
                  <a:noFill/>
                </a:ln>
                <a:solidFill>
                  <a:srgbClr val="00B0F0"/>
                </a:solidFill>
                <a:effectLst/>
                <a:uFillTx/>
                <a:latin typeface="+mj-lt"/>
                <a:ea typeface="+mj-ea"/>
                <a:cs typeface="+mj-cs"/>
                <a:sym typeface="Helvetica Neue"/>
              </a:rPr>
              <a:t>and</a:t>
            </a:r>
            <a:r>
              <a:rPr kumimoji="0" lang="tr-TR" sz="3200" b="0" i="0" u="none" strike="noStrike" cap="none" spc="0" normalizeH="0" baseline="0" dirty="0" smtClean="0">
                <a:ln>
                  <a:noFill/>
                </a:ln>
                <a:solidFill>
                  <a:srgbClr val="00B0F0"/>
                </a:solidFill>
                <a:effectLst/>
                <a:uFillTx/>
                <a:latin typeface="+mj-lt"/>
                <a:ea typeface="+mj-ea"/>
                <a:cs typeface="+mj-cs"/>
                <a:sym typeface="Helvetica Neue"/>
              </a:rPr>
              <a:t> </a:t>
            </a:r>
            <a:r>
              <a:rPr kumimoji="0" lang="tr-TR" sz="3200" b="0" i="0" u="none" strike="noStrike" cap="none" spc="0" normalizeH="0" baseline="0" dirty="0" err="1" smtClean="0">
                <a:ln>
                  <a:noFill/>
                </a:ln>
                <a:solidFill>
                  <a:srgbClr val="00B0F0"/>
                </a:solidFill>
                <a:effectLst/>
                <a:uFillTx/>
                <a:latin typeface="+mj-lt"/>
                <a:ea typeface="+mj-ea"/>
                <a:cs typeface="+mj-cs"/>
                <a:sym typeface="Helvetica Neue"/>
              </a:rPr>
              <a:t>noting</a:t>
            </a:r>
            <a:r>
              <a:rPr kumimoji="0" lang="tr-TR" sz="3200" b="0" i="0" u="none" strike="noStrike" cap="none" spc="0" normalizeH="0" baseline="0" dirty="0" smtClean="0">
                <a:ln>
                  <a:noFill/>
                </a:ln>
                <a:solidFill>
                  <a:srgbClr val="00B0F0"/>
                </a:solidFill>
                <a:effectLst/>
                <a:uFillTx/>
                <a:latin typeface="+mj-lt"/>
                <a:ea typeface="+mj-ea"/>
                <a:cs typeface="+mj-cs"/>
                <a:sym typeface="Helvetica Neue"/>
              </a:rPr>
              <a:t> </a:t>
            </a:r>
            <a:r>
              <a:rPr kumimoji="0" lang="tr-TR" sz="3200" b="0" i="0" u="none" strike="noStrike" cap="none" spc="0" normalizeH="0" baseline="0" dirty="0" err="1" smtClean="0">
                <a:ln>
                  <a:noFill/>
                </a:ln>
                <a:solidFill>
                  <a:srgbClr val="00B0F0"/>
                </a:solidFill>
                <a:effectLst/>
                <a:uFillTx/>
                <a:latin typeface="+mj-lt"/>
                <a:ea typeface="+mj-ea"/>
                <a:cs typeface="+mj-cs"/>
                <a:sym typeface="Helvetica Neue"/>
              </a:rPr>
              <a:t>down</a:t>
            </a:r>
            <a:r>
              <a:rPr kumimoji="0" lang="tr-TR" sz="3200" b="0" i="0" u="none" strike="noStrike" cap="none" spc="0" normalizeH="0" baseline="0" dirty="0" smtClean="0">
                <a:ln>
                  <a:noFill/>
                </a:ln>
                <a:solidFill>
                  <a:srgbClr val="00B0F0"/>
                </a:solidFill>
                <a:effectLst/>
                <a:uFillTx/>
                <a:latin typeface="+mj-lt"/>
                <a:ea typeface="+mj-ea"/>
                <a:cs typeface="+mj-cs"/>
                <a:sym typeface="Helvetica Neue"/>
              </a:rPr>
              <a:t> </a:t>
            </a:r>
            <a:r>
              <a:rPr kumimoji="0" lang="tr-TR" sz="3200" b="0" i="0" u="none" strike="noStrike" cap="none" spc="0" normalizeH="0" baseline="0" dirty="0" err="1" smtClean="0">
                <a:ln>
                  <a:noFill/>
                </a:ln>
                <a:solidFill>
                  <a:srgbClr val="00B0F0"/>
                </a:solidFill>
                <a:effectLst/>
                <a:uFillTx/>
                <a:latin typeface="+mj-lt"/>
                <a:ea typeface="+mj-ea"/>
                <a:cs typeface="+mj-cs"/>
                <a:sym typeface="Helvetica Neue"/>
              </a:rPr>
              <a:t>keywords</a:t>
            </a:r>
            <a:r>
              <a:rPr kumimoji="0" lang="tr-TR" sz="3200" b="0" i="0" u="none" strike="noStrike" cap="none" spc="0" normalizeH="0" baseline="0" dirty="0" smtClean="0">
                <a:ln>
                  <a:noFill/>
                </a:ln>
                <a:solidFill>
                  <a:srgbClr val="00B0F0"/>
                </a:solidFill>
                <a:effectLst/>
                <a:uFillTx/>
                <a:latin typeface="+mj-lt"/>
                <a:ea typeface="+mj-ea"/>
                <a:cs typeface="+mj-cs"/>
                <a:sym typeface="Helvetica Neue"/>
              </a:rPr>
              <a:t>  </a:t>
            </a:r>
            <a:endParaRPr kumimoji="0" lang="tr-TR" sz="3200" b="0" i="0" u="none" strike="noStrike" cap="none" spc="0" normalizeH="0" baseline="0" dirty="0">
              <a:ln>
                <a:noFill/>
              </a:ln>
              <a:solidFill>
                <a:srgbClr val="00B0F0"/>
              </a:solidFill>
              <a:effectLst/>
              <a:uFillTx/>
              <a:latin typeface="+mj-lt"/>
              <a:ea typeface="+mj-ea"/>
              <a:cs typeface="+mj-cs"/>
              <a:sym typeface="Helvetica Neue"/>
            </a:endParaRPr>
          </a:p>
        </p:txBody>
      </p:sp>
    </p:spTree>
    <p:extLst>
      <p:ext uri="{BB962C8B-B14F-4D97-AF65-F5344CB8AC3E}">
        <p14:creationId xmlns:p14="http://schemas.microsoft.com/office/powerpoint/2010/main" val="1547826656"/>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idx="1"/>
          </p:nvPr>
        </p:nvSpPr>
        <p:spPr/>
        <p:txBody>
          <a:bodyPr/>
          <a:lstStyle/>
          <a:p>
            <a:endParaRPr lang="tr-TR" dirty="0"/>
          </a:p>
        </p:txBody>
      </p:sp>
      <p:sp>
        <p:nvSpPr>
          <p:cNvPr id="3" name="Unvan 2"/>
          <p:cNvSpPr>
            <a:spLocks noGrp="1"/>
          </p:cNvSpPr>
          <p:nvPr>
            <p:ph type="title"/>
          </p:nvPr>
        </p:nvSpPr>
        <p:spPr/>
        <p:txBody>
          <a:bodyPr/>
          <a:lstStyle/>
          <a:p>
            <a:r>
              <a:rPr lang="tr-TR" dirty="0" err="1" smtClean="0"/>
              <a:t>Prepare</a:t>
            </a:r>
            <a:r>
              <a:rPr lang="tr-TR" dirty="0" smtClean="0"/>
              <a:t> </a:t>
            </a:r>
            <a:r>
              <a:rPr lang="tr-TR" dirty="0" err="1" smtClean="0"/>
              <a:t>for</a:t>
            </a:r>
            <a:r>
              <a:rPr lang="tr-TR" dirty="0" smtClean="0"/>
              <a:t> </a:t>
            </a:r>
            <a:r>
              <a:rPr lang="tr-TR" dirty="0" err="1" smtClean="0"/>
              <a:t>the</a:t>
            </a:r>
            <a:r>
              <a:rPr lang="tr-TR" dirty="0" smtClean="0"/>
              <a:t> </a:t>
            </a:r>
            <a:r>
              <a:rPr lang="tr-TR" dirty="0" err="1" smtClean="0"/>
              <a:t>dictogloss</a:t>
            </a:r>
            <a:r>
              <a:rPr lang="tr-TR" dirty="0" smtClean="0"/>
              <a:t/>
            </a:r>
            <a:br>
              <a:rPr lang="tr-TR" dirty="0" smtClean="0"/>
            </a:br>
            <a:r>
              <a:rPr lang="tr-TR" dirty="0" err="1" smtClean="0"/>
              <a:t>The</a:t>
            </a:r>
            <a:r>
              <a:rPr lang="tr-TR" dirty="0" smtClean="0"/>
              <a:t> </a:t>
            </a:r>
            <a:r>
              <a:rPr lang="tr-TR" dirty="0" err="1" smtClean="0"/>
              <a:t>River</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5030" y="260648"/>
            <a:ext cx="4468270" cy="4068328"/>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589" y="2926757"/>
            <a:ext cx="3787846" cy="4297998"/>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0586" y="3351784"/>
            <a:ext cx="5804814" cy="3859584"/>
          </a:xfrm>
          <a:prstGeom prst="rect">
            <a:avLst/>
          </a:prstGeom>
        </p:spPr>
      </p:pic>
    </p:spTree>
    <p:extLst>
      <p:ext uri="{BB962C8B-B14F-4D97-AF65-F5344CB8AC3E}">
        <p14:creationId xmlns:p14="http://schemas.microsoft.com/office/powerpoint/2010/main" val="3112718696"/>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idx="1"/>
          </p:nvPr>
        </p:nvSpPr>
        <p:spPr/>
        <p:txBody>
          <a:bodyPr/>
          <a:lstStyle/>
          <a:p>
            <a:r>
              <a:rPr lang="tr-TR" dirty="0" err="1" smtClean="0"/>
              <a:t>Change</a:t>
            </a:r>
            <a:r>
              <a:rPr lang="tr-TR" dirty="0" smtClean="0"/>
              <a:t> </a:t>
            </a:r>
            <a:r>
              <a:rPr lang="tr-TR" dirty="0" err="1" smtClean="0"/>
              <a:t>your</a:t>
            </a:r>
            <a:r>
              <a:rPr lang="tr-TR" dirty="0" smtClean="0"/>
              <a:t> </a:t>
            </a:r>
            <a:r>
              <a:rPr lang="tr-TR" dirty="0" err="1" smtClean="0"/>
              <a:t>place</a:t>
            </a:r>
            <a:r>
              <a:rPr lang="tr-TR" dirty="0" smtClean="0"/>
              <a:t> </a:t>
            </a:r>
            <a:r>
              <a:rPr lang="tr-TR" dirty="0" err="1" smtClean="0"/>
              <a:t>if</a:t>
            </a:r>
            <a:r>
              <a:rPr lang="tr-TR" dirty="0" smtClean="0"/>
              <a:t>……..</a:t>
            </a:r>
            <a:endParaRPr lang="tr-TR" dirty="0"/>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8195" y="2348880"/>
            <a:ext cx="4572000" cy="3333750"/>
          </a:xfrm>
          <a:prstGeom prst="rect">
            <a:avLst/>
          </a:prstGeom>
        </p:spPr>
      </p:pic>
    </p:spTree>
    <p:extLst>
      <p:ext uri="{BB962C8B-B14F-4D97-AF65-F5344CB8AC3E}">
        <p14:creationId xmlns:p14="http://schemas.microsoft.com/office/powerpoint/2010/main" val="1534124349"/>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body" idx="1"/>
          </p:nvPr>
        </p:nvSpPr>
        <p:spPr>
          <a:xfrm>
            <a:off x="836939" y="818434"/>
            <a:ext cx="7956103" cy="5431224"/>
          </a:xfrm>
          <a:prstGeom prst="rect">
            <a:avLst/>
          </a:prstGeom>
        </p:spPr>
        <p:txBody>
          <a:bodyPr/>
          <a:lstStyle/>
          <a:p>
            <a:pPr lvl="0">
              <a:defRPr sz="1800">
                <a:solidFill>
                  <a:srgbClr val="000000"/>
                </a:solidFill>
              </a:defRPr>
            </a:pPr>
            <a:endParaRPr dirty="0"/>
          </a:p>
          <a:p>
            <a:pPr lvl="0">
              <a:defRPr sz="1800">
                <a:solidFill>
                  <a:srgbClr val="000000"/>
                </a:solidFill>
              </a:defRPr>
            </a:pPr>
            <a:endParaRPr dirty="0"/>
          </a:p>
          <a:p>
            <a:pPr lvl="0">
              <a:defRPr sz="1800">
                <a:solidFill>
                  <a:srgbClr val="000000"/>
                </a:solidFill>
              </a:defRPr>
            </a:pPr>
            <a:r>
              <a:rPr sz="2000" dirty="0">
                <a:solidFill>
                  <a:srgbClr val="4E4E4E"/>
                </a:solidFill>
              </a:rPr>
              <a:t>I’ll read a </a:t>
            </a:r>
            <a:r>
              <a:rPr lang="tr-TR" sz="1800" dirty="0" err="1" smtClean="0">
                <a:solidFill>
                  <a:srgbClr val="000000"/>
                </a:solidFill>
              </a:rPr>
              <a:t>sentence</a:t>
            </a:r>
            <a:r>
              <a:rPr sz="2000" dirty="0" smtClean="0">
                <a:solidFill>
                  <a:srgbClr val="4E4E4E"/>
                </a:solidFill>
              </a:rPr>
              <a:t> </a:t>
            </a:r>
            <a:r>
              <a:rPr sz="2000" dirty="0">
                <a:solidFill>
                  <a:srgbClr val="4E4E4E"/>
                </a:solidFill>
              </a:rPr>
              <a:t>to you three times.</a:t>
            </a:r>
          </a:p>
          <a:p>
            <a:pPr lvl="0">
              <a:defRPr sz="1800">
                <a:solidFill>
                  <a:srgbClr val="000000"/>
                </a:solidFill>
              </a:defRPr>
            </a:pPr>
            <a:endParaRPr sz="2000" dirty="0">
              <a:solidFill>
                <a:srgbClr val="4E4E4E"/>
              </a:solidFill>
            </a:endParaRPr>
          </a:p>
          <a:p>
            <a:pPr lvl="0">
              <a:defRPr sz="1800">
                <a:solidFill>
                  <a:srgbClr val="000000"/>
                </a:solidFill>
              </a:defRPr>
            </a:pPr>
            <a:r>
              <a:rPr sz="2000" dirty="0">
                <a:solidFill>
                  <a:srgbClr val="4E4E4E"/>
                </a:solidFill>
              </a:rPr>
              <a:t>First time, simply listening</a:t>
            </a:r>
          </a:p>
          <a:p>
            <a:pPr lvl="0">
              <a:defRPr sz="1800">
                <a:solidFill>
                  <a:srgbClr val="000000"/>
                </a:solidFill>
              </a:defRPr>
            </a:pPr>
            <a:r>
              <a:rPr sz="2000" dirty="0">
                <a:solidFill>
                  <a:srgbClr val="4E4E4E"/>
                </a:solidFill>
              </a:rPr>
              <a:t>Second time, key words</a:t>
            </a:r>
          </a:p>
          <a:p>
            <a:pPr lvl="0">
              <a:defRPr sz="1800">
                <a:solidFill>
                  <a:srgbClr val="000000"/>
                </a:solidFill>
              </a:defRPr>
            </a:pPr>
            <a:r>
              <a:rPr sz="2000" dirty="0">
                <a:solidFill>
                  <a:srgbClr val="4E4E4E"/>
                </a:solidFill>
              </a:rPr>
              <a:t>Third time, add any more key </a:t>
            </a:r>
            <a:r>
              <a:rPr sz="2000" dirty="0" smtClean="0">
                <a:solidFill>
                  <a:srgbClr val="4E4E4E"/>
                </a:solidFill>
              </a:rPr>
              <a:t>words </a:t>
            </a:r>
            <a:r>
              <a:rPr sz="2000" dirty="0">
                <a:solidFill>
                  <a:srgbClr val="4E4E4E"/>
                </a:solidFill>
              </a:rPr>
              <a:t>you can </a:t>
            </a:r>
            <a:r>
              <a:rPr sz="2000" dirty="0" smtClean="0">
                <a:solidFill>
                  <a:srgbClr val="4E4E4E"/>
                </a:solidFill>
              </a:rPr>
              <a:t>remember</a:t>
            </a:r>
            <a:r>
              <a:rPr lang="en-GB" sz="2000" dirty="0" smtClean="0">
                <a:solidFill>
                  <a:srgbClr val="4E4E4E"/>
                </a:solidFill>
              </a:rPr>
              <a:t> </a:t>
            </a:r>
            <a:r>
              <a:rPr sz="2000" dirty="0" smtClean="0">
                <a:solidFill>
                  <a:srgbClr val="4E4E4E"/>
                </a:solidFill>
              </a:rPr>
              <a:t>.</a:t>
            </a:r>
            <a:endParaRPr sz="2000" dirty="0">
              <a:solidFill>
                <a:srgbClr val="4E4E4E"/>
              </a:solidFill>
            </a:endParaRPr>
          </a:p>
        </p:txBody>
      </p:sp>
      <p:sp>
        <p:nvSpPr>
          <p:cNvPr id="202" name="Shape 202"/>
          <p:cNvSpPr>
            <a:spLocks noGrp="1"/>
          </p:cNvSpPr>
          <p:nvPr>
            <p:ph type="title"/>
          </p:nvPr>
        </p:nvSpPr>
        <p:spPr>
          <a:xfrm>
            <a:off x="969169" y="421275"/>
            <a:ext cx="7954962" cy="373992"/>
          </a:xfrm>
          <a:prstGeom prst="rect">
            <a:avLst/>
          </a:prstGeom>
        </p:spPr>
        <p:txBody>
          <a:bodyPr>
            <a:normAutofit/>
          </a:bodyPr>
          <a:lstStyle/>
          <a:p>
            <a:pPr lvl="0">
              <a:defRPr sz="1800" b="0">
                <a:solidFill>
                  <a:srgbClr val="000000"/>
                </a:solidFill>
              </a:defRPr>
            </a:pPr>
            <a:r>
              <a:rPr sz="2200" b="1">
                <a:solidFill>
                  <a:srgbClr val="DA1B2C"/>
                </a:solidFill>
              </a:rPr>
              <a:t>Dictogloss</a:t>
            </a: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916" y="3933056"/>
            <a:ext cx="2656384" cy="2656384"/>
          </a:xfrm>
          <a:prstGeom prst="rect">
            <a:avLst/>
          </a:prstGeom>
        </p:spPr>
      </p:pic>
    </p:spTree>
    <p:extLst>
      <p:ext uri="{BB962C8B-B14F-4D97-AF65-F5344CB8AC3E}">
        <p14:creationId xmlns:p14="http://schemas.microsoft.com/office/powerpoint/2010/main" val="1782137207"/>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p:cNvSpPr>
          <p:nvPr>
            <p:ph type="body" idx="1"/>
          </p:nvPr>
        </p:nvSpPr>
        <p:spPr>
          <a:xfrm>
            <a:off x="968600" y="1905752"/>
            <a:ext cx="7956099" cy="4143516"/>
          </a:xfrm>
          <a:prstGeom prst="rect">
            <a:avLst/>
          </a:prstGeom>
        </p:spPr>
        <p:txBody>
          <a:bodyPr/>
          <a:lstStyle/>
          <a:p>
            <a:pPr lvl="0">
              <a:defRPr sz="1800">
                <a:solidFill>
                  <a:srgbClr val="000000"/>
                </a:solidFill>
              </a:defRPr>
            </a:pPr>
            <a:r>
              <a:rPr sz="2100" dirty="0">
                <a:solidFill>
                  <a:srgbClr val="4E4E4E"/>
                </a:solidFill>
              </a:rPr>
              <a:t>Rivers are good habitats for animals. They are home to ducks and many kinds of fish, reptiles, and amphibians such as frogs and newts. In tropical countries, where the climate is warm, there are reptiles such as terrapins and turtles, crocodiles and snakes.</a:t>
            </a:r>
            <a:endParaRPr sz="2100" dirty="0"/>
          </a:p>
          <a:p>
            <a:pPr lvl="0">
              <a:defRPr sz="1800">
                <a:solidFill>
                  <a:srgbClr val="000000"/>
                </a:solidFill>
              </a:defRPr>
            </a:pPr>
            <a:endParaRPr sz="2100" dirty="0"/>
          </a:p>
          <a:p>
            <a:pPr lvl="0">
              <a:defRPr sz="1800">
                <a:solidFill>
                  <a:srgbClr val="000000"/>
                </a:solidFill>
              </a:defRPr>
            </a:pPr>
            <a:r>
              <a:rPr sz="2100" dirty="0">
                <a:solidFill>
                  <a:srgbClr val="4E4E4E"/>
                </a:solidFill>
              </a:rPr>
              <a:t>Smaller creatures, such as snails, shrimps, beetles and words, also live in the river. Some insects, such as dragonflies, live in the water for the first stage in their life.</a:t>
            </a:r>
          </a:p>
        </p:txBody>
      </p:sp>
      <p:sp>
        <p:nvSpPr>
          <p:cNvPr id="208" name="Shape 208"/>
          <p:cNvSpPr>
            <a:spLocks noGrp="1"/>
          </p:cNvSpPr>
          <p:nvPr>
            <p:ph type="title"/>
          </p:nvPr>
        </p:nvSpPr>
        <p:spPr>
          <a:xfrm>
            <a:off x="973136" y="436283"/>
            <a:ext cx="7954965" cy="373992"/>
          </a:xfrm>
          <a:prstGeom prst="rect">
            <a:avLst/>
          </a:prstGeom>
        </p:spPr>
        <p:txBody>
          <a:bodyPr>
            <a:normAutofit/>
          </a:bodyPr>
          <a:lstStyle/>
          <a:p>
            <a:pPr lvl="0">
              <a:defRPr sz="1800" b="0">
                <a:solidFill>
                  <a:srgbClr val="000000"/>
                </a:solidFill>
              </a:defRPr>
            </a:pPr>
            <a:r>
              <a:rPr sz="2200" b="1">
                <a:solidFill>
                  <a:srgbClr val="DA1B2C"/>
                </a:solidFill>
              </a:rPr>
              <a:t>Dictogloss: Animals of the River</a:t>
            </a: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idx="1"/>
          </p:nvPr>
        </p:nvSpPr>
        <p:spPr/>
        <p:txBody>
          <a:bodyPr/>
          <a:lstStyle/>
          <a:p>
            <a:endParaRPr lang="tr-TR"/>
          </a:p>
        </p:txBody>
      </p:sp>
      <p:sp>
        <p:nvSpPr>
          <p:cNvPr id="3" name="Unvan 2"/>
          <p:cNvSpPr>
            <a:spLocks noGrp="1"/>
          </p:cNvSpPr>
          <p:nvPr>
            <p:ph type="title"/>
          </p:nvPr>
        </p:nvSpPr>
        <p:spPr/>
        <p:txBody>
          <a:bodyPr/>
          <a:lstStyle/>
          <a:p>
            <a:r>
              <a:rPr lang="tr-TR" sz="3600" dirty="0" smtClean="0"/>
              <a:t>How can </a:t>
            </a:r>
            <a:r>
              <a:rPr lang="tr-TR" sz="3600" dirty="0" err="1" smtClean="0"/>
              <a:t>we</a:t>
            </a:r>
            <a:r>
              <a:rPr lang="tr-TR" sz="3600" dirty="0" smtClean="0"/>
              <a:t> </a:t>
            </a:r>
            <a:r>
              <a:rPr lang="tr-TR" sz="3600" dirty="0" err="1" smtClean="0"/>
              <a:t>make</a:t>
            </a:r>
            <a:r>
              <a:rPr lang="tr-TR" sz="3600" dirty="0" smtClean="0"/>
              <a:t> </a:t>
            </a:r>
            <a:r>
              <a:rPr lang="tr-TR" sz="3600" dirty="0" err="1" smtClean="0"/>
              <a:t>the</a:t>
            </a:r>
            <a:r>
              <a:rPr lang="tr-TR" sz="3600" dirty="0" smtClean="0"/>
              <a:t> </a:t>
            </a:r>
            <a:r>
              <a:rPr lang="tr-TR" sz="3600" dirty="0" err="1" smtClean="0"/>
              <a:t>dictogloss</a:t>
            </a:r>
            <a:r>
              <a:rPr lang="tr-TR" sz="3600" dirty="0" smtClean="0"/>
              <a:t> </a:t>
            </a:r>
            <a:r>
              <a:rPr lang="tr-TR" sz="3600" dirty="0" err="1" smtClean="0"/>
              <a:t>more</a:t>
            </a:r>
            <a:r>
              <a:rPr lang="tr-TR" sz="3600" dirty="0" smtClean="0"/>
              <a:t> of a </a:t>
            </a:r>
            <a:r>
              <a:rPr lang="tr-TR" sz="3600" dirty="0" err="1" smtClean="0"/>
              <a:t>reading</a:t>
            </a:r>
            <a:r>
              <a:rPr lang="tr-TR" sz="3600" dirty="0" smtClean="0"/>
              <a:t> </a:t>
            </a:r>
            <a:r>
              <a:rPr lang="tr-TR" sz="3600" dirty="0" err="1" smtClean="0"/>
              <a:t>activity</a:t>
            </a:r>
            <a:r>
              <a:rPr lang="tr-TR" sz="3600" dirty="0" smtClean="0"/>
              <a:t>?</a:t>
            </a:r>
            <a:endParaRPr lang="tr-TR" sz="3600" dirty="0"/>
          </a:p>
        </p:txBody>
      </p:sp>
    </p:spTree>
    <p:extLst>
      <p:ext uri="{BB962C8B-B14F-4D97-AF65-F5344CB8AC3E}">
        <p14:creationId xmlns:p14="http://schemas.microsoft.com/office/powerpoint/2010/main" val="336963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p:nvPr/>
        </p:nvSpPr>
        <p:spPr>
          <a:xfrm>
            <a:off x="968115" y="1598584"/>
            <a:ext cx="7521879" cy="284577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288852" lvl="0" indent="-288852" defTabSz="457200">
              <a:lnSpc>
                <a:spcPct val="117999"/>
              </a:lnSpc>
              <a:buSzPct val="100000"/>
              <a:buFont typeface="Helvetica Neue"/>
              <a:buChar char="-"/>
            </a:pPr>
            <a:r>
              <a:rPr sz="2200"/>
              <a:t>In tropical countries, is the climate warm? </a:t>
            </a:r>
            <a:r>
              <a:rPr sz="2200">
                <a:solidFill>
                  <a:srgbClr val="3A4A88"/>
                </a:solidFill>
              </a:rPr>
              <a:t>Yes</a:t>
            </a:r>
            <a:endParaRPr sz="2200">
              <a:latin typeface="Verdana"/>
              <a:ea typeface="Verdana"/>
              <a:cs typeface="Verdana"/>
              <a:sym typeface="Verdana"/>
            </a:endParaRPr>
          </a:p>
          <a:p>
            <a:pPr marL="288852" lvl="0" indent="-288852" defTabSz="457200">
              <a:lnSpc>
                <a:spcPct val="117999"/>
              </a:lnSpc>
              <a:buSzPct val="100000"/>
              <a:buFont typeface="Helvetica Neue"/>
              <a:buChar char="-"/>
            </a:pPr>
            <a:r>
              <a:rPr sz="2200"/>
              <a:t>Do crocodiles and snakes live in warm or cold climates? </a:t>
            </a:r>
            <a:r>
              <a:rPr sz="2200">
                <a:solidFill>
                  <a:srgbClr val="3A4A88"/>
                </a:solidFill>
              </a:rPr>
              <a:t>Warm</a:t>
            </a:r>
            <a:endParaRPr sz="2200">
              <a:latin typeface="Verdana"/>
              <a:ea typeface="Verdana"/>
              <a:cs typeface="Verdana"/>
              <a:sym typeface="Verdana"/>
            </a:endParaRPr>
          </a:p>
          <a:p>
            <a:pPr marL="288852" lvl="0" indent="-288852" defTabSz="457200">
              <a:lnSpc>
                <a:spcPct val="117999"/>
              </a:lnSpc>
              <a:buSzPct val="100000"/>
              <a:buFont typeface="Helvetica Neue"/>
              <a:buChar char="-"/>
            </a:pPr>
            <a:r>
              <a:rPr sz="2200"/>
              <a:t>Name three small river animals? </a:t>
            </a:r>
            <a:r>
              <a:rPr sz="2200">
                <a:solidFill>
                  <a:srgbClr val="3A4A88"/>
                </a:solidFill>
              </a:rPr>
              <a:t>snails, shrimps, beetles</a:t>
            </a:r>
            <a:endParaRPr sz="2200">
              <a:solidFill>
                <a:srgbClr val="3A4A88"/>
              </a:solidFill>
              <a:latin typeface="Verdana"/>
              <a:ea typeface="Verdana"/>
              <a:cs typeface="Verdana"/>
              <a:sym typeface="Verdana"/>
            </a:endParaRPr>
          </a:p>
          <a:p>
            <a:pPr marL="288852" lvl="0" indent="-288852" defTabSz="457200">
              <a:lnSpc>
                <a:spcPct val="117999"/>
              </a:lnSpc>
              <a:buSzPct val="100000"/>
              <a:buFont typeface="Helvetica Neue"/>
              <a:buChar char="-"/>
            </a:pPr>
            <a:r>
              <a:rPr sz="2200"/>
              <a:t>Which animal lives in the water for the first stage of their life? </a:t>
            </a:r>
            <a:r>
              <a:rPr sz="2200">
                <a:solidFill>
                  <a:srgbClr val="3A4A88"/>
                </a:solidFill>
              </a:rPr>
              <a:t>dragonflies</a:t>
            </a:r>
            <a:endParaRPr sz="2200">
              <a:latin typeface="Verdana"/>
              <a:ea typeface="Verdana"/>
              <a:cs typeface="Verdana"/>
              <a:sym typeface="Verdana"/>
            </a:endParaRPr>
          </a:p>
          <a:p>
            <a:pPr marL="288852" lvl="0" indent="-288852" defTabSz="457200">
              <a:lnSpc>
                <a:spcPct val="117999"/>
              </a:lnSpc>
              <a:buSzPct val="100000"/>
              <a:buFont typeface="Helvetica Neue"/>
              <a:buChar char="-"/>
            </a:pPr>
            <a:r>
              <a:rPr sz="2200"/>
              <a:t>Name two types of amphibian? </a:t>
            </a:r>
            <a:r>
              <a:rPr sz="2200">
                <a:solidFill>
                  <a:srgbClr val="3A4A88"/>
                </a:solidFill>
              </a:rPr>
              <a:t>frogs and newts</a:t>
            </a:r>
          </a:p>
        </p:txBody>
      </p:sp>
      <p:sp>
        <p:nvSpPr>
          <p:cNvPr id="214" name="Shape 214"/>
          <p:cNvSpPr>
            <a:spLocks noGrp="1"/>
          </p:cNvSpPr>
          <p:nvPr>
            <p:ph type="title"/>
          </p:nvPr>
        </p:nvSpPr>
        <p:spPr>
          <a:xfrm>
            <a:off x="973136" y="436283"/>
            <a:ext cx="7954965" cy="373992"/>
          </a:xfrm>
          <a:prstGeom prst="rect">
            <a:avLst/>
          </a:prstGeom>
        </p:spPr>
        <p:txBody>
          <a:bodyPr>
            <a:normAutofit/>
          </a:bodyPr>
          <a:lstStyle/>
          <a:p>
            <a:pPr lvl="0">
              <a:defRPr sz="1800" b="0">
                <a:solidFill>
                  <a:srgbClr val="000000"/>
                </a:solidFill>
              </a:defRPr>
            </a:pPr>
            <a:r>
              <a:rPr sz="2200" b="1">
                <a:solidFill>
                  <a:srgbClr val="DA1B2C"/>
                </a:solidFill>
              </a:rPr>
              <a:t>Dictogloss: Animals of the River</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body" idx="1"/>
          </p:nvPr>
        </p:nvSpPr>
        <p:spPr>
          <a:xfrm>
            <a:off x="954158" y="1875738"/>
            <a:ext cx="7970542" cy="2027240"/>
          </a:xfrm>
          <a:prstGeom prst="rect">
            <a:avLst/>
          </a:prstGeom>
        </p:spPr>
        <p:txBody>
          <a:bodyPr/>
          <a:lstStyle/>
          <a:p>
            <a:pPr lvl="0" defTabSz="457200">
              <a:lnSpc>
                <a:spcPct val="100000"/>
              </a:lnSpc>
              <a:spcBef>
                <a:spcPts val="0"/>
              </a:spcBef>
              <a:defRPr sz="1800">
                <a:solidFill>
                  <a:srgbClr val="000000"/>
                </a:solidFill>
              </a:defRPr>
            </a:pPr>
            <a:endParaRPr sz="2100" dirty="0">
              <a:latin typeface="+mn-lt"/>
              <a:ea typeface="+mn-ea"/>
              <a:cs typeface="+mn-cs"/>
              <a:sym typeface="Helvetica"/>
            </a:endParaRPr>
          </a:p>
          <a:p>
            <a:pPr marL="457200" lvl="0" indent="-457200" defTabSz="457200">
              <a:lnSpc>
                <a:spcPct val="100000"/>
              </a:lnSpc>
              <a:spcBef>
                <a:spcPts val="0"/>
              </a:spcBef>
              <a:tabLst>
                <a:tab pos="139700" algn="l"/>
                <a:tab pos="457200" algn="l"/>
              </a:tabLst>
              <a:defRPr sz="1800">
                <a:solidFill>
                  <a:srgbClr val="000000"/>
                </a:solidFill>
              </a:defRPr>
            </a:pPr>
            <a:r>
              <a:rPr sz="2100" dirty="0">
                <a:latin typeface="+mn-lt"/>
                <a:ea typeface="+mn-ea"/>
                <a:cs typeface="+mn-cs"/>
                <a:sym typeface="Helvetica"/>
              </a:rPr>
              <a:t>	•	What skill(s) are students developing?</a:t>
            </a:r>
          </a:p>
          <a:p>
            <a:pPr marL="457200" lvl="0" indent="-457200" defTabSz="457200">
              <a:lnSpc>
                <a:spcPct val="100000"/>
              </a:lnSpc>
              <a:spcBef>
                <a:spcPts val="0"/>
              </a:spcBef>
              <a:tabLst>
                <a:tab pos="139700" algn="l"/>
                <a:tab pos="457200" algn="l"/>
              </a:tabLst>
              <a:defRPr sz="1800">
                <a:solidFill>
                  <a:srgbClr val="000000"/>
                </a:solidFill>
              </a:defRPr>
            </a:pPr>
            <a:r>
              <a:rPr sz="2100" dirty="0">
                <a:latin typeface="+mn-lt"/>
                <a:ea typeface="+mn-ea"/>
                <a:cs typeface="+mn-cs"/>
                <a:sym typeface="Helvetica"/>
              </a:rPr>
              <a:t>	•	What was the interaction pattern? (pw, </a:t>
            </a:r>
            <a:r>
              <a:rPr sz="2100" dirty="0" err="1">
                <a:latin typeface="+mn-lt"/>
                <a:ea typeface="+mn-ea"/>
                <a:cs typeface="+mn-cs"/>
                <a:sym typeface="Helvetica"/>
              </a:rPr>
              <a:t>gw</a:t>
            </a:r>
            <a:r>
              <a:rPr sz="2100" dirty="0">
                <a:latin typeface="+mn-lt"/>
                <a:ea typeface="+mn-ea"/>
                <a:cs typeface="+mn-cs"/>
                <a:sym typeface="Helvetica"/>
              </a:rPr>
              <a:t>, whole class </a:t>
            </a:r>
            <a:r>
              <a:rPr sz="2100" dirty="0" err="1">
                <a:latin typeface="+mn-lt"/>
                <a:ea typeface="+mn-ea"/>
                <a:cs typeface="+mn-cs"/>
                <a:sym typeface="Helvetica"/>
              </a:rPr>
              <a:t>etc</a:t>
            </a:r>
            <a:r>
              <a:rPr sz="2100" dirty="0" smtClean="0">
                <a:latin typeface="+mn-lt"/>
                <a:ea typeface="+mn-ea"/>
                <a:cs typeface="+mn-cs"/>
                <a:sym typeface="Helvetica"/>
              </a:rPr>
              <a:t>)</a:t>
            </a:r>
            <a:endParaRPr lang="tr-TR" sz="2100" dirty="0" smtClean="0">
              <a:latin typeface="+mn-lt"/>
              <a:ea typeface="+mn-ea"/>
              <a:cs typeface="+mn-cs"/>
              <a:sym typeface="Helvetica"/>
            </a:endParaRPr>
          </a:p>
          <a:p>
            <a:pPr marL="457200" lvl="0" indent="-457200" defTabSz="457200">
              <a:lnSpc>
                <a:spcPct val="100000"/>
              </a:lnSpc>
              <a:spcBef>
                <a:spcPts val="0"/>
              </a:spcBef>
              <a:buFont typeface="Arial" panose="020B0604020202020204" pitchFamily="34" charset="0"/>
              <a:buChar char="•"/>
              <a:tabLst>
                <a:tab pos="139700" algn="l"/>
                <a:tab pos="457200" algn="l"/>
              </a:tabLst>
              <a:defRPr sz="1800">
                <a:solidFill>
                  <a:srgbClr val="000000"/>
                </a:solidFill>
              </a:defRPr>
            </a:pPr>
            <a:r>
              <a:rPr lang="tr-TR" sz="2100" dirty="0" smtClean="0">
                <a:latin typeface="+mn-lt"/>
                <a:ea typeface="+mn-ea"/>
                <a:cs typeface="+mn-cs"/>
                <a:sym typeface="Helvetica"/>
              </a:rPr>
              <a:t>How is it </a:t>
            </a:r>
            <a:r>
              <a:rPr lang="tr-TR" sz="2100" dirty="0" err="1" smtClean="0">
                <a:latin typeface="+mn-lt"/>
                <a:ea typeface="+mn-ea"/>
                <a:cs typeface="+mn-cs"/>
                <a:sym typeface="Helvetica"/>
              </a:rPr>
              <a:t>good</a:t>
            </a:r>
            <a:r>
              <a:rPr lang="tr-TR" sz="2100" dirty="0" smtClean="0">
                <a:latin typeface="+mn-lt"/>
                <a:ea typeface="+mn-ea"/>
                <a:cs typeface="+mn-cs"/>
                <a:sym typeface="Helvetica"/>
              </a:rPr>
              <a:t> </a:t>
            </a:r>
            <a:r>
              <a:rPr lang="tr-TR" sz="2100" dirty="0" err="1" smtClean="0">
                <a:latin typeface="+mn-lt"/>
                <a:ea typeface="+mn-ea"/>
                <a:cs typeface="+mn-cs"/>
                <a:sym typeface="Helvetica"/>
              </a:rPr>
              <a:t>for</a:t>
            </a:r>
            <a:r>
              <a:rPr lang="tr-TR" sz="2100" dirty="0" smtClean="0">
                <a:latin typeface="+mn-lt"/>
                <a:ea typeface="+mn-ea"/>
                <a:cs typeface="+mn-cs"/>
                <a:sym typeface="Helvetica"/>
              </a:rPr>
              <a:t> </a:t>
            </a:r>
            <a:r>
              <a:rPr lang="tr-TR" sz="2100" dirty="0" err="1" smtClean="0">
                <a:latin typeface="+mn-lt"/>
                <a:ea typeface="+mn-ea"/>
                <a:cs typeface="+mn-cs"/>
                <a:sym typeface="Helvetica"/>
              </a:rPr>
              <a:t>mixed</a:t>
            </a:r>
            <a:r>
              <a:rPr lang="tr-TR" sz="2100" dirty="0" smtClean="0">
                <a:latin typeface="+mn-lt"/>
                <a:ea typeface="+mn-ea"/>
                <a:cs typeface="+mn-cs"/>
                <a:sym typeface="Helvetica"/>
              </a:rPr>
              <a:t> </a:t>
            </a:r>
            <a:r>
              <a:rPr lang="tr-TR" sz="2100" dirty="0" err="1" smtClean="0">
                <a:latin typeface="+mn-lt"/>
                <a:ea typeface="+mn-ea"/>
                <a:cs typeface="+mn-cs"/>
                <a:sym typeface="Helvetica"/>
              </a:rPr>
              <a:t>ability</a:t>
            </a:r>
            <a:r>
              <a:rPr lang="tr-TR" sz="2100" dirty="0">
                <a:latin typeface="+mn-lt"/>
                <a:ea typeface="+mn-ea"/>
                <a:cs typeface="+mn-cs"/>
                <a:sym typeface="Helvetica"/>
              </a:rPr>
              <a:t> </a:t>
            </a:r>
            <a:r>
              <a:rPr lang="tr-TR" sz="2100" dirty="0" err="1" smtClean="0">
                <a:latin typeface="+mn-lt"/>
                <a:ea typeface="+mn-ea"/>
                <a:cs typeface="+mn-cs"/>
                <a:sym typeface="Helvetica"/>
              </a:rPr>
              <a:t>classes</a:t>
            </a:r>
            <a:r>
              <a:rPr lang="tr-TR" sz="2100" dirty="0" smtClean="0">
                <a:latin typeface="+mn-lt"/>
                <a:ea typeface="+mn-ea"/>
                <a:cs typeface="+mn-cs"/>
                <a:sym typeface="Helvetica"/>
              </a:rPr>
              <a:t>?</a:t>
            </a:r>
            <a:endParaRPr sz="2100" dirty="0">
              <a:latin typeface="+mn-lt"/>
              <a:ea typeface="+mn-ea"/>
              <a:cs typeface="+mn-cs"/>
              <a:sym typeface="Helvetica"/>
            </a:endParaRPr>
          </a:p>
          <a:p>
            <a:pPr marL="457200" lvl="0" indent="-457200" defTabSz="457200">
              <a:lnSpc>
                <a:spcPct val="100000"/>
              </a:lnSpc>
              <a:spcBef>
                <a:spcPts val="0"/>
              </a:spcBef>
              <a:tabLst>
                <a:tab pos="139700" algn="l"/>
                <a:tab pos="457200" algn="l"/>
              </a:tabLst>
              <a:defRPr sz="1800">
                <a:solidFill>
                  <a:srgbClr val="000000"/>
                </a:solidFill>
              </a:defRPr>
            </a:pPr>
            <a:r>
              <a:rPr sz="2100" dirty="0">
                <a:latin typeface="+mn-lt"/>
                <a:ea typeface="+mn-ea"/>
                <a:cs typeface="+mn-cs"/>
                <a:sym typeface="Helvetica"/>
              </a:rPr>
              <a:t>	•	Could you use this activity in your class? why/ why not? </a:t>
            </a:r>
          </a:p>
        </p:txBody>
      </p:sp>
      <p:sp>
        <p:nvSpPr>
          <p:cNvPr id="218" name="Shape 218"/>
          <p:cNvSpPr>
            <a:spLocks noGrp="1"/>
          </p:cNvSpPr>
          <p:nvPr>
            <p:ph type="title"/>
          </p:nvPr>
        </p:nvSpPr>
        <p:spPr>
          <a:xfrm>
            <a:off x="973136" y="436283"/>
            <a:ext cx="7954965" cy="373992"/>
          </a:xfrm>
          <a:prstGeom prst="rect">
            <a:avLst/>
          </a:prstGeom>
        </p:spPr>
        <p:txBody>
          <a:bodyPr>
            <a:normAutofit/>
          </a:bodyPr>
          <a:lstStyle/>
          <a:p>
            <a:pPr lvl="0">
              <a:defRPr sz="1800" b="0">
                <a:solidFill>
                  <a:srgbClr val="000000"/>
                </a:solidFill>
              </a:defRPr>
            </a:pPr>
            <a:r>
              <a:rPr sz="2200" b="1">
                <a:solidFill>
                  <a:srgbClr val="DA1B2C"/>
                </a:solidFill>
              </a:rPr>
              <a:t>Reflection Dictogloss </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338" y="3902978"/>
            <a:ext cx="6530826" cy="1717157"/>
          </a:xfrm>
          <a:prstGeom prst="rect">
            <a:avLst/>
          </a:prstGeom>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122" y="188640"/>
            <a:ext cx="10513168" cy="1476164"/>
          </a:xfrm>
        </p:spPr>
        <p:txBody>
          <a:bodyPr>
            <a:normAutofit/>
          </a:bodyPr>
          <a:lstStyle/>
          <a:p>
            <a:pPr eaLnBrk="1" fontAlgn="base" hangingPunct="1">
              <a:spcBef>
                <a:spcPct val="0"/>
              </a:spcBef>
              <a:spcAft>
                <a:spcPct val="0"/>
              </a:spcAft>
            </a:pPr>
            <a:r>
              <a:rPr lang="en-GB" sz="2800" dirty="0" smtClean="0"/>
              <a:t>Choose three: </a:t>
            </a:r>
            <a:r>
              <a:rPr lang="en-GB" altLang="en-US" sz="2800" dirty="0">
                <a:solidFill>
                  <a:schemeClr val="tx1"/>
                </a:solidFill>
              </a:rPr>
              <a:t>English World level </a:t>
            </a:r>
            <a:r>
              <a:rPr lang="en-GB" altLang="en-US" sz="2800" dirty="0" smtClean="0">
                <a:solidFill>
                  <a:schemeClr val="tx1"/>
                </a:solidFill>
              </a:rPr>
              <a:t>3 Unit </a:t>
            </a:r>
            <a:r>
              <a:rPr lang="en-GB" altLang="en-US" sz="2800" dirty="0">
                <a:solidFill>
                  <a:schemeClr val="tx1"/>
                </a:solidFill>
              </a:rPr>
              <a:t>3 p42</a:t>
            </a:r>
            <a:br>
              <a:rPr lang="en-GB" altLang="en-US" sz="2800" dirty="0">
                <a:solidFill>
                  <a:schemeClr val="tx1"/>
                </a:solidFill>
              </a:rPr>
            </a:br>
            <a:endParaRPr lang="en-GB" sz="28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0426" y="1052736"/>
            <a:ext cx="4185142" cy="551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4129355"/>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94665" y="274638"/>
            <a:ext cx="8903970" cy="850900"/>
          </a:xfrm>
          <a:solidFill>
            <a:srgbClr val="FFFFFF"/>
          </a:solidFill>
        </p:spPr>
        <p:txBody>
          <a:bodyPr/>
          <a:lstStyle/>
          <a:p>
            <a:r>
              <a:rPr lang="en-GB" altLang="en-US" smtClean="0">
                <a:solidFill>
                  <a:schemeClr val="tx1"/>
                </a:solidFill>
              </a:rPr>
              <a:t>Choose three.</a:t>
            </a:r>
          </a:p>
        </p:txBody>
      </p:sp>
      <p:graphicFrame>
        <p:nvGraphicFramePr>
          <p:cNvPr id="4" name="Table 3"/>
          <p:cNvGraphicFramePr>
            <a:graphicFrameLocks noGrp="1"/>
          </p:cNvGraphicFramePr>
          <p:nvPr>
            <p:extLst>
              <p:ext uri="{D42A27DB-BD31-4B8C-83A1-F6EECF244321}">
                <p14:modId xmlns:p14="http://schemas.microsoft.com/office/powerpoint/2010/main" val="3584880141"/>
              </p:ext>
            </p:extLst>
          </p:nvPr>
        </p:nvGraphicFramePr>
        <p:xfrm>
          <a:off x="482154" y="1628800"/>
          <a:ext cx="8879923" cy="3738564"/>
        </p:xfrm>
        <a:graphic>
          <a:graphicData uri="http://schemas.openxmlformats.org/drawingml/2006/table">
            <a:tbl>
              <a:tblPr firstRow="1" firstCol="1" bandRow="1">
                <a:tableStyleId>{5940675A-B579-460E-94D1-54222C63F5DA}</a:tableStyleId>
              </a:tblPr>
              <a:tblGrid>
                <a:gridCol w="3078797"/>
                <a:gridCol w="2958582"/>
                <a:gridCol w="2842544"/>
              </a:tblGrid>
              <a:tr h="648129">
                <a:tc>
                  <a:txBody>
                    <a:bodyPr/>
                    <a:lstStyle/>
                    <a:p>
                      <a:pPr algn="ctr">
                        <a:lnSpc>
                          <a:spcPct val="115000"/>
                        </a:lnSpc>
                        <a:spcAft>
                          <a:spcPts val="1000"/>
                        </a:spcAft>
                      </a:pPr>
                      <a:r>
                        <a:rPr lang="en-GB" sz="2400" dirty="0" smtClean="0">
                          <a:solidFill>
                            <a:schemeClr val="tx1"/>
                          </a:solidFill>
                          <a:effectLst/>
                        </a:rPr>
                        <a:t>A giraffe </a:t>
                      </a:r>
                    </a:p>
                  </a:txBody>
                  <a:tcPr marL="98915" marR="98915" marT="45724" marB="45724"/>
                </a:tc>
                <a:tc>
                  <a:txBody>
                    <a:bodyPr/>
                    <a:lstStyle/>
                    <a:p>
                      <a:pPr algn="ctr">
                        <a:lnSpc>
                          <a:spcPct val="115000"/>
                        </a:lnSpc>
                        <a:spcAft>
                          <a:spcPts val="1000"/>
                        </a:spcAft>
                      </a:pPr>
                      <a:r>
                        <a:rPr lang="en-GB" sz="2400" dirty="0" smtClean="0">
                          <a:solidFill>
                            <a:schemeClr val="tx1"/>
                          </a:solidFill>
                          <a:effectLst/>
                          <a:latin typeface="+mn-lt"/>
                          <a:ea typeface="Calibri"/>
                        </a:rPr>
                        <a:t>is faster than</a:t>
                      </a:r>
                      <a:endParaRPr lang="en-GB" sz="2400" dirty="0">
                        <a:solidFill>
                          <a:schemeClr val="tx1"/>
                        </a:solidFill>
                        <a:effectLst/>
                        <a:latin typeface="+mn-lt"/>
                        <a:ea typeface="Calibri"/>
                      </a:endParaRPr>
                    </a:p>
                  </a:txBody>
                  <a:tcPr marL="98915" marR="98915" marT="45724" marB="45724"/>
                </a:tc>
                <a:tc>
                  <a:txBody>
                    <a:bodyPr/>
                    <a:lstStyle/>
                    <a:p>
                      <a:pPr algn="ctr">
                        <a:lnSpc>
                          <a:spcPct val="115000"/>
                        </a:lnSpc>
                        <a:spcAft>
                          <a:spcPts val="1000"/>
                        </a:spcAft>
                      </a:pPr>
                      <a:r>
                        <a:rPr lang="en-GB" sz="2400" dirty="0" smtClean="0">
                          <a:solidFill>
                            <a:schemeClr val="tx1"/>
                          </a:solidFill>
                          <a:effectLst/>
                          <a:latin typeface="+mn-lt"/>
                          <a:ea typeface="Calibri"/>
                        </a:rPr>
                        <a:t>a dog.</a:t>
                      </a:r>
                      <a:endParaRPr lang="en-GB" sz="2400" dirty="0">
                        <a:solidFill>
                          <a:schemeClr val="tx1"/>
                        </a:solidFill>
                        <a:effectLst/>
                        <a:latin typeface="+mn-lt"/>
                        <a:ea typeface="Calibri"/>
                      </a:endParaRPr>
                    </a:p>
                  </a:txBody>
                  <a:tcPr marL="98915" marR="98915" marT="45724" marB="45724"/>
                </a:tc>
              </a:tr>
              <a:tr h="618087">
                <a:tc>
                  <a:txBody>
                    <a:bodyPr/>
                    <a:lstStyle/>
                    <a:p>
                      <a:pPr algn="ctr">
                        <a:lnSpc>
                          <a:spcPct val="115000"/>
                        </a:lnSpc>
                        <a:spcAft>
                          <a:spcPts val="1000"/>
                        </a:spcAft>
                      </a:pPr>
                      <a:r>
                        <a:rPr lang="en-GB" sz="2400" dirty="0" smtClean="0">
                          <a:solidFill>
                            <a:schemeClr val="tx1"/>
                          </a:solidFill>
                          <a:effectLst/>
                        </a:rPr>
                        <a:t>A tiger</a:t>
                      </a:r>
                      <a:endParaRPr lang="en-GB" sz="2400" dirty="0">
                        <a:solidFill>
                          <a:schemeClr val="tx1"/>
                        </a:solidFill>
                        <a:effectLst/>
                        <a:latin typeface="Arial"/>
                        <a:ea typeface="Calibri"/>
                      </a:endParaRPr>
                    </a:p>
                  </a:txBody>
                  <a:tcPr marL="98915" marR="98915" marT="45724" marB="45724"/>
                </a:tc>
                <a:tc>
                  <a:txBody>
                    <a:bodyPr/>
                    <a:lstStyle/>
                    <a:p>
                      <a:pPr algn="ctr">
                        <a:lnSpc>
                          <a:spcPct val="115000"/>
                        </a:lnSpc>
                        <a:spcAft>
                          <a:spcPts val="1000"/>
                        </a:spcAft>
                      </a:pPr>
                      <a:r>
                        <a:rPr lang="en-GB" sz="2400" dirty="0" smtClean="0">
                          <a:solidFill>
                            <a:schemeClr val="tx1"/>
                          </a:solidFill>
                          <a:effectLst/>
                          <a:latin typeface="+mn-lt"/>
                          <a:ea typeface="Calibri"/>
                        </a:rPr>
                        <a:t>is as tall as</a:t>
                      </a:r>
                      <a:endParaRPr lang="en-GB" sz="2400" dirty="0">
                        <a:solidFill>
                          <a:schemeClr val="tx1"/>
                        </a:solidFill>
                        <a:effectLst/>
                        <a:latin typeface="+mn-lt"/>
                        <a:ea typeface="Calibri"/>
                      </a:endParaRPr>
                    </a:p>
                  </a:txBody>
                  <a:tcPr marL="98915" marR="98915" marT="45724" marB="45724"/>
                </a:tc>
                <a:tc>
                  <a:txBody>
                    <a:bodyPr/>
                    <a:lstStyle/>
                    <a:p>
                      <a:pPr algn="ctr">
                        <a:lnSpc>
                          <a:spcPct val="115000"/>
                        </a:lnSpc>
                        <a:spcAft>
                          <a:spcPts val="1000"/>
                        </a:spcAft>
                      </a:pPr>
                      <a:r>
                        <a:rPr lang="en-GB" sz="2400" dirty="0" smtClean="0">
                          <a:solidFill>
                            <a:schemeClr val="tx1"/>
                          </a:solidFill>
                          <a:effectLst/>
                          <a:latin typeface="+mn-lt"/>
                        </a:rPr>
                        <a:t>a sheep.</a:t>
                      </a:r>
                      <a:endParaRPr lang="en-GB" sz="2400" dirty="0">
                        <a:solidFill>
                          <a:schemeClr val="tx1"/>
                        </a:solidFill>
                        <a:effectLst/>
                        <a:latin typeface="+mn-lt"/>
                        <a:ea typeface="Calibri"/>
                      </a:endParaRPr>
                    </a:p>
                  </a:txBody>
                  <a:tcPr marL="98915" marR="98915" marT="45724" marB="45724"/>
                </a:tc>
              </a:tr>
              <a:tr h="618087">
                <a:tc>
                  <a:txBody>
                    <a:bodyPr/>
                    <a:lstStyle/>
                    <a:p>
                      <a:pPr algn="ctr">
                        <a:lnSpc>
                          <a:spcPct val="115000"/>
                        </a:lnSpc>
                        <a:spcAft>
                          <a:spcPts val="1000"/>
                        </a:spcAft>
                      </a:pPr>
                      <a:r>
                        <a:rPr lang="en-GB" sz="2400" dirty="0" smtClean="0">
                          <a:solidFill>
                            <a:schemeClr val="tx1"/>
                          </a:solidFill>
                          <a:effectLst/>
                        </a:rPr>
                        <a:t>A</a:t>
                      </a:r>
                      <a:r>
                        <a:rPr lang="en-GB" sz="2400" baseline="0" dirty="0" smtClean="0">
                          <a:solidFill>
                            <a:schemeClr val="tx1"/>
                          </a:solidFill>
                          <a:effectLst/>
                        </a:rPr>
                        <a:t> cow</a:t>
                      </a:r>
                      <a:endParaRPr lang="en-GB" sz="2400" dirty="0">
                        <a:solidFill>
                          <a:schemeClr val="tx1"/>
                        </a:solidFill>
                        <a:effectLst/>
                        <a:latin typeface="Arial"/>
                        <a:ea typeface="Calibri"/>
                      </a:endParaRPr>
                    </a:p>
                  </a:txBody>
                  <a:tcPr marL="98915" marR="98915" marT="45724" marB="45724"/>
                </a:tc>
                <a:tc>
                  <a:txBody>
                    <a:bodyPr/>
                    <a:lstStyle/>
                    <a:p>
                      <a:pPr algn="ctr">
                        <a:lnSpc>
                          <a:spcPct val="115000"/>
                        </a:lnSpc>
                        <a:spcAft>
                          <a:spcPts val="1000"/>
                        </a:spcAft>
                      </a:pPr>
                      <a:r>
                        <a:rPr lang="en-GB" sz="2400" dirty="0" smtClean="0">
                          <a:solidFill>
                            <a:schemeClr val="tx1"/>
                          </a:solidFill>
                          <a:effectLst/>
                          <a:latin typeface="+mn-lt"/>
                          <a:ea typeface="Calibri"/>
                        </a:rPr>
                        <a:t>is as</a:t>
                      </a:r>
                      <a:r>
                        <a:rPr lang="en-GB" sz="2400" baseline="0" dirty="0" smtClean="0">
                          <a:solidFill>
                            <a:schemeClr val="tx1"/>
                          </a:solidFill>
                          <a:effectLst/>
                          <a:latin typeface="+mn-lt"/>
                          <a:ea typeface="Calibri"/>
                        </a:rPr>
                        <a:t> loud as</a:t>
                      </a:r>
                      <a:endParaRPr lang="en-GB" sz="2400" dirty="0">
                        <a:solidFill>
                          <a:schemeClr val="tx1"/>
                        </a:solidFill>
                        <a:effectLst/>
                        <a:latin typeface="+mn-lt"/>
                        <a:ea typeface="Calibri"/>
                      </a:endParaRPr>
                    </a:p>
                  </a:txBody>
                  <a:tcPr marL="98915" marR="98915" marT="45724" marB="45724"/>
                </a:tc>
                <a:tc>
                  <a:txBody>
                    <a:bodyPr/>
                    <a:lstStyle/>
                    <a:p>
                      <a:pPr algn="ctr">
                        <a:lnSpc>
                          <a:spcPct val="115000"/>
                        </a:lnSpc>
                        <a:spcAft>
                          <a:spcPts val="1000"/>
                        </a:spcAft>
                      </a:pPr>
                      <a:r>
                        <a:rPr lang="en-GB" sz="2400" dirty="0" smtClean="0">
                          <a:solidFill>
                            <a:schemeClr val="tx1"/>
                          </a:solidFill>
                          <a:effectLst/>
                          <a:latin typeface="+mn-lt"/>
                        </a:rPr>
                        <a:t>a chicken.</a:t>
                      </a:r>
                      <a:endParaRPr lang="en-GB" sz="2400" dirty="0">
                        <a:solidFill>
                          <a:schemeClr val="tx1"/>
                        </a:solidFill>
                        <a:effectLst/>
                        <a:latin typeface="+mn-lt"/>
                        <a:ea typeface="Calibri"/>
                      </a:endParaRPr>
                    </a:p>
                  </a:txBody>
                  <a:tcPr marL="98915" marR="98915" marT="45724" marB="45724"/>
                </a:tc>
              </a:tr>
              <a:tr h="618087">
                <a:tc>
                  <a:txBody>
                    <a:bodyPr/>
                    <a:lstStyle/>
                    <a:p>
                      <a:pPr algn="ctr">
                        <a:lnSpc>
                          <a:spcPct val="115000"/>
                        </a:lnSpc>
                        <a:spcAft>
                          <a:spcPts val="1000"/>
                        </a:spcAft>
                      </a:pPr>
                      <a:r>
                        <a:rPr lang="en-GB" sz="2400" dirty="0" smtClean="0">
                          <a:solidFill>
                            <a:schemeClr val="tx1"/>
                          </a:solidFill>
                          <a:effectLst/>
                          <a:latin typeface="+mn-lt"/>
                          <a:ea typeface="+mn-ea"/>
                        </a:rPr>
                        <a:t>A</a:t>
                      </a:r>
                      <a:r>
                        <a:rPr lang="en-GB" sz="2400" baseline="0" dirty="0" smtClean="0">
                          <a:solidFill>
                            <a:schemeClr val="tx1"/>
                          </a:solidFill>
                          <a:effectLst/>
                          <a:latin typeface="+mn-lt"/>
                          <a:ea typeface="+mn-ea"/>
                        </a:rPr>
                        <a:t> duck</a:t>
                      </a:r>
                      <a:endParaRPr lang="en-GB" sz="2400" dirty="0">
                        <a:solidFill>
                          <a:schemeClr val="tx1"/>
                        </a:solidFill>
                        <a:effectLst/>
                        <a:latin typeface="Arial"/>
                        <a:ea typeface="Calibri"/>
                      </a:endParaRPr>
                    </a:p>
                  </a:txBody>
                  <a:tcPr marL="98915" marR="98915" marT="45724" marB="45724"/>
                </a:tc>
                <a:tc>
                  <a:txBody>
                    <a:bodyPr/>
                    <a:lstStyle/>
                    <a:p>
                      <a:pPr algn="ctr">
                        <a:lnSpc>
                          <a:spcPct val="115000"/>
                        </a:lnSpc>
                        <a:spcAft>
                          <a:spcPts val="1000"/>
                        </a:spcAft>
                      </a:pPr>
                      <a:r>
                        <a:rPr lang="en-GB" sz="2400" dirty="0" smtClean="0">
                          <a:solidFill>
                            <a:schemeClr val="tx1"/>
                          </a:solidFill>
                          <a:effectLst/>
                          <a:latin typeface="+mn-lt"/>
                          <a:ea typeface="Calibri"/>
                        </a:rPr>
                        <a:t>is softer than</a:t>
                      </a:r>
                      <a:endParaRPr lang="en-GB" sz="2400" dirty="0">
                        <a:solidFill>
                          <a:schemeClr val="tx1"/>
                        </a:solidFill>
                        <a:effectLst/>
                        <a:latin typeface="+mn-lt"/>
                        <a:ea typeface="Calibri"/>
                      </a:endParaRPr>
                    </a:p>
                  </a:txBody>
                  <a:tcPr marL="98915" marR="98915" marT="45724" marB="45724"/>
                </a:tc>
                <a:tc>
                  <a:txBody>
                    <a:bodyPr/>
                    <a:lstStyle/>
                    <a:p>
                      <a:pPr algn="ctr">
                        <a:lnSpc>
                          <a:spcPct val="115000"/>
                        </a:lnSpc>
                        <a:spcAft>
                          <a:spcPts val="1000"/>
                        </a:spcAft>
                      </a:pPr>
                      <a:r>
                        <a:rPr lang="en-GB" sz="2400" dirty="0" smtClean="0">
                          <a:solidFill>
                            <a:schemeClr val="tx1"/>
                          </a:solidFill>
                          <a:effectLst/>
                          <a:latin typeface="+mn-lt"/>
                        </a:rPr>
                        <a:t>a cat.</a:t>
                      </a:r>
                    </a:p>
                  </a:txBody>
                  <a:tcPr marL="98915" marR="98915" marT="45724" marB="45724"/>
                </a:tc>
              </a:tr>
              <a:tr h="618087">
                <a:tc>
                  <a:txBody>
                    <a:bodyPr/>
                    <a:lstStyle/>
                    <a:p>
                      <a:pPr algn="ctr">
                        <a:lnSpc>
                          <a:spcPct val="115000"/>
                        </a:lnSpc>
                        <a:spcAft>
                          <a:spcPts val="1000"/>
                        </a:spcAft>
                      </a:pPr>
                      <a:r>
                        <a:rPr lang="en-GB" sz="2400" dirty="0" smtClean="0">
                          <a:solidFill>
                            <a:schemeClr val="tx1"/>
                          </a:solidFill>
                          <a:effectLst/>
                          <a:latin typeface="+mn-lt"/>
                          <a:ea typeface="Calibri"/>
                        </a:rPr>
                        <a:t>A mouse</a:t>
                      </a:r>
                      <a:endParaRPr lang="en-GB" sz="2400" dirty="0">
                        <a:solidFill>
                          <a:schemeClr val="tx1"/>
                        </a:solidFill>
                        <a:effectLst/>
                        <a:latin typeface="+mn-lt"/>
                        <a:ea typeface="Calibri"/>
                      </a:endParaRPr>
                    </a:p>
                  </a:txBody>
                  <a:tcPr marL="98915" marR="98915" marT="45724" marB="45724"/>
                </a:tc>
                <a:tc>
                  <a:txBody>
                    <a:bodyPr/>
                    <a:lstStyle/>
                    <a:p>
                      <a:pPr algn="ctr">
                        <a:lnSpc>
                          <a:spcPct val="115000"/>
                        </a:lnSpc>
                        <a:spcAft>
                          <a:spcPts val="1000"/>
                        </a:spcAft>
                      </a:pPr>
                      <a:r>
                        <a:rPr lang="en-GB" sz="2400" dirty="0" smtClean="0">
                          <a:solidFill>
                            <a:schemeClr val="tx1"/>
                          </a:solidFill>
                          <a:effectLst/>
                          <a:latin typeface="+mn-lt"/>
                          <a:ea typeface="Calibri"/>
                        </a:rPr>
                        <a:t>is as big as</a:t>
                      </a:r>
                      <a:endParaRPr lang="en-GB" sz="2400" dirty="0">
                        <a:solidFill>
                          <a:schemeClr val="tx1"/>
                        </a:solidFill>
                        <a:effectLst/>
                        <a:latin typeface="+mn-lt"/>
                        <a:ea typeface="Calibri"/>
                      </a:endParaRPr>
                    </a:p>
                  </a:txBody>
                  <a:tcPr marL="98915" marR="98915" marT="45724" marB="45724"/>
                </a:tc>
                <a:tc>
                  <a:txBody>
                    <a:bodyPr/>
                    <a:lstStyle/>
                    <a:p>
                      <a:pPr algn="ctr">
                        <a:lnSpc>
                          <a:spcPct val="115000"/>
                        </a:lnSpc>
                        <a:spcAft>
                          <a:spcPts val="1000"/>
                        </a:spcAft>
                      </a:pPr>
                      <a:r>
                        <a:rPr lang="en-GB" sz="2400" dirty="0" smtClean="0">
                          <a:solidFill>
                            <a:schemeClr val="tx1"/>
                          </a:solidFill>
                          <a:effectLst/>
                          <a:latin typeface="+mn-lt"/>
                        </a:rPr>
                        <a:t>a goat.</a:t>
                      </a:r>
                    </a:p>
                  </a:txBody>
                  <a:tcPr marL="98915" marR="98915" marT="45724" marB="45724"/>
                </a:tc>
              </a:tr>
              <a:tr h="618087">
                <a:tc>
                  <a:txBody>
                    <a:bodyPr/>
                    <a:lstStyle/>
                    <a:p>
                      <a:pPr algn="ctr">
                        <a:lnSpc>
                          <a:spcPct val="115000"/>
                        </a:lnSpc>
                        <a:spcAft>
                          <a:spcPts val="1000"/>
                        </a:spcAft>
                      </a:pPr>
                      <a:r>
                        <a:rPr lang="en-GB" sz="2400" dirty="0" smtClean="0">
                          <a:solidFill>
                            <a:schemeClr val="tx1"/>
                          </a:solidFill>
                          <a:effectLst/>
                          <a:latin typeface="+mn-lt"/>
                          <a:ea typeface="Calibri"/>
                        </a:rPr>
                        <a:t>A lion</a:t>
                      </a:r>
                      <a:endParaRPr lang="en-GB" sz="2400" dirty="0">
                        <a:solidFill>
                          <a:schemeClr val="tx1"/>
                        </a:solidFill>
                        <a:effectLst/>
                        <a:latin typeface="+mn-lt"/>
                        <a:ea typeface="Calibri"/>
                      </a:endParaRPr>
                    </a:p>
                  </a:txBody>
                  <a:tcPr marL="98915" marR="98915" marT="45724" marB="45724"/>
                </a:tc>
                <a:tc>
                  <a:txBody>
                    <a:bodyPr/>
                    <a:lstStyle/>
                    <a:p>
                      <a:pPr algn="ctr">
                        <a:lnSpc>
                          <a:spcPct val="115000"/>
                        </a:lnSpc>
                        <a:spcAft>
                          <a:spcPts val="1000"/>
                        </a:spcAft>
                      </a:pPr>
                      <a:r>
                        <a:rPr lang="en-GB" sz="2400" dirty="0" smtClean="0">
                          <a:solidFill>
                            <a:schemeClr val="tx1"/>
                          </a:solidFill>
                          <a:effectLst/>
                          <a:latin typeface="+mn-lt"/>
                          <a:ea typeface="Calibri"/>
                        </a:rPr>
                        <a:t>is longer than</a:t>
                      </a:r>
                      <a:endParaRPr lang="en-GB" sz="2400" dirty="0">
                        <a:solidFill>
                          <a:schemeClr val="tx1"/>
                        </a:solidFill>
                        <a:effectLst/>
                        <a:latin typeface="+mn-lt"/>
                        <a:ea typeface="Calibri"/>
                      </a:endParaRPr>
                    </a:p>
                  </a:txBody>
                  <a:tcPr marL="98915" marR="98915" marT="45724" marB="45724"/>
                </a:tc>
                <a:tc>
                  <a:txBody>
                    <a:bodyPr/>
                    <a:lstStyle/>
                    <a:p>
                      <a:pPr algn="ctr">
                        <a:lnSpc>
                          <a:spcPct val="115000"/>
                        </a:lnSpc>
                        <a:spcAft>
                          <a:spcPts val="1000"/>
                        </a:spcAft>
                      </a:pPr>
                      <a:r>
                        <a:rPr lang="en-GB" sz="2400" dirty="0" smtClean="0">
                          <a:solidFill>
                            <a:schemeClr val="tx1"/>
                          </a:solidFill>
                          <a:effectLst/>
                          <a:latin typeface="+mn-lt"/>
                        </a:rPr>
                        <a:t>a spider.</a:t>
                      </a:r>
                    </a:p>
                  </a:txBody>
                  <a:tcPr marL="98915" marR="98915" marT="45724" marB="45724"/>
                </a:tc>
              </a:tr>
            </a:tbl>
          </a:graphicData>
        </a:graphic>
      </p:graphicFrame>
      <p:sp>
        <p:nvSpPr>
          <p:cNvPr id="36897" name="TextBox 4"/>
          <p:cNvSpPr txBox="1">
            <a:spLocks noChangeArrowheads="1"/>
          </p:cNvSpPr>
          <p:nvPr/>
        </p:nvSpPr>
        <p:spPr bwMode="auto">
          <a:xfrm>
            <a:off x="7342685" y="6223001"/>
            <a:ext cx="23567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bg1"/>
                </a:solidFill>
                <a:latin typeface="Century Gothic" pitchFamily="34" charset="0"/>
                <a:cs typeface="Arial" charset="0"/>
              </a:defRPr>
            </a:lvl1pPr>
            <a:lvl2pPr marL="742950" indent="-285750" eaLnBrk="0" hangingPunct="0">
              <a:spcBef>
                <a:spcPct val="20000"/>
              </a:spcBef>
              <a:buChar char="–"/>
              <a:defRPr sz="2800">
                <a:solidFill>
                  <a:schemeClr val="bg1"/>
                </a:solidFill>
                <a:latin typeface="Century Gothic" pitchFamily="34" charset="0"/>
                <a:cs typeface="Arial" charset="0"/>
              </a:defRPr>
            </a:lvl2pPr>
            <a:lvl3pPr marL="1143000" indent="-228600" eaLnBrk="0" hangingPunct="0">
              <a:spcBef>
                <a:spcPct val="20000"/>
              </a:spcBef>
              <a:buChar char="•"/>
              <a:defRPr sz="2400">
                <a:solidFill>
                  <a:schemeClr val="bg1"/>
                </a:solidFill>
                <a:latin typeface="Century Gothic" pitchFamily="34" charset="0"/>
                <a:cs typeface="Arial" charset="0"/>
              </a:defRPr>
            </a:lvl3pPr>
            <a:lvl4pPr marL="1600200" indent="-228600" eaLnBrk="0" hangingPunct="0">
              <a:spcBef>
                <a:spcPct val="20000"/>
              </a:spcBef>
              <a:buChar char="–"/>
              <a:defRPr sz="2000">
                <a:solidFill>
                  <a:schemeClr val="bg1"/>
                </a:solidFill>
                <a:latin typeface="Century Gothic" pitchFamily="34" charset="0"/>
                <a:cs typeface="Arial" charset="0"/>
              </a:defRPr>
            </a:lvl4pPr>
            <a:lvl5pPr marL="2057400" indent="-228600" eaLnBrk="0" hangingPunct="0">
              <a:spcBef>
                <a:spcPct val="20000"/>
              </a:spcBef>
              <a:buChar char="»"/>
              <a:defRPr sz="2000">
                <a:solidFill>
                  <a:schemeClr val="bg1"/>
                </a:solidFill>
                <a:latin typeface="Century Gothic" pitchFamily="34" charset="0"/>
                <a:cs typeface="Arial" charset="0"/>
              </a:defRPr>
            </a:lvl5pPr>
            <a:lvl6pPr marL="2514600" indent="-228600" eaLnBrk="0" fontAlgn="base" hangingPunct="0">
              <a:spcBef>
                <a:spcPct val="20000"/>
              </a:spcBef>
              <a:spcAft>
                <a:spcPct val="0"/>
              </a:spcAft>
              <a:buChar char="»"/>
              <a:defRPr sz="2000">
                <a:solidFill>
                  <a:schemeClr val="bg1"/>
                </a:solidFill>
                <a:latin typeface="Century Gothic" pitchFamily="34" charset="0"/>
                <a:cs typeface="Arial" charset="0"/>
              </a:defRPr>
            </a:lvl6pPr>
            <a:lvl7pPr marL="2971800" indent="-228600" eaLnBrk="0" fontAlgn="base" hangingPunct="0">
              <a:spcBef>
                <a:spcPct val="20000"/>
              </a:spcBef>
              <a:spcAft>
                <a:spcPct val="0"/>
              </a:spcAft>
              <a:buChar char="»"/>
              <a:defRPr sz="2000">
                <a:solidFill>
                  <a:schemeClr val="bg1"/>
                </a:solidFill>
                <a:latin typeface="Century Gothic" pitchFamily="34" charset="0"/>
                <a:cs typeface="Arial" charset="0"/>
              </a:defRPr>
            </a:lvl7pPr>
            <a:lvl8pPr marL="3429000" indent="-228600" eaLnBrk="0" fontAlgn="base" hangingPunct="0">
              <a:spcBef>
                <a:spcPct val="20000"/>
              </a:spcBef>
              <a:spcAft>
                <a:spcPct val="0"/>
              </a:spcAft>
              <a:buChar char="»"/>
              <a:defRPr sz="2000">
                <a:solidFill>
                  <a:schemeClr val="bg1"/>
                </a:solidFill>
                <a:latin typeface="Century Gothic" pitchFamily="34" charset="0"/>
                <a:cs typeface="Arial" charset="0"/>
              </a:defRPr>
            </a:lvl8pPr>
            <a:lvl9pPr marL="3886200" indent="-228600" eaLnBrk="0" fontAlgn="base" hangingPunct="0">
              <a:spcBef>
                <a:spcPct val="20000"/>
              </a:spcBef>
              <a:spcAft>
                <a:spcPct val="0"/>
              </a:spcAft>
              <a:buChar char="»"/>
              <a:defRPr sz="2000">
                <a:solidFill>
                  <a:schemeClr val="bg1"/>
                </a:solidFill>
                <a:latin typeface="Century Gothic" pitchFamily="34" charset="0"/>
                <a:cs typeface="Arial" charset="0"/>
              </a:defRPr>
            </a:lvl9pPr>
          </a:lstStyle>
          <a:p>
            <a:pPr eaLnBrk="1" fontAlgn="base" hangingPunct="1">
              <a:spcBef>
                <a:spcPct val="0"/>
              </a:spcBef>
              <a:spcAft>
                <a:spcPct val="0"/>
              </a:spcAft>
              <a:buFontTx/>
              <a:buNone/>
            </a:pPr>
            <a:r>
              <a:rPr lang="en-GB" altLang="en-US" sz="1800">
                <a:solidFill>
                  <a:srgbClr val="FFFFFF"/>
                </a:solidFill>
              </a:rPr>
              <a:t>Macmillan English 3</a:t>
            </a:r>
          </a:p>
          <a:p>
            <a:pPr eaLnBrk="1" fontAlgn="base" hangingPunct="1">
              <a:spcBef>
                <a:spcPct val="0"/>
              </a:spcBef>
              <a:spcAft>
                <a:spcPct val="0"/>
              </a:spcAft>
              <a:buFontTx/>
              <a:buNone/>
            </a:pPr>
            <a:r>
              <a:rPr lang="en-GB" altLang="en-US" sz="1800">
                <a:solidFill>
                  <a:srgbClr val="FFFFFF"/>
                </a:solidFill>
              </a:rPr>
              <a:t>Unit 4</a:t>
            </a:r>
          </a:p>
        </p:txBody>
      </p:sp>
    </p:spTree>
    <p:extLst>
      <p:ext uri="{BB962C8B-B14F-4D97-AF65-F5344CB8AC3E}">
        <p14:creationId xmlns:p14="http://schemas.microsoft.com/office/powerpoint/2010/main" val="2770766247"/>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22547235"/>
              </p:ext>
            </p:extLst>
          </p:nvPr>
        </p:nvGraphicFramePr>
        <p:xfrm>
          <a:off x="587415" y="1108075"/>
          <a:ext cx="9115235" cy="4911725"/>
        </p:xfrm>
        <a:graphic>
          <a:graphicData uri="http://schemas.openxmlformats.org/drawingml/2006/table">
            <a:tbl>
              <a:tblPr firstRow="1" bandRow="1">
                <a:tableStyleId>{5940675A-B579-460E-94D1-54222C63F5DA}</a:tableStyleId>
              </a:tblPr>
              <a:tblGrid>
                <a:gridCol w="1557959"/>
                <a:gridCol w="1480453"/>
                <a:gridCol w="1791884"/>
                <a:gridCol w="1480251"/>
                <a:gridCol w="1168620"/>
                <a:gridCol w="1636068"/>
              </a:tblGrid>
              <a:tr h="701675">
                <a:tc>
                  <a:txBody>
                    <a:bodyPr/>
                    <a:lstStyle/>
                    <a:p>
                      <a:pPr algn="ctr"/>
                      <a:r>
                        <a:rPr lang="en-GB" sz="2000" b="1" dirty="0" smtClean="0">
                          <a:solidFill>
                            <a:srgbClr val="FF0000"/>
                          </a:solidFill>
                        </a:rPr>
                        <a:t>When?</a:t>
                      </a:r>
                      <a:endParaRPr lang="en-GB" sz="2000" b="1" dirty="0">
                        <a:solidFill>
                          <a:srgbClr val="FF0000"/>
                        </a:solidFill>
                      </a:endParaRPr>
                    </a:p>
                  </a:txBody>
                  <a:tcPr marL="98932" marR="98932" marT="45714" marB="45714"/>
                </a:tc>
                <a:tc>
                  <a:txBody>
                    <a:bodyPr/>
                    <a:lstStyle/>
                    <a:p>
                      <a:pPr algn="ctr"/>
                      <a:r>
                        <a:rPr lang="en-GB" sz="2000" b="1" dirty="0" smtClean="0">
                          <a:solidFill>
                            <a:srgbClr val="FF0000"/>
                          </a:solidFill>
                        </a:rPr>
                        <a:t>Where?</a:t>
                      </a:r>
                      <a:endParaRPr lang="en-GB" sz="2000" b="1" dirty="0">
                        <a:solidFill>
                          <a:srgbClr val="FF0000"/>
                        </a:solidFill>
                      </a:endParaRPr>
                    </a:p>
                  </a:txBody>
                  <a:tcPr marL="98932" marR="98932" marT="45714" marB="45714"/>
                </a:tc>
                <a:tc>
                  <a:txBody>
                    <a:bodyPr/>
                    <a:lstStyle/>
                    <a:p>
                      <a:pPr algn="ctr"/>
                      <a:r>
                        <a:rPr lang="en-GB" sz="2000" b="1" dirty="0" smtClean="0">
                          <a:solidFill>
                            <a:srgbClr val="FF0000"/>
                          </a:solidFill>
                        </a:rPr>
                        <a:t>Who with?</a:t>
                      </a:r>
                      <a:endParaRPr lang="en-GB" sz="2000" b="1" dirty="0">
                        <a:solidFill>
                          <a:srgbClr val="FF0000"/>
                        </a:solidFill>
                      </a:endParaRPr>
                    </a:p>
                  </a:txBody>
                  <a:tcPr marL="98932" marR="98932" marT="45714" marB="45714"/>
                </a:tc>
                <a:tc>
                  <a:txBody>
                    <a:bodyPr/>
                    <a:lstStyle/>
                    <a:p>
                      <a:pPr algn="ctr"/>
                      <a:r>
                        <a:rPr lang="en-GB" sz="2000" b="1" dirty="0" smtClean="0">
                          <a:solidFill>
                            <a:srgbClr val="FF0000"/>
                          </a:solidFill>
                        </a:rPr>
                        <a:t>How?</a:t>
                      </a:r>
                      <a:endParaRPr lang="en-GB" sz="2000" b="1" dirty="0">
                        <a:solidFill>
                          <a:srgbClr val="FF0000"/>
                        </a:solidFill>
                      </a:endParaRPr>
                    </a:p>
                  </a:txBody>
                  <a:tcPr marL="98932" marR="98932" marT="45714" marB="45714"/>
                </a:tc>
                <a:tc>
                  <a:txBody>
                    <a:bodyPr/>
                    <a:lstStyle/>
                    <a:p>
                      <a:pPr algn="ctr"/>
                      <a:r>
                        <a:rPr lang="en-GB" sz="2000" b="1" dirty="0" smtClean="0">
                          <a:solidFill>
                            <a:srgbClr val="FF0000"/>
                          </a:solidFill>
                        </a:rPr>
                        <a:t>To do what?</a:t>
                      </a:r>
                      <a:endParaRPr lang="en-GB" sz="2000" b="1" dirty="0">
                        <a:solidFill>
                          <a:srgbClr val="FF0000"/>
                        </a:solidFill>
                      </a:endParaRPr>
                    </a:p>
                  </a:txBody>
                  <a:tcPr marL="98932" marR="98932" marT="45714" marB="45714"/>
                </a:tc>
                <a:tc>
                  <a:txBody>
                    <a:bodyPr/>
                    <a:lstStyle/>
                    <a:p>
                      <a:pPr algn="ctr"/>
                      <a:r>
                        <a:rPr lang="en-GB" sz="2000" b="1" dirty="0" smtClean="0">
                          <a:solidFill>
                            <a:srgbClr val="FF0000"/>
                          </a:solidFill>
                        </a:rPr>
                        <a:t>Opinion?</a:t>
                      </a:r>
                      <a:endParaRPr lang="en-GB" sz="2000" b="1" dirty="0">
                        <a:solidFill>
                          <a:srgbClr val="FF0000"/>
                        </a:solidFill>
                      </a:endParaRPr>
                    </a:p>
                  </a:txBody>
                  <a:tcPr marL="98932" marR="98932" marT="45714" marB="45714"/>
                </a:tc>
              </a:tr>
              <a:tr h="701675">
                <a:tc>
                  <a:txBody>
                    <a:bodyPr/>
                    <a:lstStyle/>
                    <a:p>
                      <a:pPr algn="ctr"/>
                      <a:r>
                        <a:rPr lang="en-GB" sz="1900" dirty="0" smtClean="0"/>
                        <a:t>On Monday</a:t>
                      </a:r>
                      <a:endParaRPr lang="en-GB" sz="1900" dirty="0"/>
                    </a:p>
                  </a:txBody>
                  <a:tcPr marL="98932" marR="98932" marT="45714" marB="45714"/>
                </a:tc>
                <a:tc>
                  <a:txBody>
                    <a:bodyPr/>
                    <a:lstStyle/>
                    <a:p>
                      <a:pPr algn="ctr"/>
                      <a:r>
                        <a:rPr lang="en-GB" sz="1900" dirty="0" smtClean="0"/>
                        <a:t>the beach</a:t>
                      </a:r>
                      <a:endParaRPr lang="en-GB" sz="1900" dirty="0"/>
                    </a:p>
                  </a:txBody>
                  <a:tcPr marL="98932" marR="98932" marT="45714" marB="45714"/>
                </a:tc>
                <a:tc>
                  <a:txBody>
                    <a:bodyPr/>
                    <a:lstStyle/>
                    <a:p>
                      <a:pPr algn="ctr"/>
                      <a:r>
                        <a:rPr lang="en-GB" sz="1900" dirty="0" smtClean="0"/>
                        <a:t>my family,</a:t>
                      </a:r>
                      <a:endParaRPr lang="en-GB" sz="1900" dirty="0"/>
                    </a:p>
                  </a:txBody>
                  <a:tcPr marL="98932" marR="98932" marT="45714" marB="45714"/>
                </a:tc>
                <a:tc>
                  <a:txBody>
                    <a:bodyPr/>
                    <a:lstStyle/>
                    <a:p>
                      <a:pPr algn="ctr"/>
                      <a:endParaRPr lang="en-GB" sz="1900" dirty="0"/>
                    </a:p>
                  </a:txBody>
                  <a:tcPr marL="98932" marR="98932" marT="45714" marB="45714"/>
                </a:tc>
                <a:tc>
                  <a:txBody>
                    <a:bodyPr/>
                    <a:lstStyle/>
                    <a:p>
                      <a:pPr algn="ctr"/>
                      <a:endParaRPr lang="en-GB" sz="1900" dirty="0"/>
                    </a:p>
                  </a:txBody>
                  <a:tcPr marL="98932" marR="98932" marT="45714" marB="45714"/>
                </a:tc>
                <a:tc>
                  <a:txBody>
                    <a:bodyPr/>
                    <a:lstStyle/>
                    <a:p>
                      <a:pPr algn="ctr"/>
                      <a:r>
                        <a:rPr lang="en-GB" sz="1900" dirty="0" smtClean="0"/>
                        <a:t>great!</a:t>
                      </a:r>
                      <a:endParaRPr lang="en-GB" sz="1900" dirty="0"/>
                    </a:p>
                  </a:txBody>
                  <a:tcPr marL="98932" marR="98932" marT="45714" marB="45714"/>
                </a:tc>
              </a:tr>
              <a:tr h="701675">
                <a:tc>
                  <a:txBody>
                    <a:bodyPr/>
                    <a:lstStyle/>
                    <a:p>
                      <a:pPr algn="ctr"/>
                      <a:r>
                        <a:rPr lang="en-GB" sz="1900" dirty="0" smtClean="0"/>
                        <a:t>On Tuesday</a:t>
                      </a:r>
                      <a:endParaRPr lang="en-GB" sz="1900" dirty="0"/>
                    </a:p>
                  </a:txBody>
                  <a:tcPr marL="98932" marR="98932" marT="45714" marB="45714"/>
                </a:tc>
                <a:tc>
                  <a:txBody>
                    <a:bodyPr/>
                    <a:lstStyle/>
                    <a:p>
                      <a:pPr algn="ctr"/>
                      <a:r>
                        <a:rPr lang="en-GB" sz="1900" dirty="0" smtClean="0"/>
                        <a:t>Mars</a:t>
                      </a:r>
                      <a:endParaRPr lang="en-GB" sz="1900" dirty="0"/>
                    </a:p>
                  </a:txBody>
                  <a:tcPr marL="98932" marR="98932" marT="45714" marB="45714"/>
                </a:tc>
                <a:tc>
                  <a:txBody>
                    <a:bodyPr/>
                    <a:lstStyle/>
                    <a:p>
                      <a:pPr algn="ctr"/>
                      <a:r>
                        <a:rPr lang="en-GB" sz="1900" dirty="0" smtClean="0"/>
                        <a:t>some astronauts,</a:t>
                      </a:r>
                      <a:endParaRPr lang="en-GB" sz="1900" dirty="0"/>
                    </a:p>
                  </a:txBody>
                  <a:tcPr marL="98932" marR="98932" marT="45714" marB="45714"/>
                </a:tc>
                <a:tc>
                  <a:txBody>
                    <a:bodyPr/>
                    <a:lstStyle/>
                    <a:p>
                      <a:pPr algn="ctr"/>
                      <a:endParaRPr lang="en-GB" sz="1900" dirty="0"/>
                    </a:p>
                  </a:txBody>
                  <a:tcPr marL="98932" marR="98932" marT="45714" marB="45714"/>
                </a:tc>
                <a:tc>
                  <a:txBody>
                    <a:bodyPr/>
                    <a:lstStyle/>
                    <a:p>
                      <a:pPr algn="ctr"/>
                      <a:endParaRPr lang="en-GB" sz="1900" dirty="0"/>
                    </a:p>
                  </a:txBody>
                  <a:tcPr marL="98932" marR="98932" marT="45714" marB="45714"/>
                </a:tc>
                <a:tc>
                  <a:txBody>
                    <a:bodyPr/>
                    <a:lstStyle/>
                    <a:p>
                      <a:pPr algn="ctr"/>
                      <a:r>
                        <a:rPr lang="en-GB" sz="1900" dirty="0" smtClean="0"/>
                        <a:t>wonderful!</a:t>
                      </a:r>
                      <a:endParaRPr lang="en-GB" sz="1900" dirty="0"/>
                    </a:p>
                  </a:txBody>
                  <a:tcPr marL="98932" marR="98932" marT="45714" marB="45714"/>
                </a:tc>
              </a:tr>
              <a:tr h="701675">
                <a:tc>
                  <a:txBody>
                    <a:bodyPr/>
                    <a:lstStyle/>
                    <a:p>
                      <a:pPr algn="ctr"/>
                      <a:r>
                        <a:rPr lang="en-GB" sz="1900" dirty="0" smtClean="0"/>
                        <a:t>On Wednesday</a:t>
                      </a:r>
                      <a:endParaRPr lang="en-GB" sz="1900" dirty="0"/>
                    </a:p>
                  </a:txBody>
                  <a:tcPr marL="98932" marR="98932" marT="45714" marB="45714"/>
                </a:tc>
                <a:tc>
                  <a:txBody>
                    <a:bodyPr/>
                    <a:lstStyle/>
                    <a:p>
                      <a:pPr algn="ctr"/>
                      <a:r>
                        <a:rPr lang="tr-TR" sz="1900" dirty="0" err="1" smtClean="0"/>
                        <a:t>Sagarejo</a:t>
                      </a:r>
                      <a:endParaRPr lang="en-GB" sz="1900" dirty="0"/>
                    </a:p>
                  </a:txBody>
                  <a:tcPr marL="98932" marR="98932" marT="45714" marB="45714"/>
                </a:tc>
                <a:tc>
                  <a:txBody>
                    <a:bodyPr/>
                    <a:lstStyle/>
                    <a:p>
                      <a:pPr algn="ctr"/>
                      <a:r>
                        <a:rPr lang="en-GB" sz="1900" dirty="0" smtClean="0"/>
                        <a:t>my school,</a:t>
                      </a:r>
                    </a:p>
                  </a:txBody>
                  <a:tcPr marL="98932" marR="98932" marT="45714" marB="45714"/>
                </a:tc>
                <a:tc>
                  <a:txBody>
                    <a:bodyPr/>
                    <a:lstStyle/>
                    <a:p>
                      <a:pPr algn="ctr"/>
                      <a:endParaRPr lang="en-GB" sz="1900" dirty="0"/>
                    </a:p>
                  </a:txBody>
                  <a:tcPr marL="98932" marR="98932" marT="45714" marB="45714"/>
                </a:tc>
                <a:tc>
                  <a:txBody>
                    <a:bodyPr/>
                    <a:lstStyle/>
                    <a:p>
                      <a:pPr algn="ctr"/>
                      <a:endParaRPr lang="en-GB" sz="1900" dirty="0"/>
                    </a:p>
                  </a:txBody>
                  <a:tcPr marL="98932" marR="98932" marT="45714" marB="45714"/>
                </a:tc>
                <a:tc>
                  <a:txBody>
                    <a:bodyPr/>
                    <a:lstStyle/>
                    <a:p>
                      <a:pPr algn="ctr"/>
                      <a:r>
                        <a:rPr lang="en-GB" sz="1900" dirty="0" smtClean="0"/>
                        <a:t>fun!</a:t>
                      </a:r>
                      <a:endParaRPr lang="en-GB" sz="1900" dirty="0"/>
                    </a:p>
                  </a:txBody>
                  <a:tcPr marL="98932" marR="98932" marT="45714" marB="45714"/>
                </a:tc>
              </a:tr>
              <a:tr h="701675">
                <a:tc>
                  <a:txBody>
                    <a:bodyPr/>
                    <a:lstStyle/>
                    <a:p>
                      <a:pPr algn="ctr"/>
                      <a:r>
                        <a:rPr lang="en-GB" sz="1900" dirty="0" smtClean="0"/>
                        <a:t>On Thursday</a:t>
                      </a:r>
                      <a:endParaRPr lang="en-GB" sz="1900" dirty="0"/>
                    </a:p>
                  </a:txBody>
                  <a:tcPr marL="98932" marR="98932" marT="45714" marB="45714"/>
                </a:tc>
                <a:tc>
                  <a:txBody>
                    <a:bodyPr/>
                    <a:lstStyle/>
                    <a:p>
                      <a:pPr algn="ctr"/>
                      <a:r>
                        <a:rPr lang="tr-TR" sz="1900" dirty="0" err="1" smtClean="0"/>
                        <a:t>Rustavi</a:t>
                      </a:r>
                      <a:endParaRPr lang="en-GB" sz="1900" dirty="0"/>
                    </a:p>
                  </a:txBody>
                  <a:tcPr marL="98932" marR="98932" marT="45714" marB="45714"/>
                </a:tc>
                <a:tc>
                  <a:txBody>
                    <a:bodyPr/>
                    <a:lstStyle/>
                    <a:p>
                      <a:pPr algn="ctr"/>
                      <a:r>
                        <a:rPr lang="en-GB" sz="1900" dirty="0" smtClean="0"/>
                        <a:t>some vampires,</a:t>
                      </a:r>
                      <a:endParaRPr lang="en-GB" sz="1900" dirty="0"/>
                    </a:p>
                  </a:txBody>
                  <a:tcPr marL="98932" marR="98932" marT="45714" marB="45714"/>
                </a:tc>
                <a:tc>
                  <a:txBody>
                    <a:bodyPr/>
                    <a:lstStyle/>
                    <a:p>
                      <a:pPr algn="ctr"/>
                      <a:endParaRPr lang="en-GB" sz="1900" dirty="0"/>
                    </a:p>
                  </a:txBody>
                  <a:tcPr marL="98932" marR="98932" marT="45714" marB="45714"/>
                </a:tc>
                <a:tc>
                  <a:txBody>
                    <a:bodyPr/>
                    <a:lstStyle/>
                    <a:p>
                      <a:pPr algn="ctr"/>
                      <a:endParaRPr lang="en-GB" sz="1900" dirty="0"/>
                    </a:p>
                  </a:txBody>
                  <a:tcPr marL="98932" marR="98932" marT="45714" marB="45714"/>
                </a:tc>
                <a:tc>
                  <a:txBody>
                    <a:bodyPr/>
                    <a:lstStyle/>
                    <a:p>
                      <a:pPr algn="ctr"/>
                      <a:r>
                        <a:rPr lang="en-GB" sz="1900" dirty="0" smtClean="0"/>
                        <a:t>scary!</a:t>
                      </a:r>
                      <a:endParaRPr lang="en-GB" sz="1900" dirty="0"/>
                    </a:p>
                  </a:txBody>
                  <a:tcPr marL="98932" marR="98932" marT="45714" marB="45714"/>
                </a:tc>
              </a:tr>
              <a:tr h="701675">
                <a:tc>
                  <a:txBody>
                    <a:bodyPr/>
                    <a:lstStyle/>
                    <a:p>
                      <a:pPr algn="ctr"/>
                      <a:r>
                        <a:rPr lang="en-GB" sz="1900" dirty="0" smtClean="0"/>
                        <a:t>On Friday</a:t>
                      </a:r>
                      <a:endParaRPr lang="en-GB" sz="1900" dirty="0"/>
                    </a:p>
                  </a:txBody>
                  <a:tcPr marL="98932" marR="98932" marT="45714" marB="45714"/>
                </a:tc>
                <a:tc>
                  <a:txBody>
                    <a:bodyPr/>
                    <a:lstStyle/>
                    <a:p>
                      <a:pPr algn="ctr"/>
                      <a:r>
                        <a:rPr lang="tr-TR" sz="1900" dirty="0" err="1" smtClean="0"/>
                        <a:t>Tiblisi</a:t>
                      </a:r>
                      <a:endParaRPr lang="en-GB" sz="1900" dirty="0"/>
                    </a:p>
                  </a:txBody>
                  <a:tcPr marL="98932" marR="98932" marT="45714" marB="45714"/>
                </a:tc>
                <a:tc>
                  <a:txBody>
                    <a:bodyPr/>
                    <a:lstStyle/>
                    <a:p>
                      <a:pPr algn="ctr"/>
                      <a:r>
                        <a:rPr lang="en-GB" sz="1900" dirty="0" smtClean="0"/>
                        <a:t>my friends,</a:t>
                      </a:r>
                      <a:endParaRPr lang="en-GB" sz="1900" dirty="0"/>
                    </a:p>
                  </a:txBody>
                  <a:tcPr marL="98932" marR="98932" marT="45714" marB="45714"/>
                </a:tc>
                <a:tc>
                  <a:txBody>
                    <a:bodyPr/>
                    <a:lstStyle/>
                    <a:p>
                      <a:pPr algn="ctr"/>
                      <a:endParaRPr lang="en-GB" sz="1900"/>
                    </a:p>
                  </a:txBody>
                  <a:tcPr marL="98932" marR="98932" marT="45714" marB="45714"/>
                </a:tc>
                <a:tc>
                  <a:txBody>
                    <a:bodyPr/>
                    <a:lstStyle/>
                    <a:p>
                      <a:pPr algn="ctr"/>
                      <a:endParaRPr lang="en-GB" sz="1900" dirty="0"/>
                    </a:p>
                  </a:txBody>
                  <a:tcPr marL="98932" marR="98932" marT="45714" marB="45714"/>
                </a:tc>
                <a:tc>
                  <a:txBody>
                    <a:bodyPr/>
                    <a:lstStyle/>
                    <a:p>
                      <a:pPr algn="ctr"/>
                      <a:r>
                        <a:rPr lang="en-GB" sz="1900" dirty="0" smtClean="0"/>
                        <a:t>brilliant!</a:t>
                      </a:r>
                      <a:endParaRPr lang="en-GB" sz="1900" dirty="0"/>
                    </a:p>
                  </a:txBody>
                  <a:tcPr marL="98932" marR="98932" marT="45714" marB="45714"/>
                </a:tc>
              </a:tr>
              <a:tr h="701675">
                <a:tc>
                  <a:txBody>
                    <a:bodyPr/>
                    <a:lstStyle/>
                    <a:p>
                      <a:pPr algn="ctr"/>
                      <a:r>
                        <a:rPr lang="en-GB" sz="1900" dirty="0" smtClean="0"/>
                        <a:t>On Saturday</a:t>
                      </a:r>
                      <a:endParaRPr lang="en-GB" sz="1900" dirty="0"/>
                    </a:p>
                  </a:txBody>
                  <a:tcPr marL="98932" marR="98932" marT="45714" marB="45714"/>
                </a:tc>
                <a:tc>
                  <a:txBody>
                    <a:bodyPr/>
                    <a:lstStyle/>
                    <a:p>
                      <a:pPr algn="ctr"/>
                      <a:r>
                        <a:rPr lang="tr-TR" sz="1900" dirty="0" err="1" smtClean="0"/>
                        <a:t>Gori</a:t>
                      </a:r>
                      <a:endParaRPr lang="en-GB" sz="1900" dirty="0"/>
                    </a:p>
                  </a:txBody>
                  <a:tcPr marL="98932" marR="98932" marT="45714" marB="45714"/>
                </a:tc>
                <a:tc>
                  <a:txBody>
                    <a:bodyPr/>
                    <a:lstStyle/>
                    <a:p>
                      <a:pPr algn="ctr"/>
                      <a:r>
                        <a:rPr lang="en-GB" sz="1900" dirty="0" smtClean="0"/>
                        <a:t>my teachers,</a:t>
                      </a:r>
                      <a:endParaRPr lang="en-GB" sz="1900" dirty="0"/>
                    </a:p>
                  </a:txBody>
                  <a:tcPr marL="98932" marR="98932" marT="45714" marB="45714"/>
                </a:tc>
                <a:tc>
                  <a:txBody>
                    <a:bodyPr/>
                    <a:lstStyle/>
                    <a:p>
                      <a:pPr algn="ctr"/>
                      <a:endParaRPr lang="en-GB" sz="1900"/>
                    </a:p>
                  </a:txBody>
                  <a:tcPr marL="98932" marR="98932" marT="45714" marB="45714"/>
                </a:tc>
                <a:tc>
                  <a:txBody>
                    <a:bodyPr/>
                    <a:lstStyle/>
                    <a:p>
                      <a:pPr algn="ctr"/>
                      <a:endParaRPr lang="en-GB" sz="1900" dirty="0"/>
                    </a:p>
                  </a:txBody>
                  <a:tcPr marL="98932" marR="98932" marT="45714" marB="45714"/>
                </a:tc>
                <a:tc>
                  <a:txBody>
                    <a:bodyPr/>
                    <a:lstStyle/>
                    <a:p>
                      <a:pPr algn="ctr"/>
                      <a:r>
                        <a:rPr lang="en-GB" sz="1900" dirty="0" smtClean="0"/>
                        <a:t>boring!</a:t>
                      </a:r>
                      <a:endParaRPr lang="en-GB" sz="1900" dirty="0"/>
                    </a:p>
                  </a:txBody>
                  <a:tcPr marL="98932" marR="98932" marT="45714" marB="45714"/>
                </a:tc>
              </a:tr>
            </a:tbl>
          </a:graphicData>
        </a:graphic>
      </p:graphicFrame>
      <p:pic>
        <p:nvPicPr>
          <p:cNvPr id="563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9587" y="3284539"/>
            <a:ext cx="743716"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97" name="Title 1"/>
          <p:cNvSpPr>
            <a:spLocks noGrp="1"/>
          </p:cNvSpPr>
          <p:nvPr>
            <p:ph type="title"/>
          </p:nvPr>
        </p:nvSpPr>
        <p:spPr>
          <a:xfrm>
            <a:off x="499818" y="184151"/>
            <a:ext cx="9048247" cy="777875"/>
          </a:xfrm>
          <a:solidFill>
            <a:srgbClr val="00B0F0"/>
          </a:solidFill>
        </p:spPr>
        <p:txBody>
          <a:bodyPr rtlCol="0">
            <a:normAutofit fontScale="90000"/>
          </a:bodyPr>
          <a:lstStyle/>
          <a:p>
            <a:pPr eaLnBrk="1" fontAlgn="auto" hangingPunct="1">
              <a:spcAft>
                <a:spcPts val="0"/>
              </a:spcAft>
              <a:defRPr/>
            </a:pPr>
            <a:r>
              <a:rPr lang="en-GB" altLang="en-US" sz="4800" dirty="0" smtClean="0">
                <a:solidFill>
                  <a:srgbClr val="002060"/>
                </a:solidFill>
              </a:rPr>
              <a:t>Read, speak and write.</a:t>
            </a:r>
            <a:endParaRPr lang="en-GB" altLang="en-US" sz="4800" dirty="0" smtClean="0"/>
          </a:p>
        </p:txBody>
      </p:sp>
      <p:pic>
        <p:nvPicPr>
          <p:cNvPr id="56382" name="Picture 8" descr="http://www.gifworks.com/queue/dice_1_lg_clr_3083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635" y="1944689"/>
            <a:ext cx="836464"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83" name="Picture 2" descr="http://www.gifworks.com/queue/dice_2_lg_clr_30055.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35" y="2619375"/>
            <a:ext cx="89486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84" name="Picture 4" descr="http://www.gifworks.com/queue/dice_3_lg_clr_3028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35" y="3316288"/>
            <a:ext cx="954978"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85" name="Picture 10" descr="http://www.gifworks.com/queue/dice_5_lg_clr_31084.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764" y="4649788"/>
            <a:ext cx="89486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86" name="Picture 12" descr="http://www.gifworks.com/queue/dice_6_lg_clr_31201.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435" y="5343525"/>
            <a:ext cx="95497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87" name="Picture 12" descr="http://www.gifworks.com/queue/dice_6_lg_clr_31201.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6680" y="4000500"/>
            <a:ext cx="954979"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8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0884" y="1912938"/>
            <a:ext cx="906886" cy="55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8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5352" y="2587625"/>
            <a:ext cx="717951"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9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38291" y="3959225"/>
            <a:ext cx="723105"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91"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53750" y="4667251"/>
            <a:ext cx="659553" cy="608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92"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53916" y="3284539"/>
            <a:ext cx="566804"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93"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66700" y="4700588"/>
            <a:ext cx="942955"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94"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25097" y="2555876"/>
            <a:ext cx="824442"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95"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83876" y="5327651"/>
            <a:ext cx="833029"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96" name="Picture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25097" y="3957639"/>
            <a:ext cx="884557"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97" name="Picture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45708" y="1912938"/>
            <a:ext cx="84333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a:spLocks noChangeArrowheads="1"/>
          </p:cNvSpPr>
          <p:nvPr/>
        </p:nvSpPr>
        <p:spPr bwMode="auto">
          <a:xfrm>
            <a:off x="831012" y="2859979"/>
            <a:ext cx="7991290" cy="138499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GB" altLang="en-US" sz="2800" b="1" dirty="0" smtClean="0">
                <a:solidFill>
                  <a:prstClr val="white"/>
                </a:solidFill>
                <a:latin typeface="Arial" charset="0"/>
                <a:cs typeface="Arial" charset="0"/>
              </a:rPr>
              <a:t>Example</a:t>
            </a:r>
            <a:r>
              <a:rPr lang="en-GB" altLang="en-US" sz="2800" b="1" dirty="0">
                <a:solidFill>
                  <a:prstClr val="white"/>
                </a:solidFill>
                <a:latin typeface="Arial" charset="0"/>
                <a:cs typeface="Arial" charset="0"/>
              </a:rPr>
              <a:t>: </a:t>
            </a:r>
            <a:r>
              <a:rPr lang="en-GB" altLang="en-US" sz="2800" b="1" dirty="0" smtClean="0">
                <a:solidFill>
                  <a:prstClr val="white"/>
                </a:solidFill>
                <a:latin typeface="Arial" charset="0"/>
                <a:cs typeface="Arial" charset="0"/>
              </a:rPr>
              <a:t>On </a:t>
            </a:r>
            <a:r>
              <a:rPr lang="en-GB" altLang="en-US" sz="2800" b="1" dirty="0">
                <a:solidFill>
                  <a:prstClr val="white"/>
                </a:solidFill>
                <a:latin typeface="Arial" charset="0"/>
                <a:cs typeface="Arial" charset="0"/>
              </a:rPr>
              <a:t>T</a:t>
            </a:r>
            <a:r>
              <a:rPr lang="en-GB" altLang="en-US" sz="2800" b="1" dirty="0" smtClean="0">
                <a:solidFill>
                  <a:prstClr val="white"/>
                </a:solidFill>
                <a:latin typeface="Arial" charset="0"/>
                <a:cs typeface="Arial" charset="0"/>
              </a:rPr>
              <a:t>uesday </a:t>
            </a:r>
            <a:r>
              <a:rPr lang="en-GB" altLang="en-US" sz="2800" b="1" dirty="0" smtClean="0">
                <a:solidFill>
                  <a:prstClr val="black"/>
                </a:solidFill>
                <a:latin typeface="Arial" charset="0"/>
                <a:cs typeface="Arial" charset="0"/>
              </a:rPr>
              <a:t>I’m going to </a:t>
            </a:r>
            <a:r>
              <a:rPr lang="en-GB" altLang="en-US" sz="2800" b="1" dirty="0" smtClean="0">
                <a:solidFill>
                  <a:srgbClr val="FFFF00"/>
                </a:solidFill>
                <a:latin typeface="Arial" charset="0"/>
                <a:cs typeface="Arial" charset="0"/>
              </a:rPr>
              <a:t>go</a:t>
            </a:r>
            <a:r>
              <a:rPr lang="en-GB" altLang="en-US" sz="2800" b="1" dirty="0" smtClean="0">
                <a:solidFill>
                  <a:prstClr val="white"/>
                </a:solidFill>
                <a:latin typeface="Arial" charset="0"/>
                <a:cs typeface="Arial" charset="0"/>
              </a:rPr>
              <a:t> to Mars</a:t>
            </a:r>
            <a:endParaRPr lang="en-GB" altLang="en-US" sz="2800" b="1" dirty="0">
              <a:solidFill>
                <a:prstClr val="white"/>
              </a:solidFill>
              <a:latin typeface="Arial" charset="0"/>
              <a:cs typeface="Arial" charset="0"/>
            </a:endParaRPr>
          </a:p>
          <a:p>
            <a:pPr algn="ctr" eaLnBrk="1" hangingPunct="1">
              <a:spcBef>
                <a:spcPct val="0"/>
              </a:spcBef>
              <a:buFontTx/>
              <a:buNone/>
              <a:defRPr/>
            </a:pPr>
            <a:r>
              <a:rPr lang="en-GB" altLang="en-US" sz="2800" b="1" dirty="0">
                <a:solidFill>
                  <a:prstClr val="white"/>
                </a:solidFill>
                <a:latin typeface="Arial" charset="0"/>
                <a:cs typeface="Arial" charset="0"/>
              </a:rPr>
              <a:t>w</a:t>
            </a:r>
            <a:r>
              <a:rPr lang="en-GB" altLang="en-US" sz="2800" b="1" dirty="0" smtClean="0">
                <a:solidFill>
                  <a:prstClr val="white"/>
                </a:solidFill>
                <a:latin typeface="Arial" charset="0"/>
                <a:cs typeface="Arial" charset="0"/>
              </a:rPr>
              <a:t>ith some astronauts, by car. </a:t>
            </a:r>
            <a:r>
              <a:rPr lang="en-GB" altLang="en-US" sz="2800" b="1" dirty="0" smtClean="0">
                <a:solidFill>
                  <a:prstClr val="black"/>
                </a:solidFill>
                <a:latin typeface="Arial" charset="0"/>
                <a:cs typeface="Arial" charset="0"/>
              </a:rPr>
              <a:t>We’re going </a:t>
            </a:r>
          </a:p>
          <a:p>
            <a:pPr algn="ctr" eaLnBrk="1" hangingPunct="1">
              <a:spcBef>
                <a:spcPct val="0"/>
              </a:spcBef>
              <a:buFontTx/>
              <a:buNone/>
              <a:defRPr/>
            </a:pPr>
            <a:r>
              <a:rPr lang="en-GB" altLang="en-US" sz="2800" b="1" dirty="0" smtClean="0">
                <a:solidFill>
                  <a:prstClr val="black"/>
                </a:solidFill>
                <a:latin typeface="Arial" charset="0"/>
                <a:cs typeface="Arial" charset="0"/>
              </a:rPr>
              <a:t>to </a:t>
            </a:r>
            <a:r>
              <a:rPr lang="en-GB" altLang="en-US" sz="2800" b="1" dirty="0" smtClean="0">
                <a:solidFill>
                  <a:srgbClr val="FFFF00"/>
                </a:solidFill>
                <a:latin typeface="Arial" charset="0"/>
                <a:cs typeface="Arial" charset="0"/>
              </a:rPr>
              <a:t>take</a:t>
            </a:r>
            <a:r>
              <a:rPr lang="en-GB" altLang="en-US" sz="2800" b="1" dirty="0" smtClean="0">
                <a:solidFill>
                  <a:prstClr val="white"/>
                </a:solidFill>
                <a:latin typeface="Arial" charset="0"/>
                <a:cs typeface="Arial" charset="0"/>
              </a:rPr>
              <a:t> photos. </a:t>
            </a:r>
            <a:r>
              <a:rPr lang="en-GB" altLang="en-US" sz="2800" b="1" dirty="0" smtClean="0">
                <a:solidFill>
                  <a:prstClr val="black"/>
                </a:solidFill>
                <a:latin typeface="Arial" charset="0"/>
                <a:cs typeface="Arial" charset="0"/>
              </a:rPr>
              <a:t>It’s going to </a:t>
            </a:r>
            <a:r>
              <a:rPr lang="en-GB" altLang="en-US" sz="2800" b="1" dirty="0" smtClean="0">
                <a:solidFill>
                  <a:srgbClr val="FFFF00"/>
                </a:solidFill>
                <a:latin typeface="Arial" charset="0"/>
                <a:cs typeface="Arial" charset="0"/>
              </a:rPr>
              <a:t>be</a:t>
            </a:r>
            <a:r>
              <a:rPr lang="en-GB" altLang="en-US" sz="2800" b="1" dirty="0" smtClean="0">
                <a:solidFill>
                  <a:prstClr val="black"/>
                </a:solidFill>
                <a:latin typeface="Arial" charset="0"/>
                <a:cs typeface="Arial" charset="0"/>
              </a:rPr>
              <a:t> </a:t>
            </a:r>
            <a:r>
              <a:rPr lang="en-GB" altLang="en-US" sz="2800" b="1" dirty="0" smtClean="0">
                <a:solidFill>
                  <a:prstClr val="white"/>
                </a:solidFill>
                <a:latin typeface="Arial" charset="0"/>
                <a:cs typeface="Arial" charset="0"/>
              </a:rPr>
              <a:t>wonderful!</a:t>
            </a:r>
            <a:endParaRPr lang="en-GB" altLang="en-US" sz="2800" b="1" dirty="0">
              <a:solidFill>
                <a:prstClr val="white"/>
              </a:solidFill>
              <a:latin typeface="Arial" charset="0"/>
              <a:cs typeface="Arial" charset="0"/>
            </a:endParaRPr>
          </a:p>
        </p:txBody>
      </p:sp>
      <p:sp>
        <p:nvSpPr>
          <p:cNvPr id="56399" name="TextBox 4"/>
          <p:cNvSpPr txBox="1">
            <a:spLocks noChangeArrowheads="1"/>
          </p:cNvSpPr>
          <p:nvPr/>
        </p:nvSpPr>
        <p:spPr bwMode="auto">
          <a:xfrm>
            <a:off x="3546817" y="6197601"/>
            <a:ext cx="8579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GB" altLang="en-US" sz="1800">
                <a:solidFill>
                  <a:prstClr val="black"/>
                </a:solidFill>
                <a:latin typeface="Century Gothic" pitchFamily="34" charset="0"/>
                <a:cs typeface="Arial" charset="0"/>
              </a:rPr>
              <a:t>ME 2</a:t>
            </a:r>
          </a:p>
          <a:p>
            <a:pPr eaLnBrk="1" fontAlgn="base" hangingPunct="1">
              <a:spcBef>
                <a:spcPct val="0"/>
              </a:spcBef>
              <a:spcAft>
                <a:spcPct val="0"/>
              </a:spcAft>
              <a:buFontTx/>
              <a:buNone/>
            </a:pPr>
            <a:r>
              <a:rPr lang="en-GB" altLang="en-US" sz="1800">
                <a:solidFill>
                  <a:prstClr val="black"/>
                </a:solidFill>
                <a:latin typeface="Century Gothic" pitchFamily="34" charset="0"/>
                <a:cs typeface="Arial" charset="0"/>
              </a:rPr>
              <a:t>Unit 2 </a:t>
            </a:r>
          </a:p>
        </p:txBody>
      </p:sp>
      <p:sp>
        <p:nvSpPr>
          <p:cNvPr id="56400" name="TextBox 4"/>
          <p:cNvSpPr txBox="1">
            <a:spLocks noChangeArrowheads="1"/>
          </p:cNvSpPr>
          <p:nvPr/>
        </p:nvSpPr>
        <p:spPr bwMode="auto">
          <a:xfrm>
            <a:off x="858794" y="6197601"/>
            <a:ext cx="1363764"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GB" altLang="en-US" sz="1800">
                <a:solidFill>
                  <a:prstClr val="black"/>
                </a:solidFill>
                <a:latin typeface="Century Gothic" pitchFamily="34" charset="0"/>
                <a:cs typeface="Arial" charset="0"/>
              </a:rPr>
              <a:t>ME 1</a:t>
            </a:r>
          </a:p>
          <a:p>
            <a:pPr eaLnBrk="1" fontAlgn="base" hangingPunct="1">
              <a:spcBef>
                <a:spcPct val="0"/>
              </a:spcBef>
              <a:spcAft>
                <a:spcPct val="0"/>
              </a:spcAft>
              <a:buFontTx/>
              <a:buNone/>
            </a:pPr>
            <a:r>
              <a:rPr lang="en-GB" altLang="en-US" sz="1800">
                <a:solidFill>
                  <a:prstClr val="black"/>
                </a:solidFill>
                <a:latin typeface="Century Gothic" pitchFamily="34" charset="0"/>
                <a:cs typeface="Arial" charset="0"/>
              </a:rPr>
              <a:t>Unit 10	</a:t>
            </a:r>
          </a:p>
        </p:txBody>
      </p:sp>
      <p:sp>
        <p:nvSpPr>
          <p:cNvPr id="56401" name="TextBox 4"/>
          <p:cNvSpPr txBox="1">
            <a:spLocks noChangeArrowheads="1"/>
          </p:cNvSpPr>
          <p:nvPr/>
        </p:nvSpPr>
        <p:spPr bwMode="auto">
          <a:xfrm>
            <a:off x="2222557" y="6234113"/>
            <a:ext cx="64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GB" altLang="en-US" sz="1800">
                <a:solidFill>
                  <a:prstClr val="black"/>
                </a:solidFill>
                <a:latin typeface="Century Gothic" pitchFamily="34" charset="0"/>
                <a:cs typeface="Arial" charset="0"/>
              </a:rPr>
              <a:t>and</a:t>
            </a:r>
          </a:p>
        </p:txBody>
      </p:sp>
      <p:sp>
        <p:nvSpPr>
          <p:cNvPr id="56402" name="TextBox 4"/>
          <p:cNvSpPr txBox="1">
            <a:spLocks noChangeArrowheads="1"/>
          </p:cNvSpPr>
          <p:nvPr/>
        </p:nvSpPr>
        <p:spPr bwMode="auto">
          <a:xfrm>
            <a:off x="8184302" y="6197601"/>
            <a:ext cx="7938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GB" altLang="en-US" sz="1800">
                <a:solidFill>
                  <a:prstClr val="black"/>
                </a:solidFill>
                <a:latin typeface="Century Gothic" pitchFamily="34" charset="0"/>
                <a:cs typeface="Arial" charset="0"/>
              </a:rPr>
              <a:t>ME 4</a:t>
            </a:r>
          </a:p>
          <a:p>
            <a:pPr eaLnBrk="1" fontAlgn="base" hangingPunct="1">
              <a:spcBef>
                <a:spcPct val="0"/>
              </a:spcBef>
              <a:spcAft>
                <a:spcPct val="0"/>
              </a:spcAft>
              <a:buFontTx/>
              <a:buNone/>
            </a:pPr>
            <a:r>
              <a:rPr lang="en-GB" altLang="en-US" sz="1800">
                <a:solidFill>
                  <a:prstClr val="black"/>
                </a:solidFill>
                <a:latin typeface="Century Gothic" pitchFamily="34" charset="0"/>
                <a:cs typeface="Arial" charset="0"/>
              </a:rPr>
              <a:t>Unit 9</a:t>
            </a:r>
          </a:p>
        </p:txBody>
      </p:sp>
      <p:sp>
        <p:nvSpPr>
          <p:cNvPr id="56403" name="TextBox 4"/>
          <p:cNvSpPr txBox="1">
            <a:spLocks noChangeArrowheads="1"/>
          </p:cNvSpPr>
          <p:nvPr/>
        </p:nvSpPr>
        <p:spPr bwMode="auto">
          <a:xfrm>
            <a:off x="7217300" y="6197600"/>
            <a:ext cx="64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GB" altLang="en-US" sz="1800">
                <a:solidFill>
                  <a:prstClr val="black"/>
                </a:solidFill>
                <a:latin typeface="Century Gothic" pitchFamily="34" charset="0"/>
                <a:cs typeface="Arial" charset="0"/>
              </a:rPr>
              <a:t>and</a:t>
            </a:r>
          </a:p>
        </p:txBody>
      </p:sp>
      <p:sp>
        <p:nvSpPr>
          <p:cNvPr id="56404" name="TextBox 4"/>
          <p:cNvSpPr txBox="1">
            <a:spLocks noChangeArrowheads="1"/>
          </p:cNvSpPr>
          <p:nvPr/>
        </p:nvSpPr>
        <p:spPr bwMode="auto">
          <a:xfrm>
            <a:off x="4871076" y="6234113"/>
            <a:ext cx="64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GB" altLang="en-US" sz="1800">
                <a:solidFill>
                  <a:prstClr val="black"/>
                </a:solidFill>
                <a:latin typeface="Century Gothic" pitchFamily="34" charset="0"/>
                <a:cs typeface="Arial" charset="0"/>
              </a:rPr>
              <a:t>and</a:t>
            </a:r>
          </a:p>
        </p:txBody>
      </p:sp>
      <p:sp>
        <p:nvSpPr>
          <p:cNvPr id="56405" name="TextBox 4"/>
          <p:cNvSpPr txBox="1">
            <a:spLocks noChangeArrowheads="1"/>
          </p:cNvSpPr>
          <p:nvPr/>
        </p:nvSpPr>
        <p:spPr bwMode="auto">
          <a:xfrm>
            <a:off x="6121479" y="6183313"/>
            <a:ext cx="8579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GB" altLang="en-US" sz="1800">
                <a:solidFill>
                  <a:prstClr val="black"/>
                </a:solidFill>
                <a:latin typeface="Century Gothic" pitchFamily="34" charset="0"/>
                <a:cs typeface="Arial" charset="0"/>
              </a:rPr>
              <a:t>ME 3</a:t>
            </a:r>
          </a:p>
          <a:p>
            <a:pPr eaLnBrk="1" fontAlgn="base" hangingPunct="1">
              <a:spcBef>
                <a:spcPct val="0"/>
              </a:spcBef>
              <a:spcAft>
                <a:spcPct val="0"/>
              </a:spcAft>
              <a:buFontTx/>
              <a:buNone/>
            </a:pPr>
            <a:r>
              <a:rPr lang="en-GB" altLang="en-US" sz="1800">
                <a:solidFill>
                  <a:prstClr val="black"/>
                </a:solidFill>
                <a:latin typeface="Century Gothic" pitchFamily="34" charset="0"/>
                <a:cs typeface="Arial" charset="0"/>
              </a:rPr>
              <a:t>Unit 7 </a:t>
            </a:r>
          </a:p>
        </p:txBody>
      </p:sp>
      <p:pic>
        <p:nvPicPr>
          <p:cNvPr id="56406" name="Picture 8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89819" y="5351464"/>
            <a:ext cx="669859"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524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p:cNvSpPr>
          <p:nvPr>
            <p:ph type="body" idx="1"/>
          </p:nvPr>
        </p:nvSpPr>
        <p:spPr>
          <a:prstGeom prst="rect">
            <a:avLst/>
          </a:prstGeom>
        </p:spPr>
        <p:txBody>
          <a:bodyPr>
            <a:normAutofit fontScale="25000" lnSpcReduction="20000"/>
          </a:bodyPr>
          <a:lstStyle/>
          <a:p>
            <a:pPr lvl="0" defTabSz="365759">
              <a:lnSpc>
                <a:spcPct val="99000"/>
              </a:lnSpc>
              <a:spcBef>
                <a:spcPts val="400"/>
              </a:spcBef>
              <a:defRPr sz="1800" b="0">
                <a:solidFill>
                  <a:srgbClr val="000000"/>
                </a:solidFill>
              </a:defRPr>
            </a:pPr>
            <a:r>
              <a:rPr sz="5100" b="1" dirty="0">
                <a:solidFill>
                  <a:srgbClr val="FFFFFF"/>
                </a:solidFill>
              </a:rPr>
              <a:t>Treasure Hunt</a:t>
            </a:r>
            <a:endParaRPr sz="5100" dirty="0"/>
          </a:p>
          <a:p>
            <a:pPr lvl="0" defTabSz="365759">
              <a:lnSpc>
                <a:spcPct val="99000"/>
              </a:lnSpc>
              <a:spcBef>
                <a:spcPts val="400"/>
              </a:spcBef>
              <a:defRPr sz="1800" b="0">
                <a:solidFill>
                  <a:srgbClr val="000000"/>
                </a:solidFill>
              </a:defRPr>
            </a:pPr>
            <a:r>
              <a:rPr sz="5100" b="1" dirty="0">
                <a:solidFill>
                  <a:srgbClr val="FFFFFF"/>
                </a:solidFill>
              </a:rPr>
              <a:t>ASTONISHING ADVENTURES</a:t>
            </a:r>
            <a:endParaRPr sz="5100" dirty="0"/>
          </a:p>
          <a:p>
            <a:pPr lvl="0" defTabSz="365759">
              <a:lnSpc>
                <a:spcPct val="99000"/>
              </a:lnSpc>
              <a:spcBef>
                <a:spcPts val="400"/>
              </a:spcBef>
              <a:defRPr sz="1800" b="0">
                <a:solidFill>
                  <a:srgbClr val="000000"/>
                </a:solidFill>
              </a:defRPr>
            </a:pPr>
            <a:endParaRPr sz="1900" dirty="0"/>
          </a:p>
          <a:p>
            <a:pPr lvl="0" defTabSz="365759">
              <a:lnSpc>
                <a:spcPct val="99000"/>
              </a:lnSpc>
              <a:spcBef>
                <a:spcPts val="400"/>
              </a:spcBef>
              <a:defRPr sz="1800" b="0">
                <a:solidFill>
                  <a:srgbClr val="000000"/>
                </a:solidFill>
              </a:defRPr>
            </a:pPr>
            <a:r>
              <a:rPr sz="5600" b="1" dirty="0">
                <a:solidFill>
                  <a:srgbClr val="FFFFFF"/>
                </a:solidFill>
              </a:rPr>
              <a:t>Can you finish first?</a:t>
            </a:r>
          </a:p>
        </p:txBody>
      </p:sp>
      <p:grpSp>
        <p:nvGrpSpPr>
          <p:cNvPr id="223" name="Group 223"/>
          <p:cNvGrpSpPr/>
          <p:nvPr/>
        </p:nvGrpSpPr>
        <p:grpSpPr>
          <a:xfrm>
            <a:off x="10056585" y="114830"/>
            <a:ext cx="3253017" cy="3266326"/>
            <a:chOff x="0" y="0"/>
            <a:chExt cx="3253015" cy="3266325"/>
          </a:xfrm>
        </p:grpSpPr>
        <p:sp>
          <p:nvSpPr>
            <p:cNvPr id="221" name="Shape 221"/>
            <p:cNvSpPr/>
            <p:nvPr/>
          </p:nvSpPr>
          <p:spPr>
            <a:xfrm>
              <a:off x="-1" y="-1"/>
              <a:ext cx="3253016" cy="3266326"/>
            </a:xfrm>
            <a:custGeom>
              <a:avLst/>
              <a:gdLst/>
              <a:ahLst/>
              <a:cxnLst>
                <a:cxn ang="0">
                  <a:pos x="wd2" y="hd2"/>
                </a:cxn>
                <a:cxn ang="5400000">
                  <a:pos x="wd2" y="hd2"/>
                </a:cxn>
                <a:cxn ang="10800000">
                  <a:pos x="wd2" y="hd2"/>
                </a:cxn>
                <a:cxn ang="16200000">
                  <a:pos x="wd2" y="hd2"/>
                </a:cxn>
              </a:cxnLst>
              <a:rect l="0" t="0" r="r" b="b"/>
              <a:pathLst>
                <a:path w="21600" h="21600" extrusionOk="0">
                  <a:moveTo>
                    <a:pt x="1861" y="0"/>
                  </a:moveTo>
                  <a:lnTo>
                    <a:pt x="21600" y="0"/>
                  </a:lnTo>
                  <a:lnTo>
                    <a:pt x="21600" y="19746"/>
                  </a:lnTo>
                  <a:cubicBezTo>
                    <a:pt x="21600" y="20770"/>
                    <a:pt x="20767" y="21600"/>
                    <a:pt x="19739" y="21600"/>
                  </a:cubicBezTo>
                  <a:lnTo>
                    <a:pt x="0" y="21600"/>
                  </a:lnTo>
                  <a:lnTo>
                    <a:pt x="0" y="1854"/>
                  </a:lnTo>
                  <a:cubicBezTo>
                    <a:pt x="0" y="830"/>
                    <a:pt x="833" y="0"/>
                    <a:pt x="1861" y="0"/>
                  </a:cubicBezTo>
                  <a:close/>
                </a:path>
              </a:pathLst>
            </a:custGeom>
            <a:solidFill>
              <a:srgbClr val="BFBFBF"/>
            </a:solidFill>
            <a:ln w="12700" cap="flat">
              <a:noFill/>
              <a:miter lim="400000"/>
            </a:ln>
            <a:effectLst/>
          </p:spPr>
          <p:txBody>
            <a:bodyPr wrap="square" lIns="0" tIns="0" rIns="0" bIns="0" numCol="1" anchor="t">
              <a:noAutofit/>
            </a:bodyPr>
            <a:lstStyle/>
            <a:p>
              <a:pPr lvl="0">
                <a:spcBef>
                  <a:spcPts val="600"/>
                </a:spcBef>
                <a:defRPr>
                  <a:solidFill>
                    <a:srgbClr val="FFFFFF"/>
                  </a:solidFill>
                  <a:latin typeface="Verdana"/>
                  <a:ea typeface="Verdana"/>
                  <a:cs typeface="Verdana"/>
                  <a:sym typeface="Verdana"/>
                </a:defRPr>
              </a:pPr>
              <a:endParaRPr/>
            </a:p>
          </p:txBody>
        </p:sp>
        <p:sp>
          <p:nvSpPr>
            <p:cNvPr id="222" name="Shape 222"/>
            <p:cNvSpPr/>
            <p:nvPr/>
          </p:nvSpPr>
          <p:spPr>
            <a:xfrm>
              <a:off x="82099" y="82101"/>
              <a:ext cx="3088815" cy="2700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6000" tIns="36000" rIns="36000" bIns="36000" numCol="1" anchor="t">
              <a:spAutoFit/>
            </a:bodyPr>
            <a:lstStyle/>
            <a:p>
              <a:pPr lvl="0">
                <a:spcBef>
                  <a:spcPts val="600"/>
                </a:spcBef>
              </a:pPr>
              <a:r>
                <a:rPr sz="1200">
                  <a:latin typeface="Verdana"/>
                  <a:ea typeface="Verdana"/>
                  <a:cs typeface="Verdana"/>
                  <a:sym typeface="Verdana"/>
                </a:rPr>
                <a:t>COVER A SHORT STRIP</a:t>
              </a:r>
              <a:endParaRPr>
                <a:solidFill>
                  <a:srgbClr val="FFFFFF"/>
                </a:solidFill>
                <a:latin typeface="Verdana"/>
                <a:ea typeface="Verdana"/>
                <a:cs typeface="Verdana"/>
                <a:sym typeface="Verdana"/>
              </a:endParaRPr>
            </a:p>
            <a:p>
              <a:pPr lvl="0">
                <a:spcBef>
                  <a:spcPts val="600"/>
                </a:spcBef>
              </a:pPr>
              <a:r>
                <a:rPr sz="1000">
                  <a:solidFill>
                    <a:srgbClr val="FFFFFF"/>
                  </a:solidFill>
                  <a:latin typeface="Verdana"/>
                  <a:ea typeface="Verdana"/>
                  <a:cs typeface="Verdana"/>
                  <a:sym typeface="Verdana"/>
                </a:rPr>
                <a:t>Use this cover where you are presenting yourself as Macmillan Education without the need for the imprints.</a:t>
              </a:r>
              <a:endParaRPr>
                <a:solidFill>
                  <a:srgbClr val="FFFFFF"/>
                </a:solidFill>
                <a:latin typeface="Verdana"/>
                <a:ea typeface="Verdana"/>
                <a:cs typeface="Verdana"/>
                <a:sym typeface="Verdana"/>
              </a:endParaRPr>
            </a:p>
            <a:p>
              <a:pPr lvl="0">
                <a:spcBef>
                  <a:spcPts val="600"/>
                </a:spcBef>
              </a:pPr>
              <a:r>
                <a:rPr sz="1000">
                  <a:solidFill>
                    <a:srgbClr val="FFFFFF"/>
                  </a:solidFill>
                  <a:latin typeface="Verdana"/>
                  <a:ea typeface="Verdana"/>
                  <a:cs typeface="Verdana"/>
                  <a:sym typeface="Verdana"/>
                </a:rPr>
                <a:t>A separate front cover exits with all four imprints included.</a:t>
              </a:r>
              <a:endParaRPr>
                <a:solidFill>
                  <a:srgbClr val="FFFFFF"/>
                </a:solidFill>
                <a:latin typeface="Verdana"/>
                <a:ea typeface="Verdana"/>
                <a:cs typeface="Verdana"/>
                <a:sym typeface="Verdana"/>
              </a:endParaRPr>
            </a:p>
            <a:p>
              <a:pPr lvl="0">
                <a:spcBef>
                  <a:spcPts val="600"/>
                </a:spcBef>
              </a:pPr>
              <a:r>
                <a:rPr sz="1000">
                  <a:solidFill>
                    <a:srgbClr val="FFFFFF"/>
                  </a:solidFill>
                  <a:latin typeface="Verdana"/>
                  <a:ea typeface="Verdana"/>
                  <a:cs typeface="Verdana"/>
                  <a:sym typeface="Verdana"/>
                </a:rPr>
                <a:t>If you want to change the image please use the Cover Insert Image page later in this template.</a:t>
              </a:r>
              <a:endParaRPr>
                <a:solidFill>
                  <a:srgbClr val="FFFFFF"/>
                </a:solidFill>
                <a:latin typeface="Verdana"/>
                <a:ea typeface="Verdana"/>
                <a:cs typeface="Verdana"/>
                <a:sym typeface="Verdana"/>
              </a:endParaRPr>
            </a:p>
            <a:p>
              <a:pPr lvl="0">
                <a:spcBef>
                  <a:spcPts val="600"/>
                </a:spcBef>
              </a:pPr>
              <a:r>
                <a:rPr sz="1000">
                  <a:solidFill>
                    <a:srgbClr val="FFFFFF"/>
                  </a:solidFill>
                  <a:latin typeface="Verdana"/>
                  <a:ea typeface="Verdana"/>
                  <a:cs typeface="Verdana"/>
                  <a:sym typeface="Verdana"/>
                </a:rPr>
                <a:t>If you want to add one imprint next to Macmillan Education or if you want to use the Higher Education lock up with the logo please cut and paste the options at the back of this deck in to the panel at the bottom being careful to position this correctly.</a:t>
              </a:r>
            </a:p>
          </p:txBody>
        </p:sp>
      </p:grpSp>
      <p:pic>
        <p:nvPicPr>
          <p:cNvPr id="224" name="image3.jpeg" descr="C:\Users\SONY\AppData\Local\Microsoft\Windows\Temporary Internet Files\Content.IE5\KR141D8I\mystery[1].jpg"/>
          <p:cNvPicPr/>
          <p:nvPr/>
        </p:nvPicPr>
        <p:blipFill>
          <a:blip r:embed="rId2">
            <a:extLst/>
          </a:blip>
          <a:stretch>
            <a:fillRect/>
          </a:stretch>
        </p:blipFill>
        <p:spPr>
          <a:xfrm>
            <a:off x="7709936" y="218940"/>
            <a:ext cx="2065131" cy="1661375"/>
          </a:xfrm>
          <a:prstGeom prst="rect">
            <a:avLst/>
          </a:prstGeom>
          <a:ln w="12700">
            <a:miter lim="400000"/>
          </a:ln>
        </p:spPr>
      </p:pic>
      <p:pic>
        <p:nvPicPr>
          <p:cNvPr id="225" name="image1.gif" descr="C:\Users\SONY\AppData\Local\Microsoft\Windows\Temporary Internet Files\Content.IE5\LR257CE0\treasure-chest[1].gif"/>
          <p:cNvPicPr/>
          <p:nvPr/>
        </p:nvPicPr>
        <p:blipFill>
          <a:blip r:embed="rId3">
            <a:extLst/>
          </a:blip>
          <a:stretch>
            <a:fillRect/>
          </a:stretch>
        </p:blipFill>
        <p:spPr>
          <a:xfrm>
            <a:off x="5904110" y="361159"/>
            <a:ext cx="1651281" cy="1220969"/>
          </a:xfrm>
          <a:prstGeom prst="rect">
            <a:avLst/>
          </a:prstGeom>
          <a:ln w="12700">
            <a:miter lim="400000"/>
          </a:ln>
        </p:spPr>
      </p:pic>
      <p:pic>
        <p:nvPicPr>
          <p:cNvPr id="226" name="image4.jpeg" descr="C:\Users\SONY\AppData\Local\Microsoft\Windows\Temporary Internet Files\Content.IE5\5NZI27EZ\f0b56-5[1].jpg"/>
          <p:cNvPicPr/>
          <p:nvPr/>
        </p:nvPicPr>
        <p:blipFill>
          <a:blip r:embed="rId4">
            <a:extLst/>
          </a:blip>
          <a:stretch>
            <a:fillRect/>
          </a:stretch>
        </p:blipFill>
        <p:spPr>
          <a:xfrm>
            <a:off x="1081823" y="3986457"/>
            <a:ext cx="2533060" cy="220828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title"/>
          </p:nvPr>
        </p:nvSpPr>
        <p:spPr>
          <a:xfrm>
            <a:off x="897168" y="310133"/>
            <a:ext cx="7954961" cy="328424"/>
          </a:xfrm>
          <a:prstGeom prst="rect">
            <a:avLst/>
          </a:prstGeom>
        </p:spPr>
        <p:txBody>
          <a:bodyPr>
            <a:normAutofit/>
          </a:bodyPr>
          <a:lstStyle>
            <a:lvl1pPr algn="ctr" defTabSz="886967">
              <a:defRPr sz="2100"/>
            </a:lvl1pPr>
          </a:lstStyle>
          <a:p>
            <a:pPr lvl="0">
              <a:defRPr sz="1800" b="0">
                <a:solidFill>
                  <a:srgbClr val="000000"/>
                </a:solidFill>
              </a:defRPr>
            </a:pPr>
            <a:r>
              <a:rPr sz="2100" b="1">
                <a:solidFill>
                  <a:srgbClr val="DA1B2C"/>
                </a:solidFill>
              </a:rPr>
              <a:t>TREASURE HUNT CLUES</a:t>
            </a:r>
          </a:p>
        </p:txBody>
      </p:sp>
      <p:pic>
        <p:nvPicPr>
          <p:cNvPr id="230" name="image15.png" descr="C:\Users\SONY\AppData\Local\Microsoft\Windows\Temporary Internet Files\Content.IE5\Z67U8TO6\treasuremap[1].png"/>
          <p:cNvPicPr/>
          <p:nvPr/>
        </p:nvPicPr>
        <p:blipFill>
          <a:blip r:embed="rId3">
            <a:extLst/>
          </a:blip>
          <a:stretch>
            <a:fillRect/>
          </a:stretch>
        </p:blipFill>
        <p:spPr>
          <a:xfrm>
            <a:off x="6604692" y="69243"/>
            <a:ext cx="3273473" cy="879448"/>
          </a:xfrm>
          <a:prstGeom prst="rect">
            <a:avLst/>
          </a:prstGeom>
          <a:ln w="12700">
            <a:miter lim="400000"/>
          </a:ln>
        </p:spPr>
      </p:pic>
      <p:pic>
        <p:nvPicPr>
          <p:cNvPr id="231" name="image5.jpeg" descr="C:\Users\SONY\AppData\Local\Microsoft\Windows\Temporary Internet Files\Content.IE5\ANUIG2SI\dqkk8z[1].jpg"/>
          <p:cNvPicPr/>
          <p:nvPr/>
        </p:nvPicPr>
        <p:blipFill>
          <a:blip r:embed="rId4">
            <a:extLst/>
          </a:blip>
          <a:stretch>
            <a:fillRect/>
          </a:stretch>
        </p:blipFill>
        <p:spPr>
          <a:xfrm>
            <a:off x="227679" y="0"/>
            <a:ext cx="2670524" cy="948690"/>
          </a:xfrm>
          <a:prstGeom prst="rect">
            <a:avLst/>
          </a:prstGeom>
          <a:ln w="12700">
            <a:miter lim="400000"/>
          </a:ln>
        </p:spPr>
      </p:pic>
      <p:sp>
        <p:nvSpPr>
          <p:cNvPr id="232" name="Shape 232"/>
          <p:cNvSpPr/>
          <p:nvPr/>
        </p:nvSpPr>
        <p:spPr>
          <a:xfrm>
            <a:off x="71995" y="1252740"/>
            <a:ext cx="9749310" cy="48006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285750" lvl="0" indent="-285750">
              <a:buSzPct val="100000"/>
              <a:buAutoNum type="arabicPeriod"/>
            </a:pPr>
            <a:r>
              <a:rPr sz="1500">
                <a:latin typeface="Verdana"/>
                <a:ea typeface="Verdana"/>
                <a:cs typeface="Verdana"/>
                <a:sym typeface="Verdana"/>
              </a:rPr>
              <a:t>In the Contents, how many types of diving job are listed? </a:t>
            </a:r>
            <a:r>
              <a:rPr sz="1500">
                <a:solidFill>
                  <a:srgbClr val="FF2600"/>
                </a:solidFill>
                <a:latin typeface="Verdana"/>
                <a:ea typeface="Verdana"/>
                <a:cs typeface="Verdana"/>
                <a:sym typeface="Verdana"/>
              </a:rPr>
              <a:t>(number)</a:t>
            </a:r>
          </a:p>
          <a:p>
            <a:pPr lvl="0"/>
            <a:endParaRPr sz="1500">
              <a:latin typeface="Verdana"/>
              <a:ea typeface="Verdana"/>
              <a:cs typeface="Verdana"/>
              <a:sym typeface="Verdana"/>
            </a:endParaRPr>
          </a:p>
          <a:p>
            <a:pPr marL="285750" lvl="0" indent="-285750">
              <a:buSzPct val="100000"/>
              <a:buAutoNum type="arabicPeriod" startAt="2"/>
            </a:pPr>
            <a:r>
              <a:rPr sz="1500">
                <a:latin typeface="Verdana"/>
                <a:ea typeface="Verdana"/>
                <a:cs typeface="Verdana"/>
                <a:sym typeface="Verdana"/>
              </a:rPr>
              <a:t>When was the modern scuba system invented, during Word War 11 or World War 1? </a:t>
            </a:r>
            <a:r>
              <a:rPr sz="1500">
                <a:solidFill>
                  <a:srgbClr val="FF2600"/>
                </a:solidFill>
                <a:latin typeface="Verdana"/>
                <a:ea typeface="Verdana"/>
                <a:cs typeface="Verdana"/>
                <a:sym typeface="Verdana"/>
              </a:rPr>
              <a:t>(Answer &amp; page)</a:t>
            </a:r>
            <a:endParaRPr sz="1500">
              <a:latin typeface="Verdana"/>
              <a:ea typeface="Verdana"/>
              <a:cs typeface="Verdana"/>
              <a:sym typeface="Verdana"/>
            </a:endParaRPr>
          </a:p>
          <a:p>
            <a:pPr marL="285750" lvl="0" indent="-285750">
              <a:buSzPct val="100000"/>
              <a:buAutoNum type="arabicPeriod" startAt="3"/>
            </a:pPr>
            <a:r>
              <a:rPr sz="1500">
                <a:latin typeface="Verdana"/>
                <a:ea typeface="Verdana"/>
                <a:cs typeface="Verdana"/>
                <a:sym typeface="Verdana"/>
              </a:rPr>
              <a:t>What does a marine archaeologist study? </a:t>
            </a:r>
            <a:r>
              <a:rPr sz="1500">
                <a:solidFill>
                  <a:srgbClr val="FF2600"/>
                </a:solidFill>
                <a:latin typeface="Verdana"/>
                <a:ea typeface="Verdana"/>
                <a:cs typeface="Verdana"/>
                <a:sym typeface="Verdana"/>
              </a:rPr>
              <a:t>(Answer &amp; page)</a:t>
            </a:r>
            <a:endParaRPr sz="1500">
              <a:latin typeface="Verdana"/>
              <a:ea typeface="Verdana"/>
              <a:cs typeface="Verdana"/>
              <a:sym typeface="Verdana"/>
            </a:endParaRPr>
          </a:p>
          <a:p>
            <a:pPr lvl="0"/>
            <a:endParaRPr sz="1500">
              <a:latin typeface="Verdana"/>
              <a:ea typeface="Verdana"/>
              <a:cs typeface="Verdana"/>
              <a:sym typeface="Verdana"/>
            </a:endParaRPr>
          </a:p>
          <a:p>
            <a:pPr marL="285750" lvl="0" indent="-285750">
              <a:buSzPct val="100000"/>
              <a:buAutoNum type="arabicPeriod" startAt="4"/>
            </a:pPr>
            <a:r>
              <a:rPr sz="1500">
                <a:latin typeface="Verdana"/>
                <a:ea typeface="Verdana"/>
                <a:cs typeface="Verdana"/>
                <a:sym typeface="Verdana"/>
              </a:rPr>
              <a:t>The book talks about protecting abalone shell. Name one country where abalone shell can be found? </a:t>
            </a:r>
            <a:r>
              <a:rPr sz="1500">
                <a:solidFill>
                  <a:srgbClr val="FF2600"/>
                </a:solidFill>
                <a:latin typeface="Verdana"/>
                <a:ea typeface="Verdana"/>
                <a:cs typeface="Verdana"/>
                <a:sym typeface="Verdana"/>
              </a:rPr>
              <a:t>(Answer &amp; page)</a:t>
            </a:r>
            <a:endParaRPr sz="1500">
              <a:latin typeface="Verdana"/>
              <a:ea typeface="Verdana"/>
              <a:cs typeface="Verdana"/>
              <a:sym typeface="Verdana"/>
            </a:endParaRPr>
          </a:p>
          <a:p>
            <a:pPr lvl="0"/>
            <a:endParaRPr sz="1500">
              <a:latin typeface="Verdana"/>
              <a:ea typeface="Verdana"/>
              <a:cs typeface="Verdana"/>
              <a:sym typeface="Verdana"/>
            </a:endParaRPr>
          </a:p>
          <a:p>
            <a:pPr marL="285750" lvl="0" indent="-285750">
              <a:buSzPct val="100000"/>
              <a:buAutoNum type="arabicPeriod" startAt="5"/>
            </a:pPr>
            <a:r>
              <a:rPr sz="1500">
                <a:latin typeface="Verdana"/>
                <a:ea typeface="Verdana"/>
                <a:cs typeface="Verdana"/>
                <a:sym typeface="Verdana"/>
              </a:rPr>
              <a:t>On which page can I learn about recompression chambers? </a:t>
            </a:r>
            <a:r>
              <a:rPr sz="1500">
                <a:solidFill>
                  <a:srgbClr val="FF2600"/>
                </a:solidFill>
                <a:latin typeface="Verdana"/>
                <a:ea typeface="Verdana"/>
                <a:cs typeface="Verdana"/>
                <a:sym typeface="Verdana"/>
              </a:rPr>
              <a:t>(page)</a:t>
            </a:r>
            <a:endParaRPr sz="1500">
              <a:solidFill>
                <a:srgbClr val="3A4A88"/>
              </a:solidFill>
              <a:latin typeface="Verdana"/>
              <a:ea typeface="Verdana"/>
              <a:cs typeface="Verdana"/>
              <a:sym typeface="Verdana"/>
            </a:endParaRPr>
          </a:p>
          <a:p>
            <a:pPr lvl="0"/>
            <a:endParaRPr sz="1500">
              <a:latin typeface="Verdana"/>
              <a:ea typeface="Verdana"/>
              <a:cs typeface="Verdana"/>
              <a:sym typeface="Verdana"/>
            </a:endParaRPr>
          </a:p>
          <a:p>
            <a:pPr marL="285750" lvl="0" indent="-285750">
              <a:buSzPct val="100000"/>
              <a:buAutoNum type="arabicPeriod" startAt="6"/>
            </a:pPr>
            <a:r>
              <a:rPr sz="1500">
                <a:latin typeface="Verdana"/>
                <a:ea typeface="Verdana"/>
                <a:cs typeface="Verdana"/>
                <a:sym typeface="Verdana"/>
              </a:rPr>
              <a:t>On which page can I learn about the hand signals used when diving? Which 3 hand signals are listed? </a:t>
            </a:r>
            <a:r>
              <a:rPr sz="1500">
                <a:solidFill>
                  <a:srgbClr val="FF2600"/>
                </a:solidFill>
                <a:latin typeface="Verdana"/>
                <a:ea typeface="Verdana"/>
                <a:cs typeface="Verdana"/>
                <a:sym typeface="Verdana"/>
              </a:rPr>
              <a:t>(page)</a:t>
            </a:r>
            <a:endParaRPr sz="1500">
              <a:latin typeface="Verdana"/>
              <a:ea typeface="Verdana"/>
              <a:cs typeface="Verdana"/>
              <a:sym typeface="Verdana"/>
            </a:endParaRPr>
          </a:p>
          <a:p>
            <a:pPr marL="342900" lvl="0" indent="-342900">
              <a:buSzPct val="100000"/>
              <a:buAutoNum type="arabicPeriod" startAt="6"/>
            </a:pPr>
            <a:endParaRPr sz="1500">
              <a:latin typeface="Verdana"/>
              <a:ea typeface="Verdana"/>
              <a:cs typeface="Verdana"/>
              <a:sym typeface="Verdana"/>
            </a:endParaRPr>
          </a:p>
          <a:p>
            <a:pPr marL="285750" lvl="0" indent="-285750">
              <a:buSzPct val="100000"/>
              <a:buAutoNum type="arabicPeriod" startAt="7"/>
            </a:pPr>
            <a:r>
              <a:rPr sz="1500">
                <a:latin typeface="Verdana"/>
                <a:ea typeface="Verdana"/>
                <a:cs typeface="Verdana"/>
                <a:sym typeface="Verdana"/>
              </a:rPr>
              <a:t>What is the name of the ship that sank in 1912? </a:t>
            </a:r>
            <a:r>
              <a:rPr sz="1500">
                <a:solidFill>
                  <a:srgbClr val="FF2600"/>
                </a:solidFill>
                <a:latin typeface="Verdana"/>
                <a:ea typeface="Verdana"/>
                <a:cs typeface="Verdana"/>
                <a:sym typeface="Verdana"/>
              </a:rPr>
              <a:t>(Answer &amp; page)</a:t>
            </a:r>
            <a:endParaRPr sz="1500">
              <a:latin typeface="Verdana"/>
              <a:ea typeface="Verdana"/>
              <a:cs typeface="Verdana"/>
              <a:sym typeface="Verdana"/>
            </a:endParaRPr>
          </a:p>
          <a:p>
            <a:pPr marL="342900" lvl="0" indent="-342900">
              <a:buSzPct val="100000"/>
              <a:buAutoNum type="arabicPeriod" startAt="7"/>
            </a:pPr>
            <a:endParaRPr sz="1500">
              <a:latin typeface="Verdana"/>
              <a:ea typeface="Verdana"/>
              <a:cs typeface="Verdana"/>
              <a:sym typeface="Verdana"/>
            </a:endParaRPr>
          </a:p>
          <a:p>
            <a:pPr marL="285750" lvl="0" indent="-285750">
              <a:buSzPct val="100000"/>
              <a:buAutoNum type="arabicPeriod" startAt="8"/>
            </a:pPr>
            <a:r>
              <a:rPr sz="1500">
                <a:latin typeface="Verdana"/>
                <a:ea typeface="Verdana"/>
                <a:cs typeface="Verdana"/>
                <a:sym typeface="Verdana"/>
              </a:rPr>
              <a:t>Could you be a diver? How far do you need to be able to swim? </a:t>
            </a:r>
            <a:r>
              <a:rPr sz="1500">
                <a:solidFill>
                  <a:srgbClr val="FF2600"/>
                </a:solidFill>
                <a:latin typeface="Verdana"/>
                <a:ea typeface="Verdana"/>
                <a:cs typeface="Verdana"/>
                <a:sym typeface="Verdana"/>
              </a:rPr>
              <a:t>(Answer &amp; page)</a:t>
            </a:r>
          </a:p>
          <a:p>
            <a:pPr marL="342900" lvl="0" indent="-342900">
              <a:buSzPct val="100000"/>
              <a:buAutoNum type="arabicPeriod" startAt="8"/>
            </a:pPr>
            <a:endParaRPr sz="1500">
              <a:latin typeface="Verdana"/>
              <a:ea typeface="Verdana"/>
              <a:cs typeface="Verdana"/>
              <a:sym typeface="Verdana"/>
            </a:endParaRPr>
          </a:p>
          <a:p>
            <a:pPr marL="285750" lvl="0" indent="-285750">
              <a:buSzPct val="100000"/>
              <a:buAutoNum type="arabicPeriod" startAt="9"/>
            </a:pPr>
            <a:r>
              <a:rPr sz="1500">
                <a:latin typeface="Verdana"/>
                <a:ea typeface="Verdana"/>
                <a:cs typeface="Verdana"/>
                <a:sym typeface="Verdana"/>
              </a:rPr>
              <a:t>On which page can you find the Glossary? </a:t>
            </a:r>
            <a:r>
              <a:rPr sz="1500">
                <a:solidFill>
                  <a:srgbClr val="FF2600"/>
                </a:solidFill>
                <a:latin typeface="Verdana"/>
                <a:ea typeface="Verdana"/>
                <a:cs typeface="Verdana"/>
                <a:sym typeface="Verdana"/>
              </a:rPr>
              <a:t>(page)</a:t>
            </a:r>
            <a:endParaRPr sz="1500">
              <a:latin typeface="Verdana"/>
              <a:ea typeface="Verdana"/>
              <a:cs typeface="Verdana"/>
              <a:sym typeface="Verdana"/>
            </a:endParaRPr>
          </a:p>
          <a:p>
            <a:pPr lvl="0"/>
            <a:endParaRPr sz="1500">
              <a:latin typeface="Verdana"/>
              <a:ea typeface="Verdana"/>
              <a:cs typeface="Verdana"/>
              <a:sym typeface="Verdana"/>
            </a:endParaRPr>
          </a:p>
          <a:p>
            <a:pPr marL="285750" lvl="0" indent="-285750">
              <a:buSzPct val="100000"/>
              <a:buAutoNum type="arabicPeriod" startAt="10"/>
            </a:pPr>
            <a:r>
              <a:rPr sz="1500">
                <a:latin typeface="Verdana"/>
                <a:ea typeface="Verdana"/>
                <a:cs typeface="Verdana"/>
                <a:sym typeface="Verdana"/>
              </a:rPr>
              <a:t> I want to learn about risks and dangers of diving. Which page do I go to? </a:t>
            </a:r>
            <a:r>
              <a:rPr sz="1500">
                <a:solidFill>
                  <a:srgbClr val="FF2600"/>
                </a:solidFill>
                <a:latin typeface="Verdana"/>
                <a:ea typeface="Verdana"/>
                <a:cs typeface="Verdana"/>
                <a:sym typeface="Verdana"/>
              </a:rPr>
              <a:t>(page)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sldNum" sz="quarter" idx="2"/>
          </p:nvPr>
        </p:nvSpPr>
        <p:spPr>
          <a:xfrm>
            <a:off x="502130" y="6467792"/>
            <a:ext cx="353548" cy="152402"/>
          </a:xfrm>
          <a:prstGeom prst="rect">
            <a:avLst/>
          </a:prstGeom>
          <a:extLst>
            <a:ext uri="{C572A759-6A51-4108-AA02-DFA0A04FC94B}">
              <ma14:wrappingTextBoxFlag xmlns="" xmlns:ma14="http://schemas.microsoft.com/office/mac/drawingml/2011/main" val="1"/>
            </a:ext>
          </a:extLst>
        </p:spPr>
        <p:txBody>
          <a:bodyPr>
            <a:normAutofit/>
          </a:bodyPr>
          <a:lstStyle/>
          <a:p>
            <a:pPr lvl="0">
              <a:defRPr sz="1800">
                <a:solidFill>
                  <a:srgbClr val="000000"/>
                </a:solidFill>
              </a:defRPr>
            </a:pPr>
            <a:fld id="{86CB4B4D-7CA3-9044-876B-883B54F8677D}" type="slidenum">
              <a:rPr sz="1000">
                <a:solidFill>
                  <a:srgbClr val="909090"/>
                </a:solidFill>
              </a:rPr>
              <a:t>3</a:t>
            </a:fld>
            <a:endParaRPr sz="1000">
              <a:solidFill>
                <a:srgbClr val="909090"/>
              </a:solidFill>
            </a:endParaRPr>
          </a:p>
        </p:txBody>
      </p:sp>
      <p:sp>
        <p:nvSpPr>
          <p:cNvPr id="141" name="Shape 141"/>
          <p:cNvSpPr>
            <a:spLocks noGrp="1"/>
          </p:cNvSpPr>
          <p:nvPr>
            <p:ph type="body" idx="1"/>
          </p:nvPr>
        </p:nvSpPr>
        <p:spPr>
          <a:xfrm>
            <a:off x="968600" y="1598584"/>
            <a:ext cx="7956099" cy="4303663"/>
          </a:xfrm>
          <a:prstGeom prst="rect">
            <a:avLst/>
          </a:prstGeom>
        </p:spPr>
        <p:txBody>
          <a:bodyPr/>
          <a:lstStyle/>
          <a:p>
            <a:pPr lvl="0">
              <a:defRPr sz="1800">
                <a:solidFill>
                  <a:srgbClr val="000000"/>
                </a:solidFill>
              </a:defRPr>
            </a:pPr>
            <a:endParaRPr dirty="0"/>
          </a:p>
          <a:p>
            <a:pPr lvl="0">
              <a:defRPr sz="1800">
                <a:solidFill>
                  <a:srgbClr val="000000"/>
                </a:solidFill>
              </a:defRPr>
            </a:pPr>
            <a:r>
              <a:rPr sz="2000" dirty="0">
                <a:solidFill>
                  <a:srgbClr val="4E4E4E"/>
                </a:solidFill>
              </a:rPr>
              <a:t>How many words can you make out </a:t>
            </a:r>
            <a:r>
              <a:rPr sz="2000" dirty="0" smtClean="0">
                <a:solidFill>
                  <a:srgbClr val="4E4E4E"/>
                </a:solidFill>
              </a:rPr>
              <a:t>of</a:t>
            </a:r>
            <a:endParaRPr lang="tr-TR" sz="2000" dirty="0" smtClean="0">
              <a:solidFill>
                <a:srgbClr val="4E4E4E"/>
              </a:solidFill>
            </a:endParaRPr>
          </a:p>
          <a:p>
            <a:pPr lvl="0">
              <a:defRPr sz="1800">
                <a:solidFill>
                  <a:srgbClr val="000000"/>
                </a:solidFill>
              </a:defRPr>
            </a:pPr>
            <a:endParaRPr lang="tr-TR" sz="2000" dirty="0" smtClean="0">
              <a:solidFill>
                <a:srgbClr val="4E4E4E"/>
              </a:solidFill>
            </a:endParaRPr>
          </a:p>
          <a:p>
            <a:pPr lvl="0" algn="ctr">
              <a:defRPr sz="1800">
                <a:solidFill>
                  <a:srgbClr val="000000"/>
                </a:solidFill>
              </a:defRPr>
            </a:pPr>
            <a:r>
              <a:rPr sz="4000" dirty="0" smtClean="0">
                <a:solidFill>
                  <a:srgbClr val="FF0000"/>
                </a:solidFill>
              </a:rPr>
              <a:t> </a:t>
            </a:r>
            <a:r>
              <a:rPr sz="4000" dirty="0">
                <a:solidFill>
                  <a:srgbClr val="FF0000"/>
                </a:solidFill>
              </a:rPr>
              <a:t>‘Macmillan English’?</a:t>
            </a:r>
          </a:p>
        </p:txBody>
      </p:sp>
      <p:sp>
        <p:nvSpPr>
          <p:cNvPr id="142" name="Shape 142"/>
          <p:cNvSpPr>
            <a:spLocks noGrp="1"/>
          </p:cNvSpPr>
          <p:nvPr>
            <p:ph type="title"/>
          </p:nvPr>
        </p:nvSpPr>
        <p:spPr>
          <a:xfrm>
            <a:off x="973136" y="436283"/>
            <a:ext cx="7954965" cy="373992"/>
          </a:xfrm>
          <a:prstGeom prst="rect">
            <a:avLst/>
          </a:prstGeom>
        </p:spPr>
        <p:txBody>
          <a:bodyPr>
            <a:normAutofit/>
          </a:bodyPr>
          <a:lstStyle/>
          <a:p>
            <a:pPr lvl="0">
              <a:defRPr sz="1800" b="0">
                <a:solidFill>
                  <a:srgbClr val="000000"/>
                </a:solidFill>
              </a:defRPr>
            </a:pPr>
            <a:r>
              <a:rPr sz="2200" b="1">
                <a:solidFill>
                  <a:srgbClr val="DA1B2C"/>
                </a:solidFill>
              </a:rPr>
              <a:t>Warmer: Anagram</a:t>
            </a:r>
          </a:p>
        </p:txBody>
      </p:sp>
    </p:spTree>
    <p:extLst>
      <p:ext uri="{BB962C8B-B14F-4D97-AF65-F5344CB8AC3E}">
        <p14:creationId xmlns:p14="http://schemas.microsoft.com/office/powerpoint/2010/main" val="4001149349"/>
      </p:ext>
    </p:extLst>
  </p:cSld>
  <p:clrMapOvr>
    <a:masterClrMapping/>
  </p:clrMapOvr>
  <p:transition spd="slow">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p:cNvSpPr>
          <p:nvPr>
            <p:ph type="title"/>
          </p:nvPr>
        </p:nvSpPr>
        <p:spPr>
          <a:xfrm>
            <a:off x="897168" y="310133"/>
            <a:ext cx="7954961" cy="328424"/>
          </a:xfrm>
          <a:prstGeom prst="rect">
            <a:avLst/>
          </a:prstGeom>
        </p:spPr>
        <p:txBody>
          <a:bodyPr>
            <a:normAutofit/>
          </a:bodyPr>
          <a:lstStyle>
            <a:lvl1pPr algn="ctr" defTabSz="886967">
              <a:defRPr sz="2100"/>
            </a:lvl1pPr>
          </a:lstStyle>
          <a:p>
            <a:pPr lvl="0">
              <a:defRPr sz="1800" b="0">
                <a:solidFill>
                  <a:srgbClr val="000000"/>
                </a:solidFill>
              </a:defRPr>
            </a:pPr>
            <a:r>
              <a:rPr sz="2100" b="1">
                <a:solidFill>
                  <a:srgbClr val="DA1B2C"/>
                </a:solidFill>
              </a:rPr>
              <a:t>ANSWERS</a:t>
            </a:r>
          </a:p>
        </p:txBody>
      </p:sp>
      <p:pic>
        <p:nvPicPr>
          <p:cNvPr id="237" name="image15.png" descr="C:\Users\SONY\AppData\Local\Microsoft\Windows\Temporary Internet Files\Content.IE5\Z67U8TO6\treasuremap[1].png"/>
          <p:cNvPicPr/>
          <p:nvPr/>
        </p:nvPicPr>
        <p:blipFill>
          <a:blip r:embed="rId3">
            <a:extLst/>
          </a:blip>
          <a:stretch>
            <a:fillRect/>
          </a:stretch>
        </p:blipFill>
        <p:spPr>
          <a:xfrm>
            <a:off x="6604692" y="69243"/>
            <a:ext cx="3273473" cy="879448"/>
          </a:xfrm>
          <a:prstGeom prst="rect">
            <a:avLst/>
          </a:prstGeom>
          <a:ln w="12700">
            <a:miter lim="400000"/>
          </a:ln>
        </p:spPr>
      </p:pic>
      <p:pic>
        <p:nvPicPr>
          <p:cNvPr id="238" name="image5.jpeg" descr="C:\Users\SONY\AppData\Local\Microsoft\Windows\Temporary Internet Files\Content.IE5\ANUIG2SI\dqkk8z[1].jpg"/>
          <p:cNvPicPr/>
          <p:nvPr/>
        </p:nvPicPr>
        <p:blipFill>
          <a:blip r:embed="rId4">
            <a:extLst/>
          </a:blip>
          <a:stretch>
            <a:fillRect/>
          </a:stretch>
        </p:blipFill>
        <p:spPr>
          <a:xfrm>
            <a:off x="227679" y="0"/>
            <a:ext cx="2670524" cy="948690"/>
          </a:xfrm>
          <a:prstGeom prst="rect">
            <a:avLst/>
          </a:prstGeom>
          <a:ln w="12700">
            <a:miter lim="400000"/>
          </a:ln>
        </p:spPr>
      </p:pic>
      <p:sp>
        <p:nvSpPr>
          <p:cNvPr id="239" name="Shape 239"/>
          <p:cNvSpPr/>
          <p:nvPr/>
        </p:nvSpPr>
        <p:spPr>
          <a:xfrm>
            <a:off x="71995" y="1252740"/>
            <a:ext cx="9749310" cy="5029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285750" lvl="0" indent="-285750">
              <a:buSzPct val="100000"/>
              <a:buAutoNum type="arabicPeriod"/>
            </a:pPr>
            <a:r>
              <a:rPr sz="1500">
                <a:latin typeface="Verdana"/>
                <a:ea typeface="Verdana"/>
                <a:cs typeface="Verdana"/>
                <a:sym typeface="Verdana"/>
              </a:rPr>
              <a:t>In the Contents, how many types of diving job are listed? </a:t>
            </a:r>
            <a:r>
              <a:rPr sz="1500">
                <a:solidFill>
                  <a:srgbClr val="3A4A88"/>
                </a:solidFill>
                <a:latin typeface="Verdana"/>
                <a:ea typeface="Verdana"/>
                <a:cs typeface="Verdana"/>
                <a:sym typeface="Verdana"/>
              </a:rPr>
              <a:t>Eight jobs</a:t>
            </a:r>
            <a:endParaRPr sz="1500">
              <a:latin typeface="Verdana"/>
              <a:ea typeface="Verdana"/>
              <a:cs typeface="Verdana"/>
              <a:sym typeface="Verdana"/>
            </a:endParaRPr>
          </a:p>
          <a:p>
            <a:pPr lvl="0"/>
            <a:endParaRPr sz="1500">
              <a:latin typeface="Verdana"/>
              <a:ea typeface="Verdana"/>
              <a:cs typeface="Verdana"/>
              <a:sym typeface="Verdana"/>
            </a:endParaRPr>
          </a:p>
          <a:p>
            <a:pPr marL="285750" lvl="0" indent="-285750">
              <a:buSzPct val="100000"/>
              <a:buAutoNum type="arabicPeriod" startAt="2"/>
            </a:pPr>
            <a:r>
              <a:rPr sz="1500">
                <a:latin typeface="Verdana"/>
                <a:ea typeface="Verdana"/>
                <a:cs typeface="Verdana"/>
                <a:sym typeface="Verdana"/>
              </a:rPr>
              <a:t>When was the modern scuba system invented, during Word War 11 or World War 1? </a:t>
            </a:r>
            <a:r>
              <a:rPr sz="1500">
                <a:solidFill>
                  <a:srgbClr val="3A4A88"/>
                </a:solidFill>
                <a:latin typeface="Verdana"/>
                <a:ea typeface="Verdana"/>
                <a:cs typeface="Verdana"/>
                <a:sym typeface="Verdana"/>
              </a:rPr>
              <a:t>World War II (page 11)</a:t>
            </a:r>
          </a:p>
          <a:p>
            <a:pPr marL="342900" lvl="0" indent="-342900">
              <a:buSzPct val="100000"/>
              <a:buAutoNum type="arabicPeriod" startAt="2"/>
            </a:pPr>
            <a:endParaRPr sz="1500">
              <a:latin typeface="Verdana"/>
              <a:ea typeface="Verdana"/>
              <a:cs typeface="Verdana"/>
              <a:sym typeface="Verdana"/>
            </a:endParaRPr>
          </a:p>
          <a:p>
            <a:pPr marL="285750" lvl="0" indent="-285750">
              <a:buSzPct val="100000"/>
              <a:buAutoNum type="arabicPeriod" startAt="3"/>
            </a:pPr>
            <a:r>
              <a:rPr sz="1500">
                <a:latin typeface="Verdana"/>
                <a:ea typeface="Verdana"/>
                <a:cs typeface="Verdana"/>
                <a:sym typeface="Verdana"/>
              </a:rPr>
              <a:t>What does a marine archaeologist study? </a:t>
            </a:r>
            <a:r>
              <a:rPr sz="1500">
                <a:solidFill>
                  <a:srgbClr val="3A4A88"/>
                </a:solidFill>
                <a:latin typeface="Verdana"/>
                <a:ea typeface="Verdana"/>
                <a:cs typeface="Verdana"/>
                <a:sym typeface="Verdana"/>
              </a:rPr>
              <a:t>The remains of sunken ships (page 18)</a:t>
            </a:r>
            <a:endParaRPr sz="1500">
              <a:latin typeface="Verdana"/>
              <a:ea typeface="Verdana"/>
              <a:cs typeface="Verdana"/>
              <a:sym typeface="Verdana"/>
            </a:endParaRPr>
          </a:p>
          <a:p>
            <a:pPr lvl="0"/>
            <a:endParaRPr sz="1500">
              <a:latin typeface="Verdana"/>
              <a:ea typeface="Verdana"/>
              <a:cs typeface="Verdana"/>
              <a:sym typeface="Verdana"/>
            </a:endParaRPr>
          </a:p>
          <a:p>
            <a:pPr marL="285750" lvl="0" indent="-285750">
              <a:buSzPct val="100000"/>
              <a:buAutoNum type="arabicPeriod" startAt="4"/>
            </a:pPr>
            <a:r>
              <a:rPr sz="1500">
                <a:latin typeface="Verdana"/>
                <a:ea typeface="Verdana"/>
                <a:cs typeface="Verdana"/>
                <a:sym typeface="Verdana"/>
              </a:rPr>
              <a:t>The book talks about protecting abalone shell. Name one country where abalone shell can be found? </a:t>
            </a:r>
            <a:r>
              <a:rPr sz="1500">
                <a:solidFill>
                  <a:srgbClr val="3A4A88"/>
                </a:solidFill>
                <a:latin typeface="Verdana"/>
                <a:ea typeface="Verdana"/>
                <a:cs typeface="Verdana"/>
                <a:sym typeface="Verdana"/>
              </a:rPr>
              <a:t>California/South Africa/Argentina/Australia (page 15)</a:t>
            </a:r>
            <a:endParaRPr sz="1500">
              <a:latin typeface="Verdana"/>
              <a:ea typeface="Verdana"/>
              <a:cs typeface="Verdana"/>
              <a:sym typeface="Verdana"/>
            </a:endParaRPr>
          </a:p>
          <a:p>
            <a:pPr lvl="0"/>
            <a:endParaRPr sz="1500">
              <a:latin typeface="Verdana"/>
              <a:ea typeface="Verdana"/>
              <a:cs typeface="Verdana"/>
              <a:sym typeface="Verdana"/>
            </a:endParaRPr>
          </a:p>
          <a:p>
            <a:pPr marL="285750" lvl="0" indent="-285750">
              <a:buSzPct val="100000"/>
              <a:buAutoNum type="arabicPeriod" startAt="5"/>
            </a:pPr>
            <a:r>
              <a:rPr sz="1500">
                <a:latin typeface="Verdana"/>
                <a:ea typeface="Verdana"/>
                <a:cs typeface="Verdana"/>
                <a:sym typeface="Verdana"/>
              </a:rPr>
              <a:t>On which page can I learn about recompression chambers? </a:t>
            </a:r>
            <a:r>
              <a:rPr sz="1500">
                <a:solidFill>
                  <a:srgbClr val="3A4A88"/>
                </a:solidFill>
                <a:latin typeface="Verdana"/>
                <a:ea typeface="Verdana"/>
                <a:cs typeface="Verdana"/>
                <a:sym typeface="Verdana"/>
              </a:rPr>
              <a:t>Page 7</a:t>
            </a:r>
          </a:p>
          <a:p>
            <a:pPr lvl="0"/>
            <a:endParaRPr sz="1500">
              <a:latin typeface="Verdana"/>
              <a:ea typeface="Verdana"/>
              <a:cs typeface="Verdana"/>
              <a:sym typeface="Verdana"/>
            </a:endParaRPr>
          </a:p>
          <a:p>
            <a:pPr marL="285750" lvl="0" indent="-285750">
              <a:buSzPct val="100000"/>
              <a:buAutoNum type="arabicPeriod" startAt="6"/>
            </a:pPr>
            <a:r>
              <a:rPr sz="1500">
                <a:latin typeface="Verdana"/>
                <a:ea typeface="Verdana"/>
                <a:cs typeface="Verdana"/>
                <a:sym typeface="Verdana"/>
              </a:rPr>
              <a:t>On which page can I learn about the hand signals used when diving? Which 3 hand signals are listed? </a:t>
            </a:r>
            <a:r>
              <a:rPr sz="1500">
                <a:solidFill>
                  <a:srgbClr val="3A4A88"/>
                </a:solidFill>
                <a:latin typeface="Verdana"/>
                <a:ea typeface="Verdana"/>
                <a:cs typeface="Verdana"/>
                <a:sym typeface="Verdana"/>
              </a:rPr>
              <a:t>page 16, ‘stop, danger and go down’.</a:t>
            </a:r>
            <a:endParaRPr sz="1500">
              <a:latin typeface="Verdana"/>
              <a:ea typeface="Verdana"/>
              <a:cs typeface="Verdana"/>
              <a:sym typeface="Verdana"/>
            </a:endParaRPr>
          </a:p>
          <a:p>
            <a:pPr marL="342900" lvl="0" indent="-342900">
              <a:buSzPct val="100000"/>
              <a:buAutoNum type="arabicPeriod" startAt="6"/>
            </a:pPr>
            <a:endParaRPr sz="1500">
              <a:latin typeface="Verdana"/>
              <a:ea typeface="Verdana"/>
              <a:cs typeface="Verdana"/>
              <a:sym typeface="Verdana"/>
            </a:endParaRPr>
          </a:p>
          <a:p>
            <a:pPr marL="285750" lvl="0" indent="-285750">
              <a:buSzPct val="100000"/>
              <a:buAutoNum type="arabicPeriod" startAt="7"/>
            </a:pPr>
            <a:r>
              <a:rPr sz="1500">
                <a:latin typeface="Verdana"/>
                <a:ea typeface="Verdana"/>
                <a:cs typeface="Verdana"/>
                <a:sym typeface="Verdana"/>
              </a:rPr>
              <a:t>What is the name of the ship that sank in 1912? </a:t>
            </a:r>
            <a:r>
              <a:rPr sz="1500">
                <a:solidFill>
                  <a:srgbClr val="3A4A88"/>
                </a:solidFill>
                <a:latin typeface="Verdana"/>
                <a:ea typeface="Verdana"/>
                <a:cs typeface="Verdana"/>
                <a:sym typeface="Verdana"/>
              </a:rPr>
              <a:t>Titanic (page 17)</a:t>
            </a:r>
            <a:endParaRPr sz="1500">
              <a:latin typeface="Verdana"/>
              <a:ea typeface="Verdana"/>
              <a:cs typeface="Verdana"/>
              <a:sym typeface="Verdana"/>
            </a:endParaRPr>
          </a:p>
          <a:p>
            <a:pPr marL="342900" lvl="0" indent="-342900">
              <a:buSzPct val="100000"/>
              <a:buAutoNum type="arabicPeriod" startAt="7"/>
            </a:pPr>
            <a:endParaRPr sz="1500">
              <a:latin typeface="Verdana"/>
              <a:ea typeface="Verdana"/>
              <a:cs typeface="Verdana"/>
              <a:sym typeface="Verdana"/>
            </a:endParaRPr>
          </a:p>
          <a:p>
            <a:pPr marL="285750" lvl="0" indent="-285750">
              <a:buSzPct val="100000"/>
              <a:buAutoNum type="arabicPeriod" startAt="8"/>
            </a:pPr>
            <a:r>
              <a:rPr sz="1500">
                <a:latin typeface="Verdana"/>
                <a:ea typeface="Verdana"/>
                <a:cs typeface="Verdana"/>
                <a:sym typeface="Verdana"/>
              </a:rPr>
              <a:t>Could you be a diver? How far do you need to be able to swim? </a:t>
            </a:r>
            <a:r>
              <a:rPr sz="1500">
                <a:solidFill>
                  <a:srgbClr val="3A4A88"/>
                </a:solidFill>
                <a:latin typeface="Verdana"/>
                <a:ea typeface="Verdana"/>
                <a:cs typeface="Verdana"/>
                <a:sym typeface="Verdana"/>
              </a:rPr>
              <a:t>200 metres page 28</a:t>
            </a:r>
          </a:p>
          <a:p>
            <a:pPr lvl="0"/>
            <a:endParaRPr sz="1500">
              <a:latin typeface="Verdana"/>
              <a:ea typeface="Verdana"/>
              <a:cs typeface="Verdana"/>
              <a:sym typeface="Verdana"/>
            </a:endParaRPr>
          </a:p>
          <a:p>
            <a:pPr marL="285750" lvl="0" indent="-285750">
              <a:buSzPct val="100000"/>
              <a:buAutoNum type="arabicPeriod" startAt="9"/>
            </a:pPr>
            <a:r>
              <a:rPr sz="1500">
                <a:latin typeface="Verdana"/>
                <a:ea typeface="Verdana"/>
                <a:cs typeface="Verdana"/>
                <a:sym typeface="Verdana"/>
              </a:rPr>
              <a:t>On which page can you find the Glossary? </a:t>
            </a:r>
            <a:r>
              <a:rPr sz="1500">
                <a:solidFill>
                  <a:srgbClr val="3A4A88"/>
                </a:solidFill>
                <a:latin typeface="Verdana"/>
                <a:ea typeface="Verdana"/>
                <a:cs typeface="Verdana"/>
                <a:sym typeface="Verdana"/>
              </a:rPr>
              <a:t>page 29</a:t>
            </a:r>
            <a:endParaRPr sz="1500">
              <a:latin typeface="Verdana"/>
              <a:ea typeface="Verdana"/>
              <a:cs typeface="Verdana"/>
              <a:sym typeface="Verdana"/>
            </a:endParaRPr>
          </a:p>
          <a:p>
            <a:pPr lvl="0"/>
            <a:endParaRPr sz="1500">
              <a:latin typeface="Verdana"/>
              <a:ea typeface="Verdana"/>
              <a:cs typeface="Verdana"/>
              <a:sym typeface="Verdana"/>
            </a:endParaRPr>
          </a:p>
          <a:p>
            <a:pPr marL="285750" lvl="0" indent="-285750">
              <a:buSzPct val="100000"/>
              <a:buAutoNum type="arabicPeriod" startAt="10"/>
            </a:pPr>
            <a:r>
              <a:rPr sz="1500">
                <a:latin typeface="Verdana"/>
                <a:ea typeface="Verdana"/>
                <a:cs typeface="Verdana"/>
                <a:sym typeface="Verdana"/>
              </a:rPr>
              <a:t> I want to learn about risks and dangers of diving. Which page do I go to? </a:t>
            </a:r>
            <a:r>
              <a:rPr sz="1500">
                <a:solidFill>
                  <a:srgbClr val="3A4A88"/>
                </a:solidFill>
                <a:latin typeface="Verdana"/>
                <a:ea typeface="Verdana"/>
                <a:cs typeface="Verdana"/>
                <a:sym typeface="Verdana"/>
              </a:rPr>
              <a:t>Page 10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idx="1"/>
          </p:nvPr>
        </p:nvSpPr>
        <p:spPr>
          <a:xfrm>
            <a:off x="971999" y="810273"/>
            <a:ext cx="7956102" cy="6047727"/>
          </a:xfrm>
        </p:spPr>
        <p:txBody>
          <a:bodyPr>
            <a:normAutofit/>
          </a:bodyPr>
          <a:lstStyle/>
          <a:p>
            <a:pPr marL="457200" indent="-457200">
              <a:buAutoNum type="arabicPeriod"/>
            </a:pPr>
            <a:r>
              <a:rPr lang="tr-TR" dirty="0" err="1" smtClean="0"/>
              <a:t>What</a:t>
            </a:r>
            <a:r>
              <a:rPr lang="tr-TR" dirty="0" smtClean="0"/>
              <a:t> </a:t>
            </a:r>
            <a:r>
              <a:rPr lang="tr-TR" dirty="0" err="1" smtClean="0"/>
              <a:t>does</a:t>
            </a:r>
            <a:r>
              <a:rPr lang="tr-TR" dirty="0" smtClean="0"/>
              <a:t> </a:t>
            </a:r>
            <a:r>
              <a:rPr lang="tr-TR" dirty="0" err="1" smtClean="0"/>
              <a:t>Wordsworth</a:t>
            </a:r>
            <a:r>
              <a:rPr lang="tr-TR" dirty="0" smtClean="0"/>
              <a:t> </a:t>
            </a:r>
            <a:r>
              <a:rPr lang="tr-TR" dirty="0" err="1" smtClean="0"/>
              <a:t>know</a:t>
            </a:r>
            <a:r>
              <a:rPr lang="tr-TR" dirty="0" smtClean="0"/>
              <a:t> a lot </a:t>
            </a:r>
            <a:r>
              <a:rPr lang="tr-TR" dirty="0" err="1" smtClean="0"/>
              <a:t>about</a:t>
            </a:r>
            <a:r>
              <a:rPr lang="tr-TR" dirty="0" smtClean="0"/>
              <a:t>?</a:t>
            </a:r>
          </a:p>
          <a:p>
            <a:pPr marL="457200" indent="-457200">
              <a:buAutoNum type="arabicPeriod"/>
            </a:pPr>
            <a:r>
              <a:rPr lang="tr-TR" dirty="0" err="1" smtClean="0"/>
              <a:t>Where</a:t>
            </a:r>
            <a:r>
              <a:rPr lang="tr-TR" dirty="0" smtClean="0"/>
              <a:t> </a:t>
            </a:r>
            <a:r>
              <a:rPr lang="tr-TR" dirty="0" err="1" smtClean="0"/>
              <a:t>does</a:t>
            </a:r>
            <a:r>
              <a:rPr lang="tr-TR" dirty="0" smtClean="0"/>
              <a:t> </a:t>
            </a:r>
            <a:r>
              <a:rPr lang="tr-TR" dirty="0" err="1" smtClean="0"/>
              <a:t>Soraya</a:t>
            </a:r>
            <a:r>
              <a:rPr lang="tr-TR" dirty="0" smtClean="0"/>
              <a:t> </a:t>
            </a:r>
            <a:r>
              <a:rPr lang="tr-TR" dirty="0" err="1" smtClean="0"/>
              <a:t>live</a:t>
            </a:r>
            <a:r>
              <a:rPr lang="tr-TR" dirty="0" smtClean="0"/>
              <a:t>? (</a:t>
            </a:r>
            <a:r>
              <a:rPr lang="tr-TR" dirty="0" err="1" smtClean="0"/>
              <a:t>page</a:t>
            </a:r>
            <a:r>
              <a:rPr lang="tr-TR" dirty="0" smtClean="0"/>
              <a:t> </a:t>
            </a:r>
            <a:r>
              <a:rPr lang="tr-TR" dirty="0" err="1" smtClean="0"/>
              <a:t>number</a:t>
            </a:r>
            <a:r>
              <a:rPr lang="tr-TR" dirty="0" smtClean="0"/>
              <a:t> </a:t>
            </a:r>
            <a:r>
              <a:rPr lang="tr-TR" dirty="0" err="1" smtClean="0"/>
              <a:t>and</a:t>
            </a:r>
            <a:r>
              <a:rPr lang="tr-TR" dirty="0" smtClean="0"/>
              <a:t> </a:t>
            </a:r>
            <a:r>
              <a:rPr lang="tr-TR" dirty="0" err="1" smtClean="0"/>
              <a:t>answer</a:t>
            </a:r>
            <a:r>
              <a:rPr lang="tr-TR" dirty="0" smtClean="0"/>
              <a:t>)</a:t>
            </a:r>
          </a:p>
          <a:p>
            <a:pPr marL="457200" indent="-457200">
              <a:buAutoNum type="arabicPeriod"/>
            </a:pPr>
            <a:r>
              <a:rPr lang="tr-TR" dirty="0" err="1" smtClean="0"/>
              <a:t>In</a:t>
            </a:r>
            <a:r>
              <a:rPr lang="tr-TR" dirty="0" smtClean="0"/>
              <a:t> </a:t>
            </a:r>
            <a:r>
              <a:rPr lang="tr-TR" dirty="0" err="1" smtClean="0"/>
              <a:t>which</a:t>
            </a:r>
            <a:r>
              <a:rPr lang="tr-TR" dirty="0" smtClean="0"/>
              <a:t> </a:t>
            </a:r>
            <a:r>
              <a:rPr lang="tr-TR" dirty="0" err="1" smtClean="0"/>
              <a:t>unit</a:t>
            </a:r>
            <a:r>
              <a:rPr lang="tr-TR" dirty="0" smtClean="0"/>
              <a:t> can </a:t>
            </a:r>
            <a:r>
              <a:rPr lang="tr-TR" dirty="0" err="1" smtClean="0"/>
              <a:t>you</a:t>
            </a:r>
            <a:r>
              <a:rPr lang="tr-TR" dirty="0" smtClean="0"/>
              <a:t> </a:t>
            </a:r>
            <a:r>
              <a:rPr lang="tr-TR" dirty="0" err="1" smtClean="0"/>
              <a:t>learn</a:t>
            </a:r>
            <a:r>
              <a:rPr lang="tr-TR" dirty="0" smtClean="0"/>
              <a:t> </a:t>
            </a:r>
            <a:r>
              <a:rPr lang="tr-TR" dirty="0" err="1" smtClean="0"/>
              <a:t>about</a:t>
            </a:r>
            <a:r>
              <a:rPr lang="tr-TR" dirty="0" smtClean="0"/>
              <a:t> </a:t>
            </a:r>
            <a:r>
              <a:rPr lang="tr-TR" dirty="0" err="1" smtClean="0"/>
              <a:t>synonyms</a:t>
            </a:r>
            <a:r>
              <a:rPr lang="tr-TR" dirty="0" smtClean="0"/>
              <a:t>?</a:t>
            </a:r>
          </a:p>
          <a:p>
            <a:pPr marL="457200" indent="-457200">
              <a:buAutoNum type="arabicPeriod"/>
            </a:pPr>
            <a:r>
              <a:rPr lang="tr-TR" dirty="0" err="1" smtClean="0"/>
              <a:t>The</a:t>
            </a:r>
            <a:r>
              <a:rPr lang="tr-TR" dirty="0" smtClean="0"/>
              <a:t> </a:t>
            </a:r>
            <a:r>
              <a:rPr lang="tr-TR" dirty="0" err="1" smtClean="0"/>
              <a:t>past</a:t>
            </a:r>
            <a:r>
              <a:rPr lang="tr-TR" dirty="0" smtClean="0"/>
              <a:t> </a:t>
            </a:r>
            <a:r>
              <a:rPr lang="tr-TR" dirty="0" err="1" smtClean="0"/>
              <a:t>continuous</a:t>
            </a:r>
            <a:r>
              <a:rPr lang="tr-TR" dirty="0" smtClean="0"/>
              <a:t> is </a:t>
            </a:r>
            <a:r>
              <a:rPr lang="tr-TR" dirty="0" err="1" smtClean="0"/>
              <a:t>described</a:t>
            </a:r>
            <a:r>
              <a:rPr lang="tr-TR" dirty="0" smtClean="0"/>
              <a:t> in </a:t>
            </a:r>
            <a:r>
              <a:rPr lang="tr-TR" dirty="0" err="1" smtClean="0"/>
              <a:t>Unit</a:t>
            </a:r>
            <a:r>
              <a:rPr lang="tr-TR" dirty="0" smtClean="0"/>
              <a:t> 5. True </a:t>
            </a:r>
            <a:r>
              <a:rPr lang="tr-TR" dirty="0" err="1" smtClean="0"/>
              <a:t>or</a:t>
            </a:r>
            <a:r>
              <a:rPr lang="tr-TR" dirty="0" smtClean="0"/>
              <a:t> </a:t>
            </a:r>
            <a:r>
              <a:rPr lang="tr-TR" dirty="0" err="1" smtClean="0"/>
              <a:t>false</a:t>
            </a:r>
            <a:r>
              <a:rPr lang="tr-TR" dirty="0" smtClean="0"/>
              <a:t>? </a:t>
            </a:r>
            <a:r>
              <a:rPr lang="tr-TR" dirty="0" err="1" smtClean="0"/>
              <a:t>If</a:t>
            </a:r>
            <a:r>
              <a:rPr lang="tr-TR" dirty="0" smtClean="0"/>
              <a:t> </a:t>
            </a:r>
            <a:r>
              <a:rPr lang="tr-TR" dirty="0" err="1" smtClean="0"/>
              <a:t>false</a:t>
            </a:r>
            <a:r>
              <a:rPr lang="tr-TR" dirty="0" smtClean="0"/>
              <a:t> </a:t>
            </a:r>
            <a:r>
              <a:rPr lang="tr-TR" dirty="0" err="1" smtClean="0"/>
              <a:t>which</a:t>
            </a:r>
            <a:r>
              <a:rPr lang="tr-TR" dirty="0" smtClean="0"/>
              <a:t> </a:t>
            </a:r>
            <a:r>
              <a:rPr lang="tr-TR" dirty="0" err="1" smtClean="0"/>
              <a:t>unit</a:t>
            </a:r>
            <a:r>
              <a:rPr lang="tr-TR" dirty="0" smtClean="0"/>
              <a:t> is it </a:t>
            </a:r>
            <a:r>
              <a:rPr lang="tr-TR" dirty="0" err="1" smtClean="0"/>
              <a:t>really</a:t>
            </a:r>
            <a:r>
              <a:rPr lang="tr-TR" dirty="0" smtClean="0"/>
              <a:t> </a:t>
            </a:r>
            <a:r>
              <a:rPr lang="tr-TR" dirty="0" err="1" smtClean="0"/>
              <a:t>described</a:t>
            </a:r>
            <a:r>
              <a:rPr lang="tr-TR" dirty="0" smtClean="0"/>
              <a:t> in?</a:t>
            </a:r>
          </a:p>
          <a:p>
            <a:pPr marL="457200" indent="-457200">
              <a:buAutoNum type="arabicPeriod"/>
            </a:pPr>
            <a:r>
              <a:rPr lang="tr-TR" dirty="0" err="1" smtClean="0"/>
              <a:t>The</a:t>
            </a:r>
            <a:r>
              <a:rPr lang="tr-TR" dirty="0" smtClean="0"/>
              <a:t> Reading </a:t>
            </a:r>
            <a:r>
              <a:rPr lang="tr-TR" dirty="0" err="1" smtClean="0"/>
              <a:t>Extension</a:t>
            </a:r>
            <a:r>
              <a:rPr lang="tr-TR" dirty="0" smtClean="0"/>
              <a:t> is </a:t>
            </a:r>
            <a:r>
              <a:rPr lang="tr-TR" dirty="0" err="1" smtClean="0"/>
              <a:t>found</a:t>
            </a:r>
            <a:r>
              <a:rPr lang="tr-TR" dirty="0" smtClean="0"/>
              <a:t> in Language </a:t>
            </a:r>
            <a:r>
              <a:rPr lang="tr-TR" dirty="0" err="1" smtClean="0"/>
              <a:t>Book</a:t>
            </a:r>
            <a:r>
              <a:rPr lang="tr-TR" dirty="0" smtClean="0"/>
              <a:t> 4. T/F</a:t>
            </a:r>
          </a:p>
          <a:p>
            <a:pPr marL="457200" indent="-457200">
              <a:buAutoNum type="arabicPeriod"/>
            </a:pPr>
            <a:r>
              <a:rPr lang="tr-TR" dirty="0" err="1" smtClean="0"/>
              <a:t>The</a:t>
            </a:r>
            <a:r>
              <a:rPr lang="tr-TR" dirty="0" smtClean="0"/>
              <a:t> </a:t>
            </a:r>
            <a:r>
              <a:rPr lang="tr-TR" dirty="0" err="1" smtClean="0"/>
              <a:t>stimulus</a:t>
            </a:r>
            <a:r>
              <a:rPr lang="tr-TR" dirty="0" smtClean="0"/>
              <a:t>: </a:t>
            </a:r>
            <a:r>
              <a:rPr lang="tr-TR" dirty="0" err="1" smtClean="0"/>
              <a:t>Lions</a:t>
            </a:r>
            <a:r>
              <a:rPr lang="tr-TR" dirty="0" smtClean="0"/>
              <a:t>/</a:t>
            </a:r>
            <a:r>
              <a:rPr lang="tr-TR" dirty="0" err="1" smtClean="0"/>
              <a:t>The</a:t>
            </a:r>
            <a:r>
              <a:rPr lang="tr-TR" dirty="0" smtClean="0"/>
              <a:t> </a:t>
            </a:r>
            <a:r>
              <a:rPr lang="tr-TR" dirty="0" err="1" smtClean="0"/>
              <a:t>Veggy</a:t>
            </a:r>
            <a:r>
              <a:rPr lang="tr-TR" dirty="0" smtClean="0"/>
              <a:t> </a:t>
            </a:r>
            <a:r>
              <a:rPr lang="tr-TR" dirty="0" err="1" smtClean="0"/>
              <a:t>Lion</a:t>
            </a:r>
            <a:r>
              <a:rPr lang="tr-TR" dirty="0" smtClean="0"/>
              <a:t> </a:t>
            </a:r>
            <a:r>
              <a:rPr lang="tr-TR" dirty="0" err="1" smtClean="0"/>
              <a:t>are</a:t>
            </a:r>
            <a:r>
              <a:rPr lang="tr-TR" dirty="0" smtClean="0"/>
              <a:t> </a:t>
            </a:r>
            <a:r>
              <a:rPr lang="tr-TR" dirty="0" err="1" smtClean="0"/>
              <a:t>short</a:t>
            </a:r>
            <a:r>
              <a:rPr lang="tr-TR" dirty="0" smtClean="0"/>
              <a:t> </a:t>
            </a:r>
            <a:r>
              <a:rPr lang="tr-TR" dirty="0" err="1" smtClean="0"/>
              <a:t>story</a:t>
            </a:r>
            <a:r>
              <a:rPr lang="tr-TR" dirty="0" smtClean="0"/>
              <a:t> </a:t>
            </a:r>
            <a:r>
              <a:rPr lang="tr-TR" dirty="0" err="1" smtClean="0"/>
              <a:t>types</a:t>
            </a:r>
            <a:r>
              <a:rPr lang="tr-TR" dirty="0" smtClean="0"/>
              <a:t> of </a:t>
            </a:r>
            <a:r>
              <a:rPr lang="tr-TR" dirty="0" err="1" smtClean="0"/>
              <a:t>text</a:t>
            </a:r>
            <a:r>
              <a:rPr lang="tr-TR" dirty="0" smtClean="0"/>
              <a:t>.</a:t>
            </a:r>
          </a:p>
          <a:p>
            <a:pPr marL="457200" indent="-457200">
              <a:buAutoNum type="arabicPeriod"/>
            </a:pPr>
            <a:r>
              <a:rPr lang="tr-TR" dirty="0" err="1" smtClean="0"/>
              <a:t>The</a:t>
            </a:r>
            <a:r>
              <a:rPr lang="tr-TR" dirty="0" smtClean="0"/>
              <a:t> </a:t>
            </a:r>
            <a:r>
              <a:rPr lang="tr-TR" dirty="0" err="1" smtClean="0"/>
              <a:t>modal</a:t>
            </a:r>
            <a:r>
              <a:rPr lang="tr-TR" dirty="0" smtClean="0"/>
              <a:t> </a:t>
            </a:r>
            <a:r>
              <a:rPr lang="tr-TR" dirty="0" err="1" smtClean="0"/>
              <a:t>verb</a:t>
            </a:r>
            <a:r>
              <a:rPr lang="tr-TR" dirty="0" smtClean="0"/>
              <a:t> «</a:t>
            </a:r>
            <a:r>
              <a:rPr lang="tr-TR" dirty="0" err="1" smtClean="0"/>
              <a:t>should</a:t>
            </a:r>
            <a:r>
              <a:rPr lang="tr-TR" dirty="0" smtClean="0"/>
              <a:t>» is </a:t>
            </a:r>
            <a:r>
              <a:rPr lang="tr-TR" dirty="0" err="1" smtClean="0"/>
              <a:t>found</a:t>
            </a:r>
            <a:r>
              <a:rPr lang="tr-TR" dirty="0" smtClean="0"/>
              <a:t> in </a:t>
            </a:r>
            <a:r>
              <a:rPr lang="tr-TR" dirty="0" err="1" smtClean="0"/>
              <a:t>unit</a:t>
            </a:r>
            <a:r>
              <a:rPr lang="tr-TR" dirty="0" smtClean="0"/>
              <a:t> 7</a:t>
            </a:r>
          </a:p>
          <a:p>
            <a:pPr marL="457200" indent="-457200">
              <a:buAutoNum type="arabicPeriod"/>
            </a:pPr>
            <a:r>
              <a:rPr lang="tr-TR" dirty="0" smtClean="0"/>
              <a:t> Information on </a:t>
            </a:r>
            <a:r>
              <a:rPr lang="tr-TR" dirty="0" err="1" smtClean="0"/>
              <a:t>soft</a:t>
            </a:r>
            <a:r>
              <a:rPr lang="tr-TR" dirty="0" smtClean="0"/>
              <a:t> g </a:t>
            </a:r>
            <a:r>
              <a:rPr lang="tr-TR" dirty="0" err="1" smtClean="0"/>
              <a:t>words</a:t>
            </a:r>
            <a:r>
              <a:rPr lang="tr-TR" dirty="0" smtClean="0"/>
              <a:t> </a:t>
            </a:r>
            <a:r>
              <a:rPr lang="tr-TR" dirty="0" err="1" smtClean="0"/>
              <a:t>are</a:t>
            </a:r>
            <a:r>
              <a:rPr lang="tr-TR" dirty="0" smtClean="0"/>
              <a:t> </a:t>
            </a:r>
            <a:r>
              <a:rPr lang="tr-TR" dirty="0" err="1" smtClean="0"/>
              <a:t>found</a:t>
            </a:r>
            <a:r>
              <a:rPr lang="tr-TR" dirty="0" smtClean="0"/>
              <a:t> in </a:t>
            </a:r>
            <a:r>
              <a:rPr lang="tr-TR" dirty="0" err="1" smtClean="0"/>
              <a:t>the</a:t>
            </a:r>
            <a:r>
              <a:rPr lang="tr-TR" dirty="0" smtClean="0"/>
              <a:t> </a:t>
            </a:r>
            <a:r>
              <a:rPr lang="tr-TR" dirty="0" err="1" smtClean="0"/>
              <a:t>spelling</a:t>
            </a:r>
            <a:r>
              <a:rPr lang="tr-TR" dirty="0" smtClean="0"/>
              <a:t> </a:t>
            </a:r>
            <a:r>
              <a:rPr lang="tr-TR" dirty="0" err="1" smtClean="0"/>
              <a:t>section</a:t>
            </a:r>
            <a:endParaRPr lang="tr-TR" dirty="0" smtClean="0"/>
          </a:p>
          <a:p>
            <a:pPr marL="457200" indent="-457200">
              <a:buAutoNum type="arabicPeriod"/>
            </a:pPr>
            <a:r>
              <a:rPr lang="tr-TR" dirty="0" err="1" smtClean="0"/>
              <a:t>What</a:t>
            </a:r>
            <a:r>
              <a:rPr lang="tr-TR" dirty="0" smtClean="0"/>
              <a:t> </a:t>
            </a:r>
            <a:r>
              <a:rPr lang="tr-TR" dirty="0" err="1" smtClean="0"/>
              <a:t>will</a:t>
            </a:r>
            <a:r>
              <a:rPr lang="tr-TR" dirty="0" smtClean="0"/>
              <a:t> </a:t>
            </a:r>
            <a:r>
              <a:rPr lang="tr-TR" dirty="0" err="1" smtClean="0"/>
              <a:t>Bernie</a:t>
            </a:r>
            <a:r>
              <a:rPr lang="tr-TR" dirty="0" smtClean="0"/>
              <a:t> </a:t>
            </a:r>
            <a:r>
              <a:rPr lang="tr-TR" dirty="0" err="1" smtClean="0"/>
              <a:t>the</a:t>
            </a:r>
            <a:r>
              <a:rPr lang="tr-TR" dirty="0" smtClean="0"/>
              <a:t> Builder </a:t>
            </a:r>
            <a:r>
              <a:rPr lang="tr-TR" dirty="0" err="1" smtClean="0"/>
              <a:t>help</a:t>
            </a:r>
            <a:r>
              <a:rPr lang="tr-TR" dirty="0" smtClean="0"/>
              <a:t> </a:t>
            </a:r>
            <a:r>
              <a:rPr lang="tr-TR" dirty="0" err="1" smtClean="0"/>
              <a:t>you</a:t>
            </a:r>
            <a:r>
              <a:rPr lang="tr-TR" dirty="0" smtClean="0"/>
              <a:t> </a:t>
            </a:r>
            <a:r>
              <a:rPr lang="tr-TR" dirty="0" err="1" smtClean="0"/>
              <a:t>with</a:t>
            </a:r>
            <a:r>
              <a:rPr lang="tr-TR" dirty="0" smtClean="0"/>
              <a:t>?</a:t>
            </a:r>
          </a:p>
          <a:p>
            <a:pPr marL="457200" indent="-457200">
              <a:buAutoNum type="arabicPeriod"/>
            </a:pPr>
            <a:r>
              <a:rPr lang="tr-TR" dirty="0" smtClean="0"/>
              <a:t> </a:t>
            </a:r>
            <a:r>
              <a:rPr lang="tr-TR" dirty="0" err="1" smtClean="0"/>
              <a:t>When</a:t>
            </a:r>
            <a:r>
              <a:rPr lang="tr-TR" dirty="0" smtClean="0"/>
              <a:t> </a:t>
            </a:r>
            <a:r>
              <a:rPr lang="tr-TR" dirty="0" err="1" smtClean="0"/>
              <a:t>does</a:t>
            </a:r>
            <a:r>
              <a:rPr lang="tr-TR" dirty="0" smtClean="0"/>
              <a:t> </a:t>
            </a:r>
            <a:r>
              <a:rPr lang="tr-TR" dirty="0" err="1" smtClean="0"/>
              <a:t>Soraya</a:t>
            </a:r>
            <a:r>
              <a:rPr lang="tr-TR" dirty="0" smtClean="0"/>
              <a:t> </a:t>
            </a:r>
            <a:r>
              <a:rPr lang="tr-TR" dirty="0" err="1" smtClean="0"/>
              <a:t>miss</a:t>
            </a:r>
            <a:r>
              <a:rPr lang="tr-TR" dirty="0" smtClean="0"/>
              <a:t> her </a:t>
            </a:r>
            <a:r>
              <a:rPr lang="tr-TR" dirty="0" err="1" smtClean="0"/>
              <a:t>grandmother</a:t>
            </a:r>
            <a:r>
              <a:rPr lang="tr-TR" dirty="0" smtClean="0"/>
              <a:t> </a:t>
            </a:r>
            <a:r>
              <a:rPr lang="tr-TR" dirty="0" err="1" smtClean="0"/>
              <a:t>most</a:t>
            </a:r>
            <a:r>
              <a:rPr lang="tr-TR" dirty="0" smtClean="0"/>
              <a:t>?</a:t>
            </a:r>
            <a:endParaRPr lang="tr-TR" dirty="0"/>
          </a:p>
        </p:txBody>
      </p:sp>
      <p:sp>
        <p:nvSpPr>
          <p:cNvPr id="3" name="Unvan 2"/>
          <p:cNvSpPr>
            <a:spLocks noGrp="1"/>
          </p:cNvSpPr>
          <p:nvPr>
            <p:ph type="title"/>
          </p:nvPr>
        </p:nvSpPr>
        <p:spPr/>
        <p:txBody>
          <a:bodyPr/>
          <a:lstStyle/>
          <a:p>
            <a:r>
              <a:rPr lang="tr-TR" dirty="0" err="1" smtClean="0"/>
              <a:t>Macmillan</a:t>
            </a:r>
            <a:r>
              <a:rPr lang="tr-TR" dirty="0" smtClean="0"/>
              <a:t> English 4</a:t>
            </a:r>
            <a:endParaRPr lang="tr-TR" dirty="0"/>
          </a:p>
        </p:txBody>
      </p:sp>
    </p:spTree>
    <p:extLst>
      <p:ext uri="{BB962C8B-B14F-4D97-AF65-F5344CB8AC3E}">
        <p14:creationId xmlns:p14="http://schemas.microsoft.com/office/powerpoint/2010/main" val="370397676"/>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idx="1"/>
          </p:nvPr>
        </p:nvSpPr>
        <p:spPr>
          <a:xfrm>
            <a:off x="971999" y="980728"/>
            <a:ext cx="7956102" cy="6120680"/>
          </a:xfrm>
        </p:spPr>
        <p:txBody>
          <a:bodyPr>
            <a:normAutofit/>
          </a:bodyPr>
          <a:lstStyle/>
          <a:p>
            <a:pPr marL="457200" indent="-457200">
              <a:buAutoNum type="arabicPeriod"/>
            </a:pPr>
            <a:r>
              <a:rPr lang="tr-TR" dirty="0" err="1"/>
              <a:t>What</a:t>
            </a:r>
            <a:r>
              <a:rPr lang="tr-TR" dirty="0"/>
              <a:t> </a:t>
            </a:r>
            <a:r>
              <a:rPr lang="tr-TR" dirty="0" err="1"/>
              <a:t>does</a:t>
            </a:r>
            <a:r>
              <a:rPr lang="tr-TR" dirty="0"/>
              <a:t> </a:t>
            </a:r>
            <a:r>
              <a:rPr lang="tr-TR" dirty="0" err="1"/>
              <a:t>Wordsworth</a:t>
            </a:r>
            <a:r>
              <a:rPr lang="tr-TR" dirty="0"/>
              <a:t> </a:t>
            </a:r>
            <a:r>
              <a:rPr lang="tr-TR" dirty="0" err="1"/>
              <a:t>know</a:t>
            </a:r>
            <a:r>
              <a:rPr lang="tr-TR" dirty="0"/>
              <a:t> a lot </a:t>
            </a:r>
            <a:r>
              <a:rPr lang="tr-TR" dirty="0" err="1"/>
              <a:t>about</a:t>
            </a:r>
            <a:r>
              <a:rPr lang="tr-TR" dirty="0" smtClean="0"/>
              <a:t>? (</a:t>
            </a:r>
            <a:r>
              <a:rPr lang="tr-TR" dirty="0" err="1" smtClean="0">
                <a:solidFill>
                  <a:srgbClr val="FF0000"/>
                </a:solidFill>
              </a:rPr>
              <a:t>Vocabulary</a:t>
            </a:r>
            <a:r>
              <a:rPr lang="tr-TR" dirty="0" smtClean="0">
                <a:solidFill>
                  <a:srgbClr val="FF0000"/>
                </a:solidFill>
              </a:rPr>
              <a:t>)</a:t>
            </a:r>
            <a:endParaRPr lang="tr-TR" dirty="0">
              <a:solidFill>
                <a:srgbClr val="FF0000"/>
              </a:solidFill>
            </a:endParaRPr>
          </a:p>
          <a:p>
            <a:pPr marL="457200" indent="-457200">
              <a:buAutoNum type="arabicPeriod"/>
            </a:pPr>
            <a:r>
              <a:rPr lang="tr-TR" dirty="0" err="1"/>
              <a:t>Where</a:t>
            </a:r>
            <a:r>
              <a:rPr lang="tr-TR" dirty="0"/>
              <a:t> </a:t>
            </a:r>
            <a:r>
              <a:rPr lang="tr-TR" dirty="0" err="1"/>
              <a:t>does</a:t>
            </a:r>
            <a:r>
              <a:rPr lang="tr-TR" dirty="0"/>
              <a:t> </a:t>
            </a:r>
            <a:r>
              <a:rPr lang="tr-TR" dirty="0" err="1"/>
              <a:t>Soraya</a:t>
            </a:r>
            <a:r>
              <a:rPr lang="tr-TR" dirty="0"/>
              <a:t> </a:t>
            </a:r>
            <a:r>
              <a:rPr lang="tr-TR" dirty="0" err="1" smtClean="0"/>
              <a:t>live</a:t>
            </a:r>
            <a:r>
              <a:rPr lang="tr-TR" dirty="0" smtClean="0"/>
              <a:t> </a:t>
            </a:r>
            <a:r>
              <a:rPr lang="tr-TR" dirty="0" err="1" smtClean="0"/>
              <a:t>now</a:t>
            </a:r>
            <a:r>
              <a:rPr lang="tr-TR" dirty="0" smtClean="0"/>
              <a:t>? </a:t>
            </a:r>
            <a:r>
              <a:rPr lang="tr-TR" dirty="0" smtClean="0">
                <a:solidFill>
                  <a:srgbClr val="FF0000"/>
                </a:solidFill>
              </a:rPr>
              <a:t>(49, Britain)</a:t>
            </a:r>
            <a:endParaRPr lang="tr-TR" dirty="0">
              <a:solidFill>
                <a:srgbClr val="FF0000"/>
              </a:solidFill>
            </a:endParaRPr>
          </a:p>
          <a:p>
            <a:pPr marL="457200" indent="-457200">
              <a:buAutoNum type="arabicPeriod"/>
            </a:pPr>
            <a:r>
              <a:rPr lang="tr-TR" dirty="0" err="1"/>
              <a:t>In</a:t>
            </a:r>
            <a:r>
              <a:rPr lang="tr-TR" dirty="0"/>
              <a:t> </a:t>
            </a:r>
            <a:r>
              <a:rPr lang="tr-TR" dirty="0" err="1"/>
              <a:t>which</a:t>
            </a:r>
            <a:r>
              <a:rPr lang="tr-TR" dirty="0"/>
              <a:t> </a:t>
            </a:r>
            <a:r>
              <a:rPr lang="tr-TR" dirty="0" err="1"/>
              <a:t>unit</a:t>
            </a:r>
            <a:r>
              <a:rPr lang="tr-TR" dirty="0"/>
              <a:t> can </a:t>
            </a:r>
            <a:r>
              <a:rPr lang="tr-TR" dirty="0" err="1"/>
              <a:t>you</a:t>
            </a:r>
            <a:r>
              <a:rPr lang="tr-TR" dirty="0"/>
              <a:t> </a:t>
            </a:r>
            <a:r>
              <a:rPr lang="tr-TR" dirty="0" err="1"/>
              <a:t>learn</a:t>
            </a:r>
            <a:r>
              <a:rPr lang="tr-TR" dirty="0"/>
              <a:t> </a:t>
            </a:r>
            <a:r>
              <a:rPr lang="tr-TR" dirty="0" err="1"/>
              <a:t>about</a:t>
            </a:r>
            <a:r>
              <a:rPr lang="tr-TR" dirty="0"/>
              <a:t> </a:t>
            </a:r>
            <a:r>
              <a:rPr lang="tr-TR" dirty="0" err="1"/>
              <a:t>synonyms</a:t>
            </a:r>
            <a:r>
              <a:rPr lang="tr-TR" dirty="0" smtClean="0"/>
              <a:t>? </a:t>
            </a:r>
            <a:r>
              <a:rPr lang="tr-TR" dirty="0" smtClean="0">
                <a:solidFill>
                  <a:srgbClr val="FF0000"/>
                </a:solidFill>
              </a:rPr>
              <a:t>(7)</a:t>
            </a:r>
            <a:endParaRPr lang="tr-TR" dirty="0">
              <a:solidFill>
                <a:srgbClr val="FF0000"/>
              </a:solidFill>
            </a:endParaRPr>
          </a:p>
          <a:p>
            <a:pPr marL="457200" indent="-457200">
              <a:buAutoNum type="arabicPeriod"/>
            </a:pPr>
            <a:r>
              <a:rPr lang="tr-TR" dirty="0" err="1"/>
              <a:t>The</a:t>
            </a:r>
            <a:r>
              <a:rPr lang="tr-TR" dirty="0"/>
              <a:t> </a:t>
            </a:r>
            <a:r>
              <a:rPr lang="tr-TR" dirty="0" err="1"/>
              <a:t>past</a:t>
            </a:r>
            <a:r>
              <a:rPr lang="tr-TR" dirty="0"/>
              <a:t> </a:t>
            </a:r>
            <a:r>
              <a:rPr lang="tr-TR" dirty="0" err="1"/>
              <a:t>continuous</a:t>
            </a:r>
            <a:r>
              <a:rPr lang="tr-TR" dirty="0"/>
              <a:t> is </a:t>
            </a:r>
            <a:r>
              <a:rPr lang="tr-TR" dirty="0" err="1"/>
              <a:t>described</a:t>
            </a:r>
            <a:r>
              <a:rPr lang="tr-TR" dirty="0"/>
              <a:t> in </a:t>
            </a:r>
            <a:r>
              <a:rPr lang="tr-TR" dirty="0" err="1"/>
              <a:t>Unit</a:t>
            </a:r>
            <a:r>
              <a:rPr lang="tr-TR" dirty="0"/>
              <a:t> 5. True </a:t>
            </a:r>
            <a:r>
              <a:rPr lang="tr-TR" dirty="0" err="1"/>
              <a:t>or</a:t>
            </a:r>
            <a:r>
              <a:rPr lang="tr-TR" dirty="0"/>
              <a:t> </a:t>
            </a:r>
            <a:r>
              <a:rPr lang="tr-TR" dirty="0" err="1"/>
              <a:t>false</a:t>
            </a:r>
            <a:r>
              <a:rPr lang="tr-TR" dirty="0"/>
              <a:t>? </a:t>
            </a:r>
            <a:r>
              <a:rPr lang="tr-TR" dirty="0" err="1"/>
              <a:t>If</a:t>
            </a:r>
            <a:r>
              <a:rPr lang="tr-TR" dirty="0"/>
              <a:t> </a:t>
            </a:r>
            <a:r>
              <a:rPr lang="tr-TR" dirty="0" err="1"/>
              <a:t>false</a:t>
            </a:r>
            <a:r>
              <a:rPr lang="tr-TR" dirty="0"/>
              <a:t> </a:t>
            </a:r>
            <a:r>
              <a:rPr lang="tr-TR" dirty="0" err="1"/>
              <a:t>which</a:t>
            </a:r>
            <a:r>
              <a:rPr lang="tr-TR" dirty="0"/>
              <a:t> </a:t>
            </a:r>
            <a:r>
              <a:rPr lang="tr-TR" dirty="0" err="1"/>
              <a:t>unit</a:t>
            </a:r>
            <a:r>
              <a:rPr lang="tr-TR" dirty="0"/>
              <a:t> is it </a:t>
            </a:r>
            <a:r>
              <a:rPr lang="tr-TR" dirty="0" err="1"/>
              <a:t>really</a:t>
            </a:r>
            <a:r>
              <a:rPr lang="tr-TR" dirty="0"/>
              <a:t> </a:t>
            </a:r>
            <a:r>
              <a:rPr lang="tr-TR" dirty="0" err="1"/>
              <a:t>described</a:t>
            </a:r>
            <a:r>
              <a:rPr lang="tr-TR" dirty="0"/>
              <a:t> in</a:t>
            </a:r>
            <a:r>
              <a:rPr lang="tr-TR" dirty="0" smtClean="0"/>
              <a:t>? </a:t>
            </a:r>
            <a:r>
              <a:rPr lang="tr-TR" dirty="0" smtClean="0">
                <a:solidFill>
                  <a:srgbClr val="FF0000"/>
                </a:solidFill>
              </a:rPr>
              <a:t>(F, </a:t>
            </a:r>
            <a:r>
              <a:rPr lang="tr-TR" dirty="0" err="1" smtClean="0">
                <a:solidFill>
                  <a:srgbClr val="FF0000"/>
                </a:solidFill>
              </a:rPr>
              <a:t>unit</a:t>
            </a:r>
            <a:r>
              <a:rPr lang="tr-TR" dirty="0" smtClean="0">
                <a:solidFill>
                  <a:srgbClr val="FF0000"/>
                </a:solidFill>
              </a:rPr>
              <a:t> 2)</a:t>
            </a:r>
            <a:endParaRPr lang="tr-TR" dirty="0">
              <a:solidFill>
                <a:srgbClr val="FF0000"/>
              </a:solidFill>
            </a:endParaRPr>
          </a:p>
          <a:p>
            <a:pPr marL="457200" indent="-457200">
              <a:buAutoNum type="arabicPeriod"/>
            </a:pPr>
            <a:r>
              <a:rPr lang="tr-TR" dirty="0" err="1"/>
              <a:t>The</a:t>
            </a:r>
            <a:r>
              <a:rPr lang="tr-TR" dirty="0"/>
              <a:t> Reading </a:t>
            </a:r>
            <a:r>
              <a:rPr lang="tr-TR" dirty="0" err="1"/>
              <a:t>Extension</a:t>
            </a:r>
            <a:r>
              <a:rPr lang="tr-TR" dirty="0"/>
              <a:t> is </a:t>
            </a:r>
            <a:r>
              <a:rPr lang="tr-TR" dirty="0" err="1"/>
              <a:t>found</a:t>
            </a:r>
            <a:r>
              <a:rPr lang="tr-TR" dirty="0"/>
              <a:t> in Language </a:t>
            </a:r>
            <a:r>
              <a:rPr lang="tr-TR" dirty="0" err="1"/>
              <a:t>Book</a:t>
            </a:r>
            <a:r>
              <a:rPr lang="tr-TR" dirty="0"/>
              <a:t> 4</a:t>
            </a:r>
            <a:r>
              <a:rPr lang="tr-TR" dirty="0">
                <a:solidFill>
                  <a:srgbClr val="FF0000"/>
                </a:solidFill>
              </a:rPr>
              <a:t>. </a:t>
            </a:r>
            <a:r>
              <a:rPr lang="tr-TR" dirty="0" smtClean="0">
                <a:solidFill>
                  <a:srgbClr val="FF0000"/>
                </a:solidFill>
              </a:rPr>
              <a:t>(T)</a:t>
            </a:r>
            <a:r>
              <a:rPr lang="tr-TR" dirty="0" smtClean="0"/>
              <a:t> </a:t>
            </a:r>
            <a:endParaRPr lang="tr-TR" dirty="0"/>
          </a:p>
          <a:p>
            <a:pPr marL="457200" indent="-457200">
              <a:buAutoNum type="arabicPeriod"/>
            </a:pPr>
            <a:r>
              <a:rPr lang="tr-TR" dirty="0" err="1"/>
              <a:t>The</a:t>
            </a:r>
            <a:r>
              <a:rPr lang="tr-TR" dirty="0"/>
              <a:t> </a:t>
            </a:r>
            <a:r>
              <a:rPr lang="tr-TR" dirty="0" err="1"/>
              <a:t>stimulus</a:t>
            </a:r>
            <a:r>
              <a:rPr lang="tr-TR" dirty="0"/>
              <a:t>: </a:t>
            </a:r>
            <a:r>
              <a:rPr lang="tr-TR" dirty="0" err="1"/>
              <a:t>Lions</a:t>
            </a:r>
            <a:r>
              <a:rPr lang="tr-TR" dirty="0"/>
              <a:t>/</a:t>
            </a:r>
            <a:r>
              <a:rPr lang="tr-TR" dirty="0" err="1"/>
              <a:t>The</a:t>
            </a:r>
            <a:r>
              <a:rPr lang="tr-TR" dirty="0"/>
              <a:t> </a:t>
            </a:r>
            <a:r>
              <a:rPr lang="tr-TR" dirty="0" err="1"/>
              <a:t>Veggy</a:t>
            </a:r>
            <a:r>
              <a:rPr lang="tr-TR" dirty="0"/>
              <a:t> </a:t>
            </a:r>
            <a:r>
              <a:rPr lang="tr-TR" dirty="0" err="1"/>
              <a:t>Lion</a:t>
            </a:r>
            <a:r>
              <a:rPr lang="tr-TR" dirty="0"/>
              <a:t> </a:t>
            </a:r>
            <a:r>
              <a:rPr lang="tr-TR" dirty="0" err="1"/>
              <a:t>are</a:t>
            </a:r>
            <a:r>
              <a:rPr lang="tr-TR" dirty="0"/>
              <a:t> </a:t>
            </a:r>
            <a:r>
              <a:rPr lang="tr-TR" dirty="0" err="1"/>
              <a:t>short</a:t>
            </a:r>
            <a:r>
              <a:rPr lang="tr-TR" dirty="0"/>
              <a:t> </a:t>
            </a:r>
            <a:r>
              <a:rPr lang="tr-TR" dirty="0" err="1"/>
              <a:t>story</a:t>
            </a:r>
            <a:r>
              <a:rPr lang="tr-TR" dirty="0"/>
              <a:t> </a:t>
            </a:r>
            <a:r>
              <a:rPr lang="tr-TR" dirty="0" err="1"/>
              <a:t>types</a:t>
            </a:r>
            <a:r>
              <a:rPr lang="tr-TR" dirty="0"/>
              <a:t> of </a:t>
            </a:r>
            <a:r>
              <a:rPr lang="tr-TR" dirty="0" err="1"/>
              <a:t>text</a:t>
            </a:r>
            <a:r>
              <a:rPr lang="tr-TR" dirty="0" smtClean="0"/>
              <a:t>. </a:t>
            </a:r>
            <a:r>
              <a:rPr lang="tr-TR" dirty="0" smtClean="0">
                <a:solidFill>
                  <a:srgbClr val="FF0000"/>
                </a:solidFill>
              </a:rPr>
              <a:t>(No, </a:t>
            </a:r>
            <a:r>
              <a:rPr lang="tr-TR" dirty="0" err="1" smtClean="0">
                <a:solidFill>
                  <a:srgbClr val="FF0000"/>
                </a:solidFill>
              </a:rPr>
              <a:t>poetry</a:t>
            </a:r>
            <a:r>
              <a:rPr lang="tr-TR" dirty="0" smtClean="0">
                <a:solidFill>
                  <a:srgbClr val="FF0000"/>
                </a:solidFill>
              </a:rPr>
              <a:t>).</a:t>
            </a:r>
            <a:endParaRPr lang="tr-TR" dirty="0">
              <a:solidFill>
                <a:srgbClr val="FF0000"/>
              </a:solidFill>
            </a:endParaRPr>
          </a:p>
          <a:p>
            <a:pPr marL="457200" indent="-457200">
              <a:buAutoNum type="arabicPeriod"/>
            </a:pPr>
            <a:r>
              <a:rPr lang="tr-TR" dirty="0" err="1"/>
              <a:t>The</a:t>
            </a:r>
            <a:r>
              <a:rPr lang="tr-TR" dirty="0"/>
              <a:t> </a:t>
            </a:r>
            <a:r>
              <a:rPr lang="tr-TR" dirty="0" err="1"/>
              <a:t>modal</a:t>
            </a:r>
            <a:r>
              <a:rPr lang="tr-TR" dirty="0"/>
              <a:t> </a:t>
            </a:r>
            <a:r>
              <a:rPr lang="tr-TR" dirty="0" err="1"/>
              <a:t>verb</a:t>
            </a:r>
            <a:r>
              <a:rPr lang="tr-TR" dirty="0"/>
              <a:t> «</a:t>
            </a:r>
            <a:r>
              <a:rPr lang="tr-TR" dirty="0" err="1"/>
              <a:t>should</a:t>
            </a:r>
            <a:r>
              <a:rPr lang="tr-TR" dirty="0"/>
              <a:t>» is </a:t>
            </a:r>
            <a:r>
              <a:rPr lang="tr-TR" dirty="0" err="1"/>
              <a:t>found</a:t>
            </a:r>
            <a:r>
              <a:rPr lang="tr-TR" dirty="0"/>
              <a:t> in </a:t>
            </a:r>
            <a:r>
              <a:rPr lang="tr-TR" dirty="0" err="1"/>
              <a:t>unit</a:t>
            </a:r>
            <a:r>
              <a:rPr lang="tr-TR" dirty="0"/>
              <a:t> </a:t>
            </a:r>
            <a:r>
              <a:rPr lang="tr-TR" dirty="0" smtClean="0"/>
              <a:t>7 </a:t>
            </a:r>
            <a:r>
              <a:rPr lang="tr-TR" dirty="0" smtClean="0">
                <a:solidFill>
                  <a:srgbClr val="FF0000"/>
                </a:solidFill>
              </a:rPr>
              <a:t>(No, </a:t>
            </a:r>
            <a:r>
              <a:rPr lang="tr-TR" dirty="0" err="1" smtClean="0">
                <a:solidFill>
                  <a:srgbClr val="FF0000"/>
                </a:solidFill>
              </a:rPr>
              <a:t>unit</a:t>
            </a:r>
            <a:r>
              <a:rPr lang="tr-TR" dirty="0" smtClean="0">
                <a:solidFill>
                  <a:srgbClr val="FF0000"/>
                </a:solidFill>
              </a:rPr>
              <a:t> 5).</a:t>
            </a:r>
            <a:endParaRPr lang="tr-TR" dirty="0">
              <a:solidFill>
                <a:srgbClr val="FF0000"/>
              </a:solidFill>
            </a:endParaRPr>
          </a:p>
          <a:p>
            <a:pPr marL="457200" indent="-457200">
              <a:buAutoNum type="arabicPeriod"/>
            </a:pPr>
            <a:r>
              <a:rPr lang="tr-TR" dirty="0"/>
              <a:t> Information on </a:t>
            </a:r>
            <a:r>
              <a:rPr lang="tr-TR" dirty="0" err="1"/>
              <a:t>soft</a:t>
            </a:r>
            <a:r>
              <a:rPr lang="tr-TR" dirty="0"/>
              <a:t> g </a:t>
            </a:r>
            <a:r>
              <a:rPr lang="tr-TR" dirty="0" err="1"/>
              <a:t>words</a:t>
            </a:r>
            <a:r>
              <a:rPr lang="tr-TR" dirty="0"/>
              <a:t> </a:t>
            </a:r>
            <a:r>
              <a:rPr lang="tr-TR" dirty="0" err="1"/>
              <a:t>are</a:t>
            </a:r>
            <a:r>
              <a:rPr lang="tr-TR" dirty="0"/>
              <a:t> </a:t>
            </a:r>
            <a:r>
              <a:rPr lang="tr-TR" dirty="0" err="1"/>
              <a:t>found</a:t>
            </a:r>
            <a:r>
              <a:rPr lang="tr-TR" dirty="0"/>
              <a:t> in </a:t>
            </a:r>
            <a:r>
              <a:rPr lang="tr-TR" dirty="0" err="1"/>
              <a:t>the</a:t>
            </a:r>
            <a:r>
              <a:rPr lang="tr-TR" dirty="0"/>
              <a:t> </a:t>
            </a:r>
            <a:r>
              <a:rPr lang="tr-TR" dirty="0" err="1"/>
              <a:t>spelling</a:t>
            </a:r>
            <a:r>
              <a:rPr lang="tr-TR" dirty="0"/>
              <a:t> </a:t>
            </a:r>
            <a:r>
              <a:rPr lang="tr-TR" dirty="0" err="1" smtClean="0"/>
              <a:t>section</a:t>
            </a:r>
            <a:r>
              <a:rPr lang="tr-TR" dirty="0" smtClean="0"/>
              <a:t> </a:t>
            </a:r>
            <a:r>
              <a:rPr lang="tr-TR" dirty="0" smtClean="0">
                <a:solidFill>
                  <a:srgbClr val="FF0000"/>
                </a:solidFill>
              </a:rPr>
              <a:t>(True, </a:t>
            </a:r>
            <a:r>
              <a:rPr lang="tr-TR" dirty="0" err="1" smtClean="0">
                <a:solidFill>
                  <a:srgbClr val="FF0000"/>
                </a:solidFill>
              </a:rPr>
              <a:t>unit</a:t>
            </a:r>
            <a:r>
              <a:rPr lang="tr-TR" dirty="0" smtClean="0">
                <a:solidFill>
                  <a:srgbClr val="FF0000"/>
                </a:solidFill>
              </a:rPr>
              <a:t> 6)</a:t>
            </a:r>
            <a:endParaRPr lang="tr-TR" dirty="0">
              <a:solidFill>
                <a:srgbClr val="FF0000"/>
              </a:solidFill>
            </a:endParaRPr>
          </a:p>
          <a:p>
            <a:pPr marL="457200" indent="-457200">
              <a:buAutoNum type="arabicPeriod"/>
            </a:pPr>
            <a:r>
              <a:rPr lang="tr-TR" dirty="0" err="1"/>
              <a:t>What</a:t>
            </a:r>
            <a:r>
              <a:rPr lang="tr-TR" dirty="0"/>
              <a:t> </a:t>
            </a:r>
            <a:r>
              <a:rPr lang="tr-TR" dirty="0" err="1"/>
              <a:t>will</a:t>
            </a:r>
            <a:r>
              <a:rPr lang="tr-TR" dirty="0"/>
              <a:t> </a:t>
            </a:r>
            <a:r>
              <a:rPr lang="tr-TR" dirty="0" err="1"/>
              <a:t>Bernie</a:t>
            </a:r>
            <a:r>
              <a:rPr lang="tr-TR" dirty="0"/>
              <a:t> </a:t>
            </a:r>
            <a:r>
              <a:rPr lang="tr-TR" dirty="0" err="1"/>
              <a:t>the</a:t>
            </a:r>
            <a:r>
              <a:rPr lang="tr-TR" dirty="0"/>
              <a:t> Builder </a:t>
            </a:r>
            <a:r>
              <a:rPr lang="tr-TR" dirty="0" err="1"/>
              <a:t>help</a:t>
            </a:r>
            <a:r>
              <a:rPr lang="tr-TR" dirty="0"/>
              <a:t> </a:t>
            </a:r>
            <a:r>
              <a:rPr lang="tr-TR" dirty="0" err="1"/>
              <a:t>you</a:t>
            </a:r>
            <a:r>
              <a:rPr lang="tr-TR" dirty="0"/>
              <a:t> </a:t>
            </a:r>
            <a:r>
              <a:rPr lang="tr-TR" dirty="0" err="1"/>
              <a:t>with</a:t>
            </a:r>
            <a:r>
              <a:rPr lang="tr-TR" dirty="0" smtClean="0"/>
              <a:t>? </a:t>
            </a:r>
            <a:r>
              <a:rPr lang="tr-TR" dirty="0" smtClean="0">
                <a:solidFill>
                  <a:srgbClr val="FF0000"/>
                </a:solidFill>
              </a:rPr>
              <a:t>(</a:t>
            </a:r>
            <a:r>
              <a:rPr lang="tr-TR" dirty="0" err="1" smtClean="0">
                <a:solidFill>
                  <a:srgbClr val="FF0000"/>
                </a:solidFill>
              </a:rPr>
              <a:t>grammar</a:t>
            </a:r>
            <a:r>
              <a:rPr lang="tr-TR" dirty="0" smtClean="0">
                <a:solidFill>
                  <a:srgbClr val="FF0000"/>
                </a:solidFill>
              </a:rPr>
              <a:t>)</a:t>
            </a:r>
            <a:endParaRPr lang="tr-TR" dirty="0">
              <a:solidFill>
                <a:srgbClr val="FF0000"/>
              </a:solidFill>
            </a:endParaRPr>
          </a:p>
          <a:p>
            <a:pPr marL="457200" indent="-457200">
              <a:buAutoNum type="arabicPeriod"/>
            </a:pPr>
            <a:r>
              <a:rPr lang="tr-TR" dirty="0"/>
              <a:t> </a:t>
            </a:r>
            <a:r>
              <a:rPr lang="tr-TR" dirty="0" err="1"/>
              <a:t>When</a:t>
            </a:r>
            <a:r>
              <a:rPr lang="tr-TR" dirty="0"/>
              <a:t> </a:t>
            </a:r>
            <a:r>
              <a:rPr lang="tr-TR" dirty="0" err="1"/>
              <a:t>does</a:t>
            </a:r>
            <a:r>
              <a:rPr lang="tr-TR" dirty="0"/>
              <a:t> </a:t>
            </a:r>
            <a:r>
              <a:rPr lang="tr-TR" dirty="0" err="1"/>
              <a:t>Soraya</a:t>
            </a:r>
            <a:r>
              <a:rPr lang="tr-TR" dirty="0"/>
              <a:t> </a:t>
            </a:r>
            <a:r>
              <a:rPr lang="tr-TR" dirty="0" err="1"/>
              <a:t>miss</a:t>
            </a:r>
            <a:r>
              <a:rPr lang="tr-TR" dirty="0"/>
              <a:t> her </a:t>
            </a:r>
            <a:r>
              <a:rPr lang="tr-TR" dirty="0" err="1"/>
              <a:t>grandmother</a:t>
            </a:r>
            <a:r>
              <a:rPr lang="tr-TR" dirty="0"/>
              <a:t> </a:t>
            </a:r>
            <a:r>
              <a:rPr lang="tr-TR" dirty="0" err="1"/>
              <a:t>most</a:t>
            </a:r>
            <a:r>
              <a:rPr lang="tr-TR" dirty="0" smtClean="0"/>
              <a:t>? </a:t>
            </a:r>
            <a:r>
              <a:rPr lang="tr-TR" dirty="0" smtClean="0">
                <a:solidFill>
                  <a:srgbClr val="FF0000"/>
                </a:solidFill>
              </a:rPr>
              <a:t>(at </a:t>
            </a:r>
            <a:r>
              <a:rPr lang="tr-TR" dirty="0" err="1" smtClean="0">
                <a:solidFill>
                  <a:srgbClr val="FF0000"/>
                </a:solidFill>
              </a:rPr>
              <a:t>bedtime</a:t>
            </a:r>
            <a:r>
              <a:rPr lang="tr-TR" dirty="0" smtClean="0">
                <a:solidFill>
                  <a:srgbClr val="FF0000"/>
                </a:solidFill>
              </a:rPr>
              <a:t>)</a:t>
            </a:r>
            <a:endParaRPr lang="tr-TR" dirty="0">
              <a:solidFill>
                <a:srgbClr val="FF0000"/>
              </a:solidFill>
            </a:endParaRPr>
          </a:p>
          <a:p>
            <a:endParaRPr lang="tr-TR" dirty="0"/>
          </a:p>
        </p:txBody>
      </p:sp>
      <p:sp>
        <p:nvSpPr>
          <p:cNvPr id="3" name="Unvan 2"/>
          <p:cNvSpPr>
            <a:spLocks noGrp="1"/>
          </p:cNvSpPr>
          <p:nvPr>
            <p:ph type="title"/>
          </p:nvPr>
        </p:nvSpPr>
        <p:spPr/>
        <p:txBody>
          <a:bodyPr/>
          <a:lstStyle/>
          <a:p>
            <a:r>
              <a:rPr lang="tr-TR" dirty="0" err="1" smtClean="0"/>
              <a:t>Answers</a:t>
            </a:r>
            <a:endParaRPr lang="tr-TR" dirty="0"/>
          </a:p>
        </p:txBody>
      </p:sp>
    </p:spTree>
    <p:extLst>
      <p:ext uri="{BB962C8B-B14F-4D97-AF65-F5344CB8AC3E}">
        <p14:creationId xmlns:p14="http://schemas.microsoft.com/office/powerpoint/2010/main" val="2135327190"/>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p:cNvSpPr>
          <p:nvPr>
            <p:ph type="body" idx="1"/>
          </p:nvPr>
        </p:nvSpPr>
        <p:spPr>
          <a:xfrm>
            <a:off x="971998" y="810273"/>
            <a:ext cx="7956103" cy="2027236"/>
          </a:xfrm>
          <a:prstGeom prst="rect">
            <a:avLst/>
          </a:prstGeom>
        </p:spPr>
        <p:txBody>
          <a:bodyPr/>
          <a:lstStyle/>
          <a:p>
            <a:pPr lvl="0"/>
            <a:endParaRPr/>
          </a:p>
        </p:txBody>
      </p:sp>
      <p:sp>
        <p:nvSpPr>
          <p:cNvPr id="249" name="Shape 249"/>
          <p:cNvSpPr>
            <a:spLocks noGrp="1"/>
          </p:cNvSpPr>
          <p:nvPr>
            <p:ph type="title"/>
          </p:nvPr>
        </p:nvSpPr>
        <p:spPr>
          <a:xfrm>
            <a:off x="973136" y="436283"/>
            <a:ext cx="7954965" cy="373992"/>
          </a:xfrm>
          <a:prstGeom prst="rect">
            <a:avLst/>
          </a:prstGeom>
        </p:spPr>
        <p:txBody>
          <a:bodyPr>
            <a:normAutofit/>
          </a:bodyPr>
          <a:lstStyle/>
          <a:p>
            <a:pPr lvl="0">
              <a:defRPr sz="1800" b="0">
                <a:solidFill>
                  <a:srgbClr val="000000"/>
                </a:solidFill>
              </a:defRPr>
            </a:pPr>
            <a:r>
              <a:rPr sz="2200" b="1">
                <a:solidFill>
                  <a:srgbClr val="DA1B2C"/>
                </a:solidFill>
              </a:rPr>
              <a:t>Swap station</a:t>
            </a: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762" y="3228132"/>
            <a:ext cx="2377445" cy="2377445"/>
          </a:xfrm>
          <a:prstGeom prst="rect">
            <a:avLst/>
          </a:prstGeom>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98" y="3343961"/>
            <a:ext cx="4090416" cy="2261616"/>
          </a:xfrm>
          <a:prstGeom prst="rect">
            <a:avLst/>
          </a:prstGeom>
        </p:spPr>
      </p:pic>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5605" y="2527422"/>
            <a:ext cx="2768888" cy="1368153"/>
          </a:xfrm>
          <a:prstGeom prst="rect">
            <a:avLst/>
          </a:prstGeom>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p:cNvSpPr>
          <p:nvPr>
            <p:ph type="body" idx="1"/>
          </p:nvPr>
        </p:nvSpPr>
        <p:spPr>
          <a:xfrm>
            <a:off x="959075" y="1710665"/>
            <a:ext cx="7975149" cy="3935712"/>
          </a:xfrm>
          <a:prstGeom prst="rect">
            <a:avLst/>
          </a:prstGeom>
        </p:spPr>
        <p:txBody>
          <a:bodyPr/>
          <a:lstStyle/>
          <a:p>
            <a:pPr marL="412750" lvl="0" indent="-412750" defTabSz="457200">
              <a:lnSpc>
                <a:spcPct val="140000"/>
              </a:lnSpc>
              <a:spcBef>
                <a:spcPts val="0"/>
              </a:spcBef>
              <a:buSzPct val="100000"/>
              <a:buFont typeface="Arial"/>
              <a:buChar char="•"/>
              <a:defRPr sz="1800">
                <a:solidFill>
                  <a:srgbClr val="000000"/>
                </a:solidFill>
              </a:defRPr>
            </a:pPr>
            <a:r>
              <a:rPr sz="2600">
                <a:latin typeface="Arial"/>
                <a:ea typeface="Arial"/>
                <a:cs typeface="Arial"/>
                <a:sym typeface="Arial"/>
              </a:rPr>
              <a:t>500 activities for the primary classroom,’ Carol Read</a:t>
            </a:r>
          </a:p>
          <a:p>
            <a:pPr marL="412750" lvl="0" indent="-412750" defTabSz="457200">
              <a:lnSpc>
                <a:spcPct val="140000"/>
              </a:lnSpc>
              <a:spcBef>
                <a:spcPts val="0"/>
              </a:spcBef>
              <a:buSzPct val="100000"/>
              <a:buFont typeface="Arial"/>
              <a:buChar char="•"/>
              <a:defRPr sz="1800">
                <a:solidFill>
                  <a:srgbClr val="000000"/>
                </a:solidFill>
              </a:defRPr>
            </a:pPr>
            <a:r>
              <a:rPr sz="2600">
                <a:latin typeface="Arial"/>
                <a:ea typeface="Arial"/>
                <a:cs typeface="Arial"/>
                <a:sym typeface="Arial"/>
              </a:rPr>
              <a:t>‘Reading and Young Learners’: </a:t>
            </a:r>
          </a:p>
          <a:p>
            <a:pPr marL="412750" lvl="0" indent="-412750" defTabSz="457200">
              <a:lnSpc>
                <a:spcPct val="140000"/>
              </a:lnSpc>
              <a:spcBef>
                <a:spcPts val="0"/>
              </a:spcBef>
              <a:buClr>
                <a:srgbClr val="A23F97"/>
              </a:buClr>
              <a:buSzPct val="100000"/>
              <a:buFont typeface="Arial"/>
              <a:buChar char="•"/>
              <a:defRPr sz="1800">
                <a:solidFill>
                  <a:srgbClr val="000000"/>
                </a:solidFill>
              </a:defRPr>
            </a:pPr>
            <a:r>
              <a:rPr sz="2600">
                <a:latin typeface="Arial"/>
                <a:ea typeface="Arial"/>
                <a:cs typeface="Arial"/>
                <a:sym typeface="Arial"/>
                <a:hlinkClick r:id="rId2"/>
              </a:rPr>
              <a:t>http://www.teachingenglish.org.uk/article/reading-young-learners?utm_source=facebook&amp;utm_medium=social&amp;utm_campaign=bc-teachingenglish</a:t>
            </a:r>
          </a:p>
        </p:txBody>
      </p:sp>
      <p:sp>
        <p:nvSpPr>
          <p:cNvPr id="255" name="Shape 255"/>
          <p:cNvSpPr>
            <a:spLocks noGrp="1"/>
          </p:cNvSpPr>
          <p:nvPr>
            <p:ph type="title"/>
          </p:nvPr>
        </p:nvSpPr>
        <p:spPr>
          <a:xfrm>
            <a:off x="973136" y="436283"/>
            <a:ext cx="7954965" cy="373992"/>
          </a:xfrm>
          <a:prstGeom prst="rect">
            <a:avLst/>
          </a:prstGeom>
        </p:spPr>
        <p:txBody>
          <a:bodyPr>
            <a:normAutofit/>
          </a:bodyPr>
          <a:lstStyle/>
          <a:p>
            <a:pPr lvl="0">
              <a:defRPr sz="1800" b="0">
                <a:solidFill>
                  <a:srgbClr val="000000"/>
                </a:solidFill>
              </a:defRPr>
            </a:pPr>
            <a:r>
              <a:rPr sz="2200" b="1">
                <a:solidFill>
                  <a:srgbClr val="DA1B2C"/>
                </a:solidFill>
              </a:rPr>
              <a:t>References</a:t>
            </a: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p:cNvSpPr>
          <p:nvPr>
            <p:ph type="body" idx="1"/>
          </p:nvPr>
        </p:nvSpPr>
        <p:spPr>
          <a:xfrm>
            <a:off x="968600" y="1785698"/>
            <a:ext cx="7956099" cy="2027239"/>
          </a:xfrm>
          <a:prstGeom prst="rect">
            <a:avLst/>
          </a:prstGeom>
        </p:spPr>
        <p:txBody>
          <a:bodyPr/>
          <a:lstStyle>
            <a:lvl1pPr defTabSz="457200">
              <a:lnSpc>
                <a:spcPct val="100000"/>
              </a:lnSpc>
              <a:spcBef>
                <a:spcPts val="0"/>
              </a:spcBef>
              <a:defRPr sz="2500">
                <a:solidFill>
                  <a:srgbClr val="000000"/>
                </a:solidFill>
              </a:defRPr>
            </a:lvl1pPr>
          </a:lstStyle>
          <a:p>
            <a:pPr lvl="0">
              <a:defRPr sz="1800"/>
            </a:pPr>
            <a:r>
              <a:rPr sz="2500" dirty="0"/>
              <a:t>Approach reading with the intention of having fun in the learning process and your intention will be mirrored by your learners. Happy reading!</a:t>
            </a:r>
          </a:p>
        </p:txBody>
      </p:sp>
      <p:pic>
        <p:nvPicPr>
          <p:cNvPr id="259" name="image16.png"/>
          <p:cNvPicPr/>
          <p:nvPr/>
        </p:nvPicPr>
        <p:blipFill>
          <a:blip r:embed="rId2">
            <a:extLst/>
          </a:blip>
          <a:stretch>
            <a:fillRect/>
          </a:stretch>
        </p:blipFill>
        <p:spPr>
          <a:xfrm>
            <a:off x="4714930" y="3711857"/>
            <a:ext cx="4498310" cy="2661163"/>
          </a:xfrm>
          <a:prstGeom prst="rect">
            <a:avLst/>
          </a:prstGeom>
          <a:ln w="12700">
            <a:miter lim="400000"/>
          </a:ln>
        </p:spPr>
      </p:pic>
      <p:sp>
        <p:nvSpPr>
          <p:cNvPr id="260" name="Shape 260"/>
          <p:cNvSpPr>
            <a:spLocks noGrp="1"/>
          </p:cNvSpPr>
          <p:nvPr>
            <p:ph type="title"/>
          </p:nvPr>
        </p:nvSpPr>
        <p:spPr>
          <a:xfrm>
            <a:off x="973136" y="436283"/>
            <a:ext cx="7954965" cy="373992"/>
          </a:xfrm>
          <a:prstGeom prst="rect">
            <a:avLst/>
          </a:prstGeom>
        </p:spPr>
        <p:txBody>
          <a:bodyPr>
            <a:normAutofit/>
          </a:bodyPr>
          <a:lstStyle/>
          <a:p>
            <a:pPr lvl="0">
              <a:defRPr sz="1800" b="0">
                <a:solidFill>
                  <a:srgbClr val="000000"/>
                </a:solidFill>
              </a:defRPr>
            </a:pPr>
            <a:r>
              <a:rPr sz="2200" b="1">
                <a:solidFill>
                  <a:srgbClr val="DA1B2C"/>
                </a:solidFill>
              </a:rPr>
              <a:t>Thank you!</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59"/>
                                        </p:tgtEl>
                                        <p:attrNameLst>
                                          <p:attrName>style.visibility</p:attrName>
                                        </p:attrNameLst>
                                      </p:cBhvr>
                                      <p:to>
                                        <p:strVal val="visible"/>
                                      </p:to>
                                    </p:set>
                                    <p:anim calcmode="lin" valueType="num">
                                      <p:cBhvr>
                                        <p:cTn id="7" dur="500" fill="hold"/>
                                        <p:tgtEl>
                                          <p:spTgt spid="259"/>
                                        </p:tgtEl>
                                        <p:attrNameLst>
                                          <p:attrName>ppt_x</p:attrName>
                                        </p:attrNameLst>
                                      </p:cBhvr>
                                      <p:tavLst>
                                        <p:tav tm="0">
                                          <p:val>
                                            <p:strVal val="#ppt_x"/>
                                          </p:val>
                                        </p:tav>
                                        <p:tav tm="100000">
                                          <p:val>
                                            <p:strVal val="#ppt_x"/>
                                          </p:val>
                                        </p:tav>
                                      </p:tavLst>
                                    </p:anim>
                                    <p:anim calcmode="lin" valueType="num">
                                      <p:cBhvr>
                                        <p:cTn id="8" dur="500" fill="hold"/>
                                        <p:tgtEl>
                                          <p:spTgt spid="2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p:cNvSpPr>
          <p:nvPr>
            <p:ph type="sldNum" sz="quarter" idx="2"/>
          </p:nvPr>
        </p:nvSpPr>
        <p:spPr>
          <a:xfrm>
            <a:off x="502130" y="6467792"/>
            <a:ext cx="353548" cy="152402"/>
          </a:xfrm>
          <a:prstGeom prst="rect">
            <a:avLst/>
          </a:prstGeom>
          <a:extLst>
            <a:ext uri="{C572A759-6A51-4108-AA02-DFA0A04FC94B}">
              <ma14:wrappingTextBoxFlag xmlns="" xmlns:ma14="http://schemas.microsoft.com/office/mac/drawingml/2011/main" val="1"/>
            </a:ext>
          </a:extLst>
        </p:spPr>
        <p:txBody>
          <a:bodyPr>
            <a:normAutofit/>
          </a:bodyPr>
          <a:lstStyle/>
          <a:p>
            <a:pPr lvl="0">
              <a:defRPr sz="1800">
                <a:solidFill>
                  <a:srgbClr val="000000"/>
                </a:solidFill>
              </a:defRPr>
            </a:pPr>
            <a:fld id="{86CB4B4D-7CA3-9044-876B-883B54F8677D}" type="slidenum">
              <a:rPr sz="1000">
                <a:solidFill>
                  <a:srgbClr val="909090"/>
                </a:solidFill>
              </a:rPr>
              <a:t>4</a:t>
            </a:fld>
            <a:endParaRPr sz="1000">
              <a:solidFill>
                <a:srgbClr val="909090"/>
              </a:solidFill>
            </a:endParaRPr>
          </a:p>
        </p:txBody>
      </p:sp>
      <p:sp>
        <p:nvSpPr>
          <p:cNvPr id="147" name="Shape 147"/>
          <p:cNvSpPr>
            <a:spLocks noGrp="1"/>
          </p:cNvSpPr>
          <p:nvPr>
            <p:ph type="body" idx="1"/>
          </p:nvPr>
        </p:nvSpPr>
        <p:spPr>
          <a:xfrm>
            <a:off x="968600" y="1598584"/>
            <a:ext cx="7956099" cy="4303663"/>
          </a:xfrm>
          <a:prstGeom prst="rect">
            <a:avLst/>
          </a:prstGeom>
        </p:spPr>
        <p:txBody>
          <a:bodyPr/>
          <a:lstStyle/>
          <a:p>
            <a:pPr lvl="0" defTabSz="850391">
              <a:spcBef>
                <a:spcPts val="900"/>
              </a:spcBef>
              <a:defRPr sz="1800">
                <a:solidFill>
                  <a:srgbClr val="000000"/>
                </a:solidFill>
              </a:defRPr>
            </a:pPr>
            <a:endParaRPr dirty="0"/>
          </a:p>
          <a:p>
            <a:pPr lvl="0" defTabSz="850391">
              <a:spcBef>
                <a:spcPts val="900"/>
              </a:spcBef>
              <a:defRPr sz="1800">
                <a:solidFill>
                  <a:srgbClr val="000000"/>
                </a:solidFill>
              </a:defRPr>
            </a:pPr>
            <a:r>
              <a:rPr dirty="0">
                <a:solidFill>
                  <a:srgbClr val="4E4E4E"/>
                </a:solidFill>
              </a:rPr>
              <a:t>How many words can you make out of Macmillan English?</a:t>
            </a:r>
          </a:p>
          <a:p>
            <a:pPr lvl="0" defTabSz="850391">
              <a:spcBef>
                <a:spcPts val="900"/>
              </a:spcBef>
              <a:defRPr sz="1800">
                <a:solidFill>
                  <a:srgbClr val="000000"/>
                </a:solidFill>
              </a:defRPr>
            </a:pPr>
            <a:endParaRPr dirty="0">
              <a:solidFill>
                <a:srgbClr val="4E4E4E"/>
              </a:solidFill>
            </a:endParaRPr>
          </a:p>
          <a:p>
            <a:pPr lvl="1" defTabSz="850391">
              <a:spcBef>
                <a:spcPts val="900"/>
              </a:spcBef>
              <a:defRPr sz="1800">
                <a:solidFill>
                  <a:srgbClr val="000000"/>
                </a:solidFill>
              </a:defRPr>
            </a:pPr>
            <a:r>
              <a:rPr sz="2200" dirty="0">
                <a:solidFill>
                  <a:srgbClr val="4E4E4E"/>
                </a:solidFill>
              </a:rPr>
              <a:t>malls  machining  clamshell  mining  naming elms  small  mechanism  gall  nag   mini   man   scheming  leaching  clashing  mine   mill   lame  mans  </a:t>
            </a:r>
            <a:r>
              <a:rPr sz="2200" dirty="0" err="1">
                <a:solidFill>
                  <a:srgbClr val="4E4E4E"/>
                </a:solidFill>
              </a:rPr>
              <a:t>mens</a:t>
            </a:r>
            <a:r>
              <a:rPr sz="2200" dirty="0">
                <a:solidFill>
                  <a:srgbClr val="4E4E4E"/>
                </a:solidFill>
              </a:rPr>
              <a:t>  chilling  mane  mean  meal  male  lamas  males  meals   shell shelling  inhaling  cling  clam  </a:t>
            </a:r>
            <a:r>
              <a:rPr sz="2200" dirty="0" err="1">
                <a:solidFill>
                  <a:srgbClr val="4E4E4E"/>
                </a:solidFill>
              </a:rPr>
              <a:t>clam</a:t>
            </a:r>
            <a:r>
              <a:rPr sz="2200" dirty="0">
                <a:solidFill>
                  <a:srgbClr val="4E4E4E"/>
                </a:solidFill>
              </a:rPr>
              <a:t>  smell  lilac  call  icing  chiming  changes  chase  inching  change  malls   </a:t>
            </a:r>
            <a:r>
              <a:rPr sz="2200" dirty="0" smtClean="0">
                <a:solidFill>
                  <a:srgbClr val="4E4E4E"/>
                </a:solidFill>
              </a:rPr>
              <a:t>lane  lean </a:t>
            </a:r>
            <a:r>
              <a:rPr sz="2200" dirty="0">
                <a:solidFill>
                  <a:srgbClr val="4E4E4E"/>
                </a:solidFill>
              </a:rPr>
              <a:t>gill   name   camel   clam   gleam  game  inn  main</a:t>
            </a:r>
          </a:p>
        </p:txBody>
      </p:sp>
      <p:sp>
        <p:nvSpPr>
          <p:cNvPr id="148" name="Shape 148"/>
          <p:cNvSpPr>
            <a:spLocks noGrp="1"/>
          </p:cNvSpPr>
          <p:nvPr>
            <p:ph type="title"/>
          </p:nvPr>
        </p:nvSpPr>
        <p:spPr>
          <a:xfrm>
            <a:off x="973136" y="436283"/>
            <a:ext cx="7954965" cy="373992"/>
          </a:xfrm>
          <a:prstGeom prst="rect">
            <a:avLst/>
          </a:prstGeom>
        </p:spPr>
        <p:txBody>
          <a:bodyPr>
            <a:normAutofit/>
          </a:bodyPr>
          <a:lstStyle/>
          <a:p>
            <a:pPr lvl="0">
              <a:defRPr sz="1800" b="0">
                <a:solidFill>
                  <a:srgbClr val="000000"/>
                </a:solidFill>
              </a:defRPr>
            </a:pPr>
            <a:r>
              <a:rPr sz="2200" b="1">
                <a:solidFill>
                  <a:srgbClr val="DA1B2C"/>
                </a:solidFill>
              </a:rPr>
              <a:t>Warmer: Anagram</a:t>
            </a:r>
          </a:p>
        </p:txBody>
      </p:sp>
    </p:spTree>
    <p:extLst>
      <p:ext uri="{BB962C8B-B14F-4D97-AF65-F5344CB8AC3E}">
        <p14:creationId xmlns:p14="http://schemas.microsoft.com/office/powerpoint/2010/main" val="2874684558"/>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idx="1"/>
          </p:nvPr>
        </p:nvSpPr>
        <p:spPr>
          <a:xfrm>
            <a:off x="1562274" y="980728"/>
            <a:ext cx="7956102" cy="5877272"/>
          </a:xfrm>
        </p:spPr>
        <p:txBody>
          <a:bodyPr>
            <a:normAutofit lnSpcReduction="10000"/>
          </a:bodyPr>
          <a:lstStyle/>
          <a:p>
            <a:r>
              <a:rPr lang="tr-TR" sz="5400" dirty="0" err="1" smtClean="0"/>
              <a:t>Feathers</a:t>
            </a:r>
            <a:endParaRPr lang="tr-TR" sz="5400" dirty="0" smtClean="0"/>
          </a:p>
          <a:p>
            <a:r>
              <a:rPr lang="tr-TR" sz="5700" dirty="0" err="1" smtClean="0"/>
              <a:t>Beautiful</a:t>
            </a:r>
            <a:endParaRPr lang="tr-TR" sz="5700" dirty="0" smtClean="0"/>
          </a:p>
          <a:p>
            <a:r>
              <a:rPr lang="tr-TR" sz="5700" dirty="0" smtClean="0"/>
              <a:t>Swift </a:t>
            </a:r>
            <a:r>
              <a:rPr lang="tr-TR" sz="5700" dirty="0" err="1" smtClean="0"/>
              <a:t>footed</a:t>
            </a:r>
            <a:endParaRPr lang="tr-TR" sz="5700" dirty="0" smtClean="0"/>
          </a:p>
          <a:p>
            <a:r>
              <a:rPr lang="tr-TR" sz="5700" dirty="0" err="1" smtClean="0"/>
              <a:t>Plumage</a:t>
            </a:r>
            <a:endParaRPr lang="tr-TR" sz="5700" dirty="0" smtClean="0"/>
          </a:p>
          <a:p>
            <a:r>
              <a:rPr lang="tr-TR" sz="5700" dirty="0" err="1" smtClean="0"/>
              <a:t>Avistruthius</a:t>
            </a:r>
            <a:endParaRPr lang="tr-TR" sz="5700" dirty="0" smtClean="0"/>
          </a:p>
          <a:p>
            <a:r>
              <a:rPr lang="tr-TR" sz="5700" dirty="0" err="1" smtClean="0"/>
              <a:t>flightless</a:t>
            </a:r>
            <a:endParaRPr lang="tr-TR" sz="5700" dirty="0" smtClean="0"/>
          </a:p>
          <a:p>
            <a:endParaRPr lang="tr-TR" dirty="0"/>
          </a:p>
        </p:txBody>
      </p:sp>
      <p:sp>
        <p:nvSpPr>
          <p:cNvPr id="3" name="Unvan 2"/>
          <p:cNvSpPr>
            <a:spLocks noGrp="1"/>
          </p:cNvSpPr>
          <p:nvPr>
            <p:ph type="title"/>
          </p:nvPr>
        </p:nvSpPr>
        <p:spPr/>
        <p:txBody>
          <a:bodyPr/>
          <a:lstStyle/>
          <a:p>
            <a:r>
              <a:rPr lang="tr-TR" dirty="0" err="1" smtClean="0"/>
              <a:t>Pre</a:t>
            </a:r>
            <a:r>
              <a:rPr lang="tr-TR" dirty="0" smtClean="0"/>
              <a:t>  </a:t>
            </a:r>
            <a:r>
              <a:rPr lang="tr-TR" dirty="0" err="1" smtClean="0"/>
              <a:t>reading</a:t>
            </a:r>
            <a:r>
              <a:rPr lang="tr-TR" dirty="0" smtClean="0"/>
              <a:t> 1</a:t>
            </a: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9231" y="1268760"/>
            <a:ext cx="5399390" cy="5399390"/>
          </a:xfrm>
          <a:prstGeom prst="rect">
            <a:avLst/>
          </a:prstGeom>
        </p:spPr>
      </p:pic>
    </p:spTree>
    <p:extLst>
      <p:ext uri="{BB962C8B-B14F-4D97-AF65-F5344CB8AC3E}">
        <p14:creationId xmlns:p14="http://schemas.microsoft.com/office/powerpoint/2010/main" val="3596817599"/>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idx="1"/>
          </p:nvPr>
        </p:nvSpPr>
        <p:spPr>
          <a:xfrm>
            <a:off x="971999" y="810273"/>
            <a:ext cx="7956102" cy="5571055"/>
          </a:xfrm>
        </p:spPr>
        <p:txBody>
          <a:bodyPr>
            <a:normAutofit/>
          </a:bodyPr>
          <a:lstStyle/>
          <a:p>
            <a:endParaRPr lang="tr-TR" sz="3200" dirty="0" smtClean="0"/>
          </a:p>
          <a:p>
            <a:r>
              <a:rPr lang="tr-TR" sz="3200" dirty="0" err="1" smtClean="0"/>
              <a:t>ostrich</a:t>
            </a:r>
            <a:endParaRPr lang="tr-TR" sz="3200" dirty="0"/>
          </a:p>
          <a:p>
            <a:r>
              <a:rPr lang="tr-TR" sz="3200" dirty="0" err="1" smtClean="0"/>
              <a:t>biggest</a:t>
            </a:r>
            <a:endParaRPr lang="tr-TR" sz="3200" dirty="0"/>
          </a:p>
          <a:p>
            <a:r>
              <a:rPr lang="tr-TR" sz="3200" dirty="0" smtClean="0"/>
              <a:t>Small</a:t>
            </a:r>
            <a:endParaRPr lang="tr-TR" sz="3200" dirty="0"/>
          </a:p>
          <a:p>
            <a:r>
              <a:rPr lang="tr-TR" sz="3200" dirty="0" err="1" smtClean="0"/>
              <a:t>İntelligent</a:t>
            </a:r>
            <a:endParaRPr lang="tr-TR" sz="3200" dirty="0"/>
          </a:p>
          <a:p>
            <a:r>
              <a:rPr lang="tr-TR" sz="3200" dirty="0" smtClean="0"/>
              <a:t>Dangerous</a:t>
            </a:r>
            <a:endParaRPr lang="tr-TR" sz="3200" dirty="0"/>
          </a:p>
          <a:p>
            <a:r>
              <a:rPr lang="tr-TR" sz="3200" dirty="0" err="1" smtClean="0"/>
              <a:t>Teeth</a:t>
            </a:r>
            <a:endParaRPr lang="tr-TR" sz="3200" dirty="0" smtClean="0"/>
          </a:p>
          <a:p>
            <a:r>
              <a:rPr lang="tr-TR" sz="3200" dirty="0" err="1" smtClean="0"/>
              <a:t>eggs</a:t>
            </a:r>
            <a:endParaRPr lang="tr-TR" sz="3200" dirty="0"/>
          </a:p>
        </p:txBody>
      </p:sp>
      <p:sp>
        <p:nvSpPr>
          <p:cNvPr id="3" name="Unvan 2"/>
          <p:cNvSpPr>
            <a:spLocks noGrp="1"/>
          </p:cNvSpPr>
          <p:nvPr>
            <p:ph type="title"/>
          </p:nvPr>
        </p:nvSpPr>
        <p:spPr>
          <a:xfrm>
            <a:off x="973137" y="404664"/>
            <a:ext cx="7954964" cy="373992"/>
          </a:xfrm>
        </p:spPr>
        <p:txBody>
          <a:bodyPr/>
          <a:lstStyle/>
          <a:p>
            <a:r>
              <a:rPr lang="tr-TR" dirty="0" err="1" smtClean="0"/>
              <a:t>Pre</a:t>
            </a:r>
            <a:r>
              <a:rPr lang="tr-TR" dirty="0" smtClean="0"/>
              <a:t> </a:t>
            </a:r>
            <a:r>
              <a:rPr lang="tr-TR" dirty="0" err="1" smtClean="0"/>
              <a:t>reading</a:t>
            </a:r>
            <a:r>
              <a:rPr lang="tr-TR" dirty="0" smtClean="0"/>
              <a:t> 2</a:t>
            </a: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6570" y="166800"/>
            <a:ext cx="3546995" cy="6858000"/>
          </a:xfrm>
          <a:prstGeom prst="rect">
            <a:avLst/>
          </a:prstGeom>
        </p:spPr>
      </p:pic>
    </p:spTree>
    <p:extLst>
      <p:ext uri="{BB962C8B-B14F-4D97-AF65-F5344CB8AC3E}">
        <p14:creationId xmlns:p14="http://schemas.microsoft.com/office/powerpoint/2010/main" val="2395209228"/>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p:nvPr/>
        </p:nvSpPr>
        <p:spPr>
          <a:xfrm>
            <a:off x="804095" y="464980"/>
            <a:ext cx="7954965" cy="685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2200" b="1">
                <a:solidFill>
                  <a:srgbClr val="DA1B2C"/>
                </a:solidFill>
                <a:latin typeface="Verdana"/>
                <a:ea typeface="Verdana"/>
                <a:cs typeface="Verdana"/>
                <a:sym typeface="Verdana"/>
              </a:defRPr>
            </a:lvl1pPr>
          </a:lstStyle>
          <a:p>
            <a:pPr lvl="0">
              <a:defRPr sz="1800" b="0">
                <a:solidFill>
                  <a:srgbClr val="000000"/>
                </a:solidFill>
              </a:defRPr>
            </a:pPr>
            <a:r>
              <a:rPr sz="2200" b="1">
                <a:solidFill>
                  <a:srgbClr val="DA1B2C"/>
                </a:solidFill>
              </a:rPr>
              <a:t>How to enhance reading through games and activities - The Amazing Ostrich</a:t>
            </a: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0466" y="1484784"/>
            <a:ext cx="3468961" cy="5201816"/>
          </a:xfrm>
          <a:prstGeom prst="rect">
            <a:avLst/>
          </a:prstGeom>
        </p:spPr>
      </p:pic>
    </p:spTree>
    <p:extLst>
      <p:ext uri="{BB962C8B-B14F-4D97-AF65-F5344CB8AC3E}">
        <p14:creationId xmlns:p14="http://schemas.microsoft.com/office/powerpoint/2010/main" val="163139635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body" idx="1"/>
          </p:nvPr>
        </p:nvSpPr>
        <p:spPr>
          <a:xfrm>
            <a:off x="480035" y="1440547"/>
            <a:ext cx="8933230" cy="5772668"/>
          </a:xfrm>
          <a:prstGeom prst="rect">
            <a:avLst/>
          </a:prstGeom>
        </p:spPr>
        <p:txBody>
          <a:bodyPr numCol="2" spcCol="446661"/>
          <a:lstStyle/>
          <a:p>
            <a:pPr lvl="0" defTabSz="457200">
              <a:lnSpc>
                <a:spcPct val="150000"/>
              </a:lnSpc>
              <a:spcBef>
                <a:spcPts val="0"/>
              </a:spcBef>
              <a:defRPr sz="1800">
                <a:solidFill>
                  <a:srgbClr val="000000"/>
                </a:solidFill>
              </a:defRPr>
            </a:pPr>
            <a:r>
              <a:rPr sz="1700">
                <a:latin typeface="+mj-lt"/>
                <a:ea typeface="+mj-ea"/>
                <a:cs typeface="+mj-cs"/>
                <a:sym typeface="Helvetica Neue"/>
              </a:rPr>
              <a:t>1. How high do ostriches grow?</a:t>
            </a:r>
          </a:p>
          <a:p>
            <a:pPr lvl="0" defTabSz="457200">
              <a:lnSpc>
                <a:spcPct val="150000"/>
              </a:lnSpc>
              <a:spcBef>
                <a:spcPts val="0"/>
              </a:spcBef>
              <a:defRPr sz="1800">
                <a:solidFill>
                  <a:srgbClr val="000000"/>
                </a:solidFill>
              </a:defRPr>
            </a:pPr>
            <a:r>
              <a:rPr sz="1700">
                <a:latin typeface="+mj-lt"/>
                <a:ea typeface="+mj-ea"/>
                <a:cs typeface="+mj-cs"/>
                <a:sym typeface="Helvetica Neue"/>
              </a:rPr>
              <a:t>2. How fast can ostriches run?</a:t>
            </a:r>
          </a:p>
          <a:p>
            <a:pPr lvl="0" defTabSz="457200">
              <a:lnSpc>
                <a:spcPct val="150000"/>
              </a:lnSpc>
              <a:spcBef>
                <a:spcPts val="0"/>
              </a:spcBef>
              <a:defRPr sz="1800">
                <a:solidFill>
                  <a:srgbClr val="000000"/>
                </a:solidFill>
              </a:defRPr>
            </a:pPr>
            <a:r>
              <a:rPr sz="1700">
                <a:latin typeface="+mj-lt"/>
                <a:ea typeface="+mj-ea"/>
                <a:cs typeface="+mj-cs"/>
                <a:sym typeface="Helvetica Neue"/>
              </a:rPr>
              <a:t>3. How many toes does an ostrich foot have?</a:t>
            </a:r>
          </a:p>
          <a:p>
            <a:pPr lvl="0" defTabSz="457200">
              <a:lnSpc>
                <a:spcPct val="150000"/>
              </a:lnSpc>
              <a:spcBef>
                <a:spcPts val="0"/>
              </a:spcBef>
              <a:defRPr sz="1800">
                <a:solidFill>
                  <a:srgbClr val="000000"/>
                </a:solidFill>
              </a:defRPr>
            </a:pPr>
            <a:r>
              <a:rPr sz="1700">
                <a:latin typeface="+mj-lt"/>
                <a:ea typeface="+mj-ea"/>
                <a:cs typeface="+mj-cs"/>
                <a:sym typeface="Helvetica Neue"/>
              </a:rPr>
              <a:t>4. What colour feathers does a male ostrich have?</a:t>
            </a:r>
          </a:p>
          <a:p>
            <a:pPr lvl="0" defTabSz="457200">
              <a:lnSpc>
                <a:spcPct val="150000"/>
              </a:lnSpc>
              <a:spcBef>
                <a:spcPts val="0"/>
              </a:spcBef>
              <a:defRPr sz="1800">
                <a:solidFill>
                  <a:srgbClr val="000000"/>
                </a:solidFill>
              </a:defRPr>
            </a:pPr>
            <a:r>
              <a:rPr sz="1700">
                <a:latin typeface="+mj-lt"/>
                <a:ea typeface="+mj-ea"/>
                <a:cs typeface="+mj-cs"/>
                <a:sym typeface="Helvetica Neue"/>
              </a:rPr>
              <a:t>5. What colour feathers does a female ostrich have?</a:t>
            </a:r>
          </a:p>
          <a:p>
            <a:pPr lvl="0" defTabSz="457200">
              <a:lnSpc>
                <a:spcPct val="150000"/>
              </a:lnSpc>
              <a:spcBef>
                <a:spcPts val="0"/>
              </a:spcBef>
              <a:defRPr sz="1800">
                <a:solidFill>
                  <a:srgbClr val="000000"/>
                </a:solidFill>
              </a:defRPr>
            </a:pPr>
            <a:r>
              <a:rPr sz="1700">
                <a:latin typeface="+mj-lt"/>
                <a:ea typeface="+mj-ea"/>
                <a:cs typeface="+mj-cs"/>
                <a:sym typeface="Helvetica Neue"/>
              </a:rPr>
              <a:t>6. Is the ostrich an intelligent bird?</a:t>
            </a:r>
          </a:p>
          <a:p>
            <a:pPr lvl="0" defTabSz="457200">
              <a:lnSpc>
                <a:spcPct val="150000"/>
              </a:lnSpc>
              <a:spcBef>
                <a:spcPts val="0"/>
              </a:spcBef>
              <a:defRPr sz="1800">
                <a:solidFill>
                  <a:srgbClr val="000000"/>
                </a:solidFill>
              </a:defRPr>
            </a:pPr>
            <a:r>
              <a:rPr sz="1700">
                <a:latin typeface="+mj-lt"/>
                <a:ea typeface="+mj-ea"/>
                <a:cs typeface="+mj-cs"/>
                <a:sym typeface="Helvetica Neue"/>
              </a:rPr>
              <a:t>7. Why are ostriches dangerous?</a:t>
            </a:r>
          </a:p>
          <a:p>
            <a:pPr lvl="0" defTabSz="457200">
              <a:lnSpc>
                <a:spcPct val="150000"/>
              </a:lnSpc>
              <a:spcBef>
                <a:spcPts val="0"/>
              </a:spcBef>
              <a:defRPr sz="1800">
                <a:solidFill>
                  <a:srgbClr val="000000"/>
                </a:solidFill>
              </a:defRPr>
            </a:pPr>
            <a:r>
              <a:rPr sz="1700">
                <a:latin typeface="+mj-lt"/>
                <a:ea typeface="+mj-ea"/>
                <a:cs typeface="+mj-cs"/>
                <a:sym typeface="Helvetica Neue"/>
              </a:rPr>
              <a:t>8. Why do ostriches eat small stones?</a:t>
            </a:r>
          </a:p>
          <a:p>
            <a:pPr lvl="0" defTabSz="457200">
              <a:lnSpc>
                <a:spcPct val="150000"/>
              </a:lnSpc>
              <a:spcBef>
                <a:spcPts val="0"/>
              </a:spcBef>
              <a:defRPr sz="1800">
                <a:solidFill>
                  <a:srgbClr val="000000"/>
                </a:solidFill>
              </a:defRPr>
            </a:pPr>
            <a:r>
              <a:rPr sz="1700">
                <a:latin typeface="+mj-lt"/>
                <a:ea typeface="+mj-ea"/>
                <a:cs typeface="+mj-cs"/>
                <a:sym typeface="Helvetica Neue"/>
              </a:rPr>
              <a:t>9. How many stomachs does an ostrich have?</a:t>
            </a:r>
          </a:p>
          <a:p>
            <a:pPr lvl="0" defTabSz="457200">
              <a:lnSpc>
                <a:spcPct val="150000"/>
              </a:lnSpc>
              <a:spcBef>
                <a:spcPts val="0"/>
              </a:spcBef>
              <a:defRPr sz="1800">
                <a:solidFill>
                  <a:srgbClr val="000000"/>
                </a:solidFill>
              </a:defRPr>
            </a:pPr>
            <a:endParaRPr sz="1700">
              <a:latin typeface="+mj-lt"/>
              <a:ea typeface="+mj-ea"/>
              <a:cs typeface="+mj-cs"/>
              <a:sym typeface="Helvetica Neue"/>
            </a:endParaRPr>
          </a:p>
          <a:p>
            <a:pPr lvl="0" defTabSz="457200">
              <a:lnSpc>
                <a:spcPct val="150000"/>
              </a:lnSpc>
              <a:spcBef>
                <a:spcPts val="0"/>
              </a:spcBef>
              <a:defRPr sz="1800">
                <a:solidFill>
                  <a:srgbClr val="000000"/>
                </a:solidFill>
              </a:defRPr>
            </a:pPr>
            <a:r>
              <a:rPr sz="1700">
                <a:latin typeface="+mj-lt"/>
                <a:ea typeface="+mj-ea"/>
                <a:cs typeface="+mj-cs"/>
                <a:sym typeface="Helvetica Neue"/>
              </a:rPr>
              <a:t>10. Who sells the skin, feathers and eggs of ostriches?</a:t>
            </a:r>
          </a:p>
          <a:p>
            <a:pPr lvl="0" defTabSz="457200">
              <a:lnSpc>
                <a:spcPct val="150000"/>
              </a:lnSpc>
              <a:spcBef>
                <a:spcPts val="0"/>
              </a:spcBef>
              <a:defRPr sz="1800">
                <a:solidFill>
                  <a:srgbClr val="000000"/>
                </a:solidFill>
              </a:defRPr>
            </a:pPr>
            <a:r>
              <a:rPr sz="1700">
                <a:latin typeface="+mj-lt"/>
                <a:ea typeface="+mj-ea"/>
                <a:cs typeface="+mj-cs"/>
                <a:sym typeface="Helvetica Neue"/>
              </a:rPr>
              <a:t>11. How many eggs do female ostriches produce in a year?</a:t>
            </a:r>
          </a:p>
          <a:p>
            <a:pPr lvl="0" defTabSz="457200">
              <a:lnSpc>
                <a:spcPct val="150000"/>
              </a:lnSpc>
              <a:spcBef>
                <a:spcPts val="0"/>
              </a:spcBef>
              <a:defRPr sz="1800">
                <a:solidFill>
                  <a:srgbClr val="000000"/>
                </a:solidFill>
              </a:defRPr>
            </a:pPr>
            <a:r>
              <a:rPr sz="1700">
                <a:latin typeface="+mj-lt"/>
                <a:ea typeface="+mj-ea"/>
                <a:cs typeface="+mj-cs"/>
                <a:sym typeface="Helvetica Neue"/>
              </a:rPr>
              <a:t>12. How much does an average ostrich egg weigh?</a:t>
            </a:r>
          </a:p>
          <a:p>
            <a:pPr lvl="0" defTabSz="457200">
              <a:lnSpc>
                <a:spcPct val="150000"/>
              </a:lnSpc>
              <a:spcBef>
                <a:spcPts val="0"/>
              </a:spcBef>
              <a:defRPr sz="1800">
                <a:solidFill>
                  <a:srgbClr val="000000"/>
                </a:solidFill>
              </a:defRPr>
            </a:pPr>
            <a:r>
              <a:rPr sz="1700">
                <a:latin typeface="+mj-lt"/>
                <a:ea typeface="+mj-ea"/>
                <a:cs typeface="+mj-cs"/>
                <a:sym typeface="Helvetica Neue"/>
              </a:rPr>
              <a:t>13. What did someone write on an ostrich egg 500 years ago?</a:t>
            </a:r>
          </a:p>
          <a:p>
            <a:pPr lvl="0" defTabSz="457200">
              <a:lnSpc>
                <a:spcPct val="150000"/>
              </a:lnSpc>
              <a:spcBef>
                <a:spcPts val="0"/>
              </a:spcBef>
              <a:defRPr sz="1800">
                <a:solidFill>
                  <a:srgbClr val="000000"/>
                </a:solidFill>
              </a:defRPr>
            </a:pPr>
            <a:r>
              <a:rPr sz="1700">
                <a:latin typeface="+mj-lt"/>
                <a:ea typeface="+mj-ea"/>
                <a:cs typeface="+mj-cs"/>
                <a:sym typeface="Helvetica Neue"/>
              </a:rPr>
              <a:t>14. Who rode an ostrich 2,300 years ago in Ancient Egypt?</a:t>
            </a:r>
          </a:p>
          <a:p>
            <a:pPr lvl="0" defTabSz="457200">
              <a:lnSpc>
                <a:spcPct val="150000"/>
              </a:lnSpc>
              <a:spcBef>
                <a:spcPts val="0"/>
              </a:spcBef>
              <a:defRPr sz="1800">
                <a:solidFill>
                  <a:srgbClr val="000000"/>
                </a:solidFill>
              </a:defRPr>
            </a:pPr>
            <a:r>
              <a:rPr sz="1700">
                <a:latin typeface="+mj-lt"/>
                <a:ea typeface="+mj-ea"/>
                <a:cs typeface="+mj-cs"/>
                <a:sym typeface="Helvetica Neue"/>
              </a:rPr>
              <a:t>15. Where do people ride ostriches?</a:t>
            </a:r>
          </a:p>
          <a:p>
            <a:pPr lvl="0" defTabSz="457200">
              <a:lnSpc>
                <a:spcPct val="150000"/>
              </a:lnSpc>
              <a:spcBef>
                <a:spcPts val="0"/>
              </a:spcBef>
              <a:defRPr sz="1800">
                <a:solidFill>
                  <a:srgbClr val="000000"/>
                </a:solidFill>
              </a:defRPr>
            </a:pPr>
            <a:r>
              <a:rPr sz="1700">
                <a:latin typeface="+mj-lt"/>
                <a:ea typeface="+mj-ea"/>
                <a:cs typeface="+mj-cs"/>
                <a:sym typeface="Helvetica Neue"/>
              </a:rPr>
              <a:t>16. How long do ostriches live for?</a:t>
            </a:r>
          </a:p>
          <a:p>
            <a:pPr lvl="0" defTabSz="457200">
              <a:lnSpc>
                <a:spcPct val="100000"/>
              </a:lnSpc>
              <a:spcBef>
                <a:spcPts val="0"/>
              </a:spcBef>
              <a:defRPr sz="1800">
                <a:solidFill>
                  <a:srgbClr val="000000"/>
                </a:solidFill>
              </a:defRPr>
            </a:pPr>
            <a:r>
              <a:rPr sz="1700">
                <a:latin typeface="+mn-lt"/>
                <a:ea typeface="+mn-ea"/>
                <a:cs typeface="+mn-cs"/>
                <a:sym typeface="Helvetica"/>
              </a:rPr>
              <a:t>17. When did ostriches in the Middle East die?</a:t>
            </a:r>
          </a:p>
        </p:txBody>
      </p:sp>
      <p:sp>
        <p:nvSpPr>
          <p:cNvPr id="157" name="Shape 157"/>
          <p:cNvSpPr/>
          <p:nvPr/>
        </p:nvSpPr>
        <p:spPr>
          <a:xfrm>
            <a:off x="849115" y="359934"/>
            <a:ext cx="7954965" cy="685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2200" b="1">
                <a:solidFill>
                  <a:srgbClr val="DA1B2C"/>
                </a:solidFill>
                <a:latin typeface="Verdana"/>
                <a:ea typeface="Verdana"/>
                <a:cs typeface="Verdana"/>
                <a:sym typeface="Verdana"/>
              </a:defRPr>
            </a:lvl1pPr>
          </a:lstStyle>
          <a:p>
            <a:pPr lvl="0">
              <a:defRPr sz="1800" b="0">
                <a:solidFill>
                  <a:srgbClr val="000000"/>
                </a:solidFill>
              </a:defRPr>
            </a:pPr>
            <a:r>
              <a:rPr sz="2200" b="1">
                <a:solidFill>
                  <a:srgbClr val="DA1B2C"/>
                </a:solidFill>
              </a:rPr>
              <a:t>How to enhance reading through games and activities - The Amazing Ostrich</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title"/>
          </p:nvPr>
        </p:nvSpPr>
        <p:spPr>
          <a:xfrm>
            <a:off x="883098" y="496308"/>
            <a:ext cx="7924304" cy="767505"/>
          </a:xfrm>
          <a:prstGeom prst="rect">
            <a:avLst/>
          </a:prstGeom>
        </p:spPr>
        <p:txBody>
          <a:bodyPr>
            <a:normAutofit/>
          </a:bodyPr>
          <a:lstStyle/>
          <a:p>
            <a:pPr lvl="0" defTabSz="685800">
              <a:defRPr sz="1800" b="0">
                <a:solidFill>
                  <a:srgbClr val="000000"/>
                </a:solidFill>
              </a:defRPr>
            </a:pPr>
            <a:r>
              <a:rPr sz="1650" b="1">
                <a:solidFill>
                  <a:srgbClr val="DA1B2C"/>
                </a:solidFill>
              </a:rPr>
              <a:t>The Amazing Ostrich</a:t>
            </a:r>
          </a:p>
          <a:p>
            <a:pPr lvl="0" defTabSz="685800">
              <a:defRPr sz="1800" b="0">
                <a:solidFill>
                  <a:srgbClr val="000000"/>
                </a:solidFill>
              </a:defRPr>
            </a:pPr>
            <a:r>
              <a:rPr sz="1650" b="1">
                <a:solidFill>
                  <a:srgbClr val="DA1B2C"/>
                </a:solidFill>
              </a:rPr>
              <a:t>A &amp; B Answers</a:t>
            </a:r>
          </a:p>
        </p:txBody>
      </p:sp>
      <p:graphicFrame>
        <p:nvGraphicFramePr>
          <p:cNvPr id="163" name="Table 163"/>
          <p:cNvGraphicFramePr/>
          <p:nvPr/>
        </p:nvGraphicFramePr>
        <p:xfrm>
          <a:off x="862478" y="1753348"/>
          <a:ext cx="8413572" cy="4194001"/>
        </p:xfrm>
        <a:graphic>
          <a:graphicData uri="http://schemas.openxmlformats.org/drawingml/2006/table">
            <a:tbl>
              <a:tblPr bandRow="1">
                <a:tableStyleId>{4C3C2611-4C71-4FC5-86AE-919BDF0F9419}</a:tableStyleId>
              </a:tblPr>
              <a:tblGrid>
                <a:gridCol w="5538007"/>
                <a:gridCol w="2875565"/>
              </a:tblGrid>
              <a:tr h="425643">
                <a:tc>
                  <a:txBody>
                    <a:bodyPr/>
                    <a:lstStyle/>
                    <a:p>
                      <a:pPr lvl="0" algn="l" defTabSz="457200">
                        <a:lnSpc>
                          <a:spcPct val="150000"/>
                        </a:lnSpc>
                        <a:defRPr sz="1800" b="0" i="0"/>
                      </a:pPr>
                      <a:r>
                        <a:rPr dirty="0">
                          <a:sym typeface="Helvetica Neue"/>
                        </a:rPr>
                        <a:t>1. How high do ostriches grow?</a:t>
                      </a:r>
                    </a:p>
                  </a:txBody>
                  <a:tcPr marL="50800" marR="50800" marT="50800" marB="50800" horzOverflow="overflow">
                    <a:lnL w="12700">
                      <a:miter lim="400000"/>
                    </a:lnL>
                    <a:lnR w="12700">
                      <a:miter lim="400000"/>
                    </a:lnR>
                    <a:lnT w="12700">
                      <a:miter lim="400000"/>
                    </a:lnT>
                    <a:lnB w="12700">
                      <a:miter lim="400000"/>
                    </a:lnB>
                    <a:noFill/>
                  </a:tcPr>
                </a:tc>
                <a:tc>
                  <a:txBody>
                    <a:bodyPr/>
                    <a:lstStyle/>
                    <a:p>
                      <a:pPr lvl="0" algn="l" defTabSz="457200">
                        <a:defRPr sz="1800" b="0" i="0"/>
                      </a:pPr>
                      <a:r>
                        <a:rPr>
                          <a:latin typeface="+mn-lt"/>
                          <a:ea typeface="+mn-ea"/>
                          <a:cs typeface="+mn-cs"/>
                          <a:sym typeface="Helvetica"/>
                        </a:rPr>
                        <a:t>2.5 metres</a:t>
                      </a:r>
                    </a:p>
                  </a:txBody>
                  <a:tcPr marL="50800" marR="50800" marT="50800" marB="50800" horzOverflow="overflow">
                    <a:lnL w="12700">
                      <a:miter lim="400000"/>
                    </a:lnL>
                    <a:lnR w="12700">
                      <a:miter lim="400000"/>
                    </a:lnR>
                    <a:lnT w="12700">
                      <a:miter lim="400000"/>
                    </a:lnT>
                    <a:lnB w="12700">
                      <a:miter lim="400000"/>
                    </a:lnB>
                    <a:noFill/>
                  </a:tcPr>
                </a:tc>
              </a:tr>
              <a:tr h="425643">
                <a:tc>
                  <a:txBody>
                    <a:bodyPr/>
                    <a:lstStyle/>
                    <a:p>
                      <a:pPr lvl="0" algn="l" defTabSz="457200">
                        <a:lnSpc>
                          <a:spcPct val="150000"/>
                        </a:lnSpc>
                        <a:defRPr sz="1800" b="0" i="0"/>
                      </a:pPr>
                      <a:r>
                        <a:rPr dirty="0">
                          <a:sym typeface="Helvetica Neue"/>
                        </a:rPr>
                        <a:t>2. How fast can ostriches run?</a:t>
                      </a:r>
                    </a:p>
                  </a:txBody>
                  <a:tcPr marL="50800" marR="50800" marT="50800" marB="50800" horzOverflow="overflow">
                    <a:lnL w="12700">
                      <a:miter lim="400000"/>
                    </a:lnL>
                    <a:lnR w="12700">
                      <a:miter lim="400000"/>
                    </a:lnR>
                    <a:lnT w="12700">
                      <a:miter lim="400000"/>
                    </a:lnT>
                    <a:lnB w="12700">
                      <a:miter lim="400000"/>
                    </a:lnB>
                    <a:solidFill>
                      <a:srgbClr val="EFEFEF"/>
                    </a:solidFill>
                  </a:tcPr>
                </a:tc>
                <a:tc>
                  <a:txBody>
                    <a:bodyPr/>
                    <a:lstStyle/>
                    <a:p>
                      <a:pPr lvl="0" algn="l" defTabSz="457200">
                        <a:defRPr sz="1800" b="0" i="0"/>
                      </a:pPr>
                      <a:r>
                        <a:rPr>
                          <a:latin typeface="+mn-lt"/>
                          <a:ea typeface="+mn-ea"/>
                          <a:cs typeface="+mn-cs"/>
                          <a:sym typeface="Helvetica"/>
                        </a:rPr>
                        <a:t>70 kilometres per hour</a:t>
                      </a:r>
                    </a:p>
                  </a:txBody>
                  <a:tcPr marL="50800" marR="50800" marT="50800" marB="50800" horzOverflow="overflow">
                    <a:lnL w="12700">
                      <a:miter lim="400000"/>
                    </a:lnL>
                    <a:lnR w="12700">
                      <a:miter lim="400000"/>
                    </a:lnR>
                    <a:lnT w="12700">
                      <a:miter lim="400000"/>
                    </a:lnT>
                    <a:lnB w="12700">
                      <a:miter lim="400000"/>
                    </a:lnB>
                    <a:solidFill>
                      <a:srgbClr val="EFEFEF"/>
                    </a:solidFill>
                  </a:tcPr>
                </a:tc>
              </a:tr>
              <a:tr h="475993">
                <a:tc>
                  <a:txBody>
                    <a:bodyPr/>
                    <a:lstStyle/>
                    <a:p>
                      <a:pPr lvl="0" algn="l" defTabSz="457200">
                        <a:lnSpc>
                          <a:spcPct val="150000"/>
                        </a:lnSpc>
                        <a:defRPr sz="1800" b="0" i="0"/>
                      </a:pPr>
                      <a:r>
                        <a:rPr dirty="0">
                          <a:sym typeface="Helvetica Neue"/>
                        </a:rPr>
                        <a:t>3. How many toes does an ostrich foot have?</a:t>
                      </a:r>
                    </a:p>
                  </a:txBody>
                  <a:tcPr marL="50800" marR="50800" marT="50800" marB="50800" horzOverflow="overflow">
                    <a:lnL w="12700">
                      <a:miter lim="400000"/>
                    </a:lnL>
                    <a:lnR w="12700">
                      <a:miter lim="400000"/>
                    </a:lnR>
                    <a:lnT w="12700">
                      <a:miter lim="400000"/>
                    </a:lnT>
                    <a:lnB w="12700">
                      <a:miter lim="400000"/>
                    </a:lnB>
                    <a:noFill/>
                  </a:tcPr>
                </a:tc>
                <a:tc>
                  <a:txBody>
                    <a:bodyPr/>
                    <a:lstStyle/>
                    <a:p>
                      <a:pPr lvl="0" algn="l" defTabSz="457200">
                        <a:defRPr sz="1800" b="0" i="0"/>
                      </a:pPr>
                      <a:r>
                        <a:rPr>
                          <a:latin typeface="+mn-lt"/>
                          <a:ea typeface="+mn-ea"/>
                          <a:cs typeface="+mn-cs"/>
                          <a:sym typeface="Helvetica"/>
                        </a:rPr>
                        <a:t>two</a:t>
                      </a:r>
                    </a:p>
                  </a:txBody>
                  <a:tcPr marL="50800" marR="50800" marT="50800" marB="50800" horzOverflow="overflow">
                    <a:lnL w="12700">
                      <a:miter lim="400000"/>
                    </a:lnL>
                    <a:lnR w="12700">
                      <a:miter lim="400000"/>
                    </a:lnR>
                    <a:lnT w="12700">
                      <a:miter lim="400000"/>
                    </a:lnT>
                    <a:lnB w="12700">
                      <a:miter lim="400000"/>
                    </a:lnB>
                    <a:noFill/>
                  </a:tcPr>
                </a:tc>
              </a:tr>
              <a:tr h="475993">
                <a:tc>
                  <a:txBody>
                    <a:bodyPr/>
                    <a:lstStyle/>
                    <a:p>
                      <a:pPr lvl="0" algn="l" defTabSz="457200">
                        <a:lnSpc>
                          <a:spcPct val="150000"/>
                        </a:lnSpc>
                        <a:defRPr sz="1800" b="0" i="0"/>
                      </a:pPr>
                      <a:r>
                        <a:rPr dirty="0">
                          <a:sym typeface="Helvetica Neue"/>
                        </a:rPr>
                        <a:t>4. What </a:t>
                      </a:r>
                      <a:r>
                        <a:rPr dirty="0" err="1">
                          <a:sym typeface="Helvetica Neue"/>
                        </a:rPr>
                        <a:t>colour</a:t>
                      </a:r>
                      <a:r>
                        <a:rPr dirty="0">
                          <a:sym typeface="Helvetica Neue"/>
                        </a:rPr>
                        <a:t> feathers does a male ostrich have?</a:t>
                      </a:r>
                    </a:p>
                  </a:txBody>
                  <a:tcPr marL="50800" marR="50800" marT="50800" marB="50800" horzOverflow="overflow">
                    <a:lnL w="12700">
                      <a:miter lim="400000"/>
                    </a:lnL>
                    <a:lnR w="12700">
                      <a:miter lim="400000"/>
                    </a:lnR>
                    <a:lnT w="12700">
                      <a:miter lim="400000"/>
                    </a:lnT>
                    <a:lnB w="12700">
                      <a:miter lim="400000"/>
                    </a:lnB>
                    <a:solidFill>
                      <a:srgbClr val="EFEFEF"/>
                    </a:solidFill>
                  </a:tcPr>
                </a:tc>
                <a:tc>
                  <a:txBody>
                    <a:bodyPr/>
                    <a:lstStyle/>
                    <a:p>
                      <a:pPr lvl="0" algn="l" defTabSz="457200">
                        <a:defRPr sz="1800" b="0" i="0"/>
                      </a:pPr>
                      <a:r>
                        <a:rPr>
                          <a:latin typeface="+mn-lt"/>
                          <a:ea typeface="+mn-ea"/>
                          <a:cs typeface="+mn-cs"/>
                          <a:sym typeface="Helvetica"/>
                        </a:rPr>
                        <a:t>black</a:t>
                      </a:r>
                    </a:p>
                  </a:txBody>
                  <a:tcPr marL="50800" marR="50800" marT="50800" marB="50800" horzOverflow="overflow">
                    <a:lnL w="12700">
                      <a:miter lim="400000"/>
                    </a:lnL>
                    <a:lnR w="12700">
                      <a:miter lim="400000"/>
                    </a:lnR>
                    <a:lnT w="12700">
                      <a:miter lim="400000"/>
                    </a:lnT>
                    <a:lnB w="12700">
                      <a:miter lim="400000"/>
                    </a:lnB>
                    <a:solidFill>
                      <a:srgbClr val="EFEFEF"/>
                    </a:solidFill>
                  </a:tcPr>
                </a:tc>
              </a:tr>
              <a:tr h="542867">
                <a:tc>
                  <a:txBody>
                    <a:bodyPr/>
                    <a:lstStyle/>
                    <a:p>
                      <a:pPr lvl="0" algn="l" defTabSz="457200">
                        <a:lnSpc>
                          <a:spcPct val="150000"/>
                        </a:lnSpc>
                        <a:defRPr sz="1800" b="0" i="0"/>
                      </a:pPr>
                      <a:r>
                        <a:rPr dirty="0">
                          <a:sym typeface="Helvetica Neue"/>
                        </a:rPr>
                        <a:t>5. What </a:t>
                      </a:r>
                      <a:r>
                        <a:rPr dirty="0" err="1">
                          <a:sym typeface="Helvetica Neue"/>
                        </a:rPr>
                        <a:t>colour</a:t>
                      </a:r>
                      <a:r>
                        <a:rPr dirty="0">
                          <a:sym typeface="Helvetica Neue"/>
                        </a:rPr>
                        <a:t> feathers does a female ostrich have?</a:t>
                      </a:r>
                    </a:p>
                  </a:txBody>
                  <a:tcPr marL="50800" marR="50800" marT="50800" marB="50800" horzOverflow="overflow">
                    <a:lnL w="12700">
                      <a:miter lim="400000"/>
                    </a:lnL>
                    <a:lnR w="12700">
                      <a:miter lim="400000"/>
                    </a:lnR>
                    <a:lnT w="12700">
                      <a:miter lim="400000"/>
                    </a:lnT>
                    <a:lnB w="12700">
                      <a:miter lim="400000"/>
                    </a:lnB>
                    <a:noFill/>
                  </a:tcPr>
                </a:tc>
                <a:tc>
                  <a:txBody>
                    <a:bodyPr/>
                    <a:lstStyle/>
                    <a:p>
                      <a:pPr lvl="0" algn="l" defTabSz="457200">
                        <a:defRPr sz="1800" b="0" i="0"/>
                      </a:pPr>
                      <a:r>
                        <a:rPr>
                          <a:latin typeface="+mn-lt"/>
                          <a:ea typeface="+mn-ea"/>
                          <a:cs typeface="+mn-cs"/>
                          <a:sym typeface="Helvetica"/>
                        </a:rPr>
                        <a:t>brown</a:t>
                      </a:r>
                    </a:p>
                  </a:txBody>
                  <a:tcPr marL="50800" marR="50800" marT="50800" marB="50800" horzOverflow="overflow">
                    <a:lnL w="12700">
                      <a:miter lim="400000"/>
                    </a:lnL>
                    <a:lnR w="12700">
                      <a:miter lim="400000"/>
                    </a:lnR>
                    <a:lnT w="12700">
                      <a:miter lim="400000"/>
                    </a:lnT>
                    <a:lnB w="12700">
                      <a:miter lim="400000"/>
                    </a:lnB>
                    <a:noFill/>
                  </a:tcPr>
                </a:tc>
              </a:tr>
              <a:tr h="542867">
                <a:tc>
                  <a:txBody>
                    <a:bodyPr/>
                    <a:lstStyle/>
                    <a:p>
                      <a:pPr lvl="0" algn="l" defTabSz="457200">
                        <a:lnSpc>
                          <a:spcPct val="150000"/>
                        </a:lnSpc>
                        <a:defRPr sz="1800" b="0" i="0"/>
                      </a:pPr>
                      <a:r>
                        <a:rPr dirty="0">
                          <a:sym typeface="Helvetica Neue"/>
                        </a:rPr>
                        <a:t>6. Is the ostrich an intelligent bird?</a:t>
                      </a:r>
                    </a:p>
                  </a:txBody>
                  <a:tcPr marL="50800" marR="50800" marT="50800" marB="50800" horzOverflow="overflow">
                    <a:lnL w="12700">
                      <a:miter lim="400000"/>
                    </a:lnL>
                    <a:lnR w="12700">
                      <a:miter lim="400000"/>
                    </a:lnR>
                    <a:lnT w="12700">
                      <a:miter lim="400000"/>
                    </a:lnT>
                    <a:lnB w="12700">
                      <a:miter lim="400000"/>
                    </a:lnB>
                    <a:solidFill>
                      <a:srgbClr val="EFEFEF"/>
                    </a:solidFill>
                  </a:tcPr>
                </a:tc>
                <a:tc>
                  <a:txBody>
                    <a:bodyPr/>
                    <a:lstStyle/>
                    <a:p>
                      <a:pPr lvl="0" algn="l" defTabSz="457200">
                        <a:defRPr sz="1800" b="0" i="0"/>
                      </a:pPr>
                      <a:r>
                        <a:rPr>
                          <a:latin typeface="+mn-lt"/>
                          <a:ea typeface="+mn-ea"/>
                          <a:cs typeface="+mn-cs"/>
                          <a:sym typeface="Helvetica"/>
                        </a:rPr>
                        <a:t>no</a:t>
                      </a:r>
                    </a:p>
                  </a:txBody>
                  <a:tcPr marL="50800" marR="50800" marT="50800" marB="50800" horzOverflow="overflow">
                    <a:lnL w="12700">
                      <a:miter lim="400000"/>
                    </a:lnL>
                    <a:lnR w="12700">
                      <a:miter lim="400000"/>
                    </a:lnR>
                    <a:lnT w="12700">
                      <a:miter lim="400000"/>
                    </a:lnT>
                    <a:lnB w="12700">
                      <a:miter lim="400000"/>
                    </a:lnB>
                    <a:solidFill>
                      <a:srgbClr val="EFEFEF"/>
                    </a:solidFill>
                  </a:tcPr>
                </a:tc>
              </a:tr>
              <a:tr h="542867">
                <a:tc>
                  <a:txBody>
                    <a:bodyPr/>
                    <a:lstStyle/>
                    <a:p>
                      <a:pPr lvl="0" algn="l" defTabSz="457200">
                        <a:lnSpc>
                          <a:spcPct val="150000"/>
                        </a:lnSpc>
                        <a:defRPr sz="1800" b="0" i="0"/>
                      </a:pPr>
                      <a:r>
                        <a:rPr dirty="0">
                          <a:sym typeface="Helvetica Neue"/>
                        </a:rPr>
                        <a:t>7. Why are ostriches dangerous?</a:t>
                      </a:r>
                    </a:p>
                  </a:txBody>
                  <a:tcPr marL="50800" marR="50800" marT="50800" marB="50800" horzOverflow="overflow">
                    <a:lnL w="12700">
                      <a:miter lim="400000"/>
                    </a:lnL>
                    <a:lnR w="12700">
                      <a:miter lim="400000"/>
                    </a:lnR>
                    <a:lnT w="12700">
                      <a:miter lim="400000"/>
                    </a:lnT>
                    <a:lnB w="12700">
                      <a:miter lim="400000"/>
                    </a:lnB>
                    <a:noFill/>
                  </a:tcPr>
                </a:tc>
                <a:tc>
                  <a:txBody>
                    <a:bodyPr/>
                    <a:lstStyle/>
                    <a:p>
                      <a:pPr lvl="0" algn="l" defTabSz="457200">
                        <a:defRPr sz="1800" b="0" i="0"/>
                      </a:pPr>
                      <a:r>
                        <a:rPr>
                          <a:latin typeface="+mn-lt"/>
                          <a:ea typeface="+mn-ea"/>
                          <a:cs typeface="+mn-cs"/>
                          <a:sym typeface="Helvetica"/>
                        </a:rPr>
                        <a:t>They bite and kick</a:t>
                      </a:r>
                    </a:p>
                  </a:txBody>
                  <a:tcPr marL="50800" marR="50800" marT="50800" marB="50800" horzOverflow="overflow">
                    <a:lnL w="12700">
                      <a:miter lim="400000"/>
                    </a:lnL>
                    <a:lnR w="12700">
                      <a:miter lim="400000"/>
                    </a:lnR>
                    <a:lnT w="12700">
                      <a:miter lim="400000"/>
                    </a:lnT>
                    <a:lnB w="12700">
                      <a:miter lim="400000"/>
                    </a:lnB>
                    <a:noFill/>
                  </a:tcPr>
                </a:tc>
              </a:tr>
              <a:tr h="425643">
                <a:tc>
                  <a:txBody>
                    <a:bodyPr/>
                    <a:lstStyle/>
                    <a:p>
                      <a:pPr lvl="0" algn="l" defTabSz="457200">
                        <a:lnSpc>
                          <a:spcPct val="150000"/>
                        </a:lnSpc>
                        <a:defRPr sz="1800" b="0" i="0"/>
                      </a:pPr>
                      <a:r>
                        <a:rPr dirty="0">
                          <a:sym typeface="Helvetica Neue"/>
                        </a:rPr>
                        <a:t>8. Why do ostriches eat small stones?</a:t>
                      </a:r>
                    </a:p>
                  </a:txBody>
                  <a:tcPr marL="50800" marR="50800" marT="50800" marB="50800" horzOverflow="overflow">
                    <a:lnL w="12700">
                      <a:miter lim="400000"/>
                    </a:lnL>
                    <a:lnR w="12700">
                      <a:miter lim="400000"/>
                    </a:lnR>
                    <a:lnT w="12700">
                      <a:miter lim="400000"/>
                    </a:lnT>
                    <a:lnB w="12700">
                      <a:miter lim="400000"/>
                    </a:lnB>
                    <a:solidFill>
                      <a:srgbClr val="EFEFEF"/>
                    </a:solidFill>
                  </a:tcPr>
                </a:tc>
                <a:tc>
                  <a:txBody>
                    <a:bodyPr/>
                    <a:lstStyle/>
                    <a:p>
                      <a:pPr lvl="0" algn="l" defTabSz="457200">
                        <a:defRPr sz="1800" b="0" i="0"/>
                      </a:pPr>
                      <a:r>
                        <a:rPr dirty="0">
                          <a:latin typeface="+mn-lt"/>
                          <a:ea typeface="+mn-ea"/>
                          <a:cs typeface="+mn-cs"/>
                          <a:sym typeface="Helvetica"/>
                        </a:rPr>
                        <a:t>to break up their food</a:t>
                      </a:r>
                    </a:p>
                  </a:txBody>
                  <a:tcPr marL="50800" marR="50800" marT="50800" marB="50800" horzOverflow="overflow">
                    <a:lnL w="12700">
                      <a:miter lim="400000"/>
                    </a:lnL>
                    <a:lnR w="12700">
                      <a:miter lim="400000"/>
                    </a:lnR>
                    <a:lnT w="12700">
                      <a:miter lim="400000"/>
                    </a:lnT>
                    <a:lnB w="12700">
                      <a:miter lim="400000"/>
                    </a:lnB>
                    <a:solidFill>
                      <a:srgbClr val="EFEFEF"/>
                    </a:solidFill>
                  </a:tcPr>
                </a:tc>
              </a:tr>
            </a:tbl>
          </a:graphicData>
        </a:graphic>
      </p:graphicFrame>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808080"/>
      </a:accent1>
      <a:accent2>
        <a:srgbClr val="959595"/>
      </a:accent2>
      <a:accent3>
        <a:srgbClr val="C8C8C8"/>
      </a:accent3>
      <a:accent4>
        <a:srgbClr val="E6E6E6"/>
      </a:accent4>
      <a:accent5>
        <a:srgbClr val="00B2D3"/>
      </a:accent5>
      <a:accent6>
        <a:srgbClr val="485DAA"/>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808080"/>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808080"/>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808080"/>
      </a:accent1>
      <a:accent2>
        <a:srgbClr val="959595"/>
      </a:accent2>
      <a:accent3>
        <a:srgbClr val="C8C8C8"/>
      </a:accent3>
      <a:accent4>
        <a:srgbClr val="E6E6E6"/>
      </a:accent4>
      <a:accent5>
        <a:srgbClr val="00B2D3"/>
      </a:accent5>
      <a:accent6>
        <a:srgbClr val="485DAA"/>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808080"/>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808080"/>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587</TotalTime>
  <Words>3094</Words>
  <Application>Microsoft Office PowerPoint</Application>
  <PresentationFormat>Özel</PresentationFormat>
  <Paragraphs>376</Paragraphs>
  <Slides>35</Slides>
  <Notes>15</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35</vt:i4>
      </vt:variant>
    </vt:vector>
  </HeadingPairs>
  <TitlesOfParts>
    <vt:vector size="42" baseType="lpstr">
      <vt:lpstr>Arial</vt:lpstr>
      <vt:lpstr>Calibri</vt:lpstr>
      <vt:lpstr>Century Gothic</vt:lpstr>
      <vt:lpstr>Helvetica</vt:lpstr>
      <vt:lpstr>Helvetica Neue</vt:lpstr>
      <vt:lpstr>Verdana</vt:lpstr>
      <vt:lpstr>Default</vt:lpstr>
      <vt:lpstr>PowerPoint Sunusu</vt:lpstr>
      <vt:lpstr>PowerPoint Sunusu</vt:lpstr>
      <vt:lpstr>Warmer: Anagram</vt:lpstr>
      <vt:lpstr>Warmer: Anagram</vt:lpstr>
      <vt:lpstr>Pre  reading 1</vt:lpstr>
      <vt:lpstr>Pre reading 2</vt:lpstr>
      <vt:lpstr>PowerPoint Sunusu</vt:lpstr>
      <vt:lpstr>PowerPoint Sunusu</vt:lpstr>
      <vt:lpstr>The Amazing Ostrich A &amp; B Answers</vt:lpstr>
      <vt:lpstr>The Amazing Ostrich C &amp; D Answers</vt:lpstr>
      <vt:lpstr>The Amazing Ostrich </vt:lpstr>
      <vt:lpstr>Reflection Jigsaw reading</vt:lpstr>
      <vt:lpstr>Running dictation</vt:lpstr>
      <vt:lpstr>PowerPoint Sunusu</vt:lpstr>
      <vt:lpstr>Reflection Running dictation</vt:lpstr>
      <vt:lpstr>Suggestions for another activity?</vt:lpstr>
      <vt:lpstr>PowerPoint Sunusu</vt:lpstr>
      <vt:lpstr>What is a dictagloss?</vt:lpstr>
      <vt:lpstr>Prepare for the dictogloss The River</vt:lpstr>
      <vt:lpstr>Dictogloss</vt:lpstr>
      <vt:lpstr>Dictogloss: Animals of the River</vt:lpstr>
      <vt:lpstr>How can we make the dictogloss more of a reading activity?</vt:lpstr>
      <vt:lpstr>Dictogloss: Animals of the River</vt:lpstr>
      <vt:lpstr>Reflection Dictogloss </vt:lpstr>
      <vt:lpstr>Choose three: English World level 3 Unit 3 p42 </vt:lpstr>
      <vt:lpstr>Choose three.</vt:lpstr>
      <vt:lpstr>Read, speak and write.</vt:lpstr>
      <vt:lpstr>PowerPoint Sunusu</vt:lpstr>
      <vt:lpstr>TREASURE HUNT CLUES</vt:lpstr>
      <vt:lpstr>ANSWERS</vt:lpstr>
      <vt:lpstr>Macmillan English 4</vt:lpstr>
      <vt:lpstr>Answers</vt:lpstr>
      <vt:lpstr>Swap station</vt:lpstr>
      <vt:lpstr>References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Mustoe, Jackie,</dc:creator>
  <cp:lastModifiedBy>ACER</cp:lastModifiedBy>
  <cp:revision>49</cp:revision>
  <dcterms:modified xsi:type="dcterms:W3CDTF">2016-07-09T06:00:40Z</dcterms:modified>
</cp:coreProperties>
</file>