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95" r:id="rId2"/>
    <p:sldId id="354" r:id="rId3"/>
    <p:sldId id="283" r:id="rId4"/>
    <p:sldId id="302" r:id="rId5"/>
    <p:sldId id="303" r:id="rId6"/>
    <p:sldId id="304" r:id="rId7"/>
    <p:sldId id="305" r:id="rId8"/>
    <p:sldId id="306" r:id="rId9"/>
    <p:sldId id="307" r:id="rId10"/>
    <p:sldId id="309" r:id="rId11"/>
    <p:sldId id="310" r:id="rId12"/>
    <p:sldId id="311" r:id="rId13"/>
    <p:sldId id="312" r:id="rId14"/>
    <p:sldId id="313" r:id="rId15"/>
    <p:sldId id="314" r:id="rId16"/>
    <p:sldId id="315" r:id="rId17"/>
    <p:sldId id="316" r:id="rId18"/>
    <p:sldId id="317" r:id="rId19"/>
    <p:sldId id="319" r:id="rId20"/>
    <p:sldId id="320" r:id="rId21"/>
    <p:sldId id="321" r:id="rId22"/>
    <p:sldId id="352" r:id="rId23"/>
    <p:sldId id="322" r:id="rId24"/>
    <p:sldId id="323" r:id="rId25"/>
    <p:sldId id="324" r:id="rId26"/>
    <p:sldId id="325" r:id="rId27"/>
    <p:sldId id="326" r:id="rId28"/>
    <p:sldId id="327" r:id="rId29"/>
    <p:sldId id="328" r:id="rId30"/>
    <p:sldId id="330" r:id="rId31"/>
    <p:sldId id="331" r:id="rId32"/>
    <p:sldId id="332" r:id="rId33"/>
    <p:sldId id="333" r:id="rId34"/>
    <p:sldId id="334" r:id="rId35"/>
    <p:sldId id="335" r:id="rId36"/>
    <p:sldId id="336" r:id="rId37"/>
    <p:sldId id="337" r:id="rId38"/>
    <p:sldId id="338" r:id="rId39"/>
    <p:sldId id="339" r:id="rId40"/>
    <p:sldId id="353" r:id="rId41"/>
    <p:sldId id="340" r:id="rId42"/>
    <p:sldId id="341" r:id="rId43"/>
    <p:sldId id="342" r:id="rId44"/>
    <p:sldId id="343" r:id="rId45"/>
    <p:sldId id="344" r:id="rId46"/>
    <p:sldId id="345" r:id="rId47"/>
    <p:sldId id="346" r:id="rId48"/>
    <p:sldId id="347" r:id="rId49"/>
    <p:sldId id="348" r:id="rId50"/>
    <p:sldId id="349" r:id="rId51"/>
    <p:sldId id="351" r:id="rId52"/>
  </p:sldIdLst>
  <p:sldSz cx="99012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p15:clr>
            <a:srgbClr val="A4A3A4"/>
          </p15:clr>
        </p15:guide>
        <p15:guide id="2" orient="horz" pos="139">
          <p15:clr>
            <a:srgbClr val="A4A3A4"/>
          </p15:clr>
        </p15:guide>
        <p15:guide id="3" orient="horz" pos="4175">
          <p15:clr>
            <a:srgbClr val="A4A3A4"/>
          </p15:clr>
        </p15:guide>
        <p15:guide id="4" orient="horz" pos="449">
          <p15:clr>
            <a:srgbClr val="A4A3A4"/>
          </p15:clr>
        </p15:guide>
        <p15:guide id="5" orient="horz" pos="667">
          <p15:clr>
            <a:srgbClr val="A4A3A4"/>
          </p15:clr>
        </p15:guide>
        <p15:guide id="6" orient="horz" pos="2834">
          <p15:clr>
            <a:srgbClr val="A4A3A4"/>
          </p15:clr>
        </p15:guide>
        <p15:guide id="7" orient="horz" pos="3875">
          <p15:clr>
            <a:srgbClr val="A4A3A4"/>
          </p15:clr>
        </p15:guide>
        <p15:guide id="8" orient="horz" pos="4123">
          <p15:clr>
            <a:srgbClr val="A4A3A4"/>
          </p15:clr>
        </p15:guide>
        <p15:guide id="9" orient="horz" pos="2703">
          <p15:clr>
            <a:srgbClr val="A4A3A4"/>
          </p15:clr>
        </p15:guide>
        <p15:guide id="10" pos="1392">
          <p15:clr>
            <a:srgbClr val="A4A3A4"/>
          </p15:clr>
        </p15:guide>
        <p15:guide id="11" pos="5636">
          <p15:clr>
            <a:srgbClr val="A4A3A4"/>
          </p15:clr>
        </p15:guide>
        <p15:guide id="12" pos="4526">
          <p15:clr>
            <a:srgbClr val="A4A3A4"/>
          </p15:clr>
        </p15:guide>
        <p15:guide id="13" pos="613">
          <p15:clr>
            <a:srgbClr val="A4A3A4"/>
          </p15:clr>
        </p15:guide>
        <p15:guide id="14" pos="3231">
          <p15:clr>
            <a:srgbClr val="A4A3A4"/>
          </p15:clr>
        </p15:guide>
        <p15:guide id="15" pos="4202">
          <p15:clr>
            <a:srgbClr val="A4A3A4"/>
          </p15:clr>
        </p15:guide>
        <p15:guide id="16" pos="44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0F6"/>
    <a:srgbClr val="99E0ED"/>
    <a:srgbClr val="6CD2E5"/>
    <a:srgbClr val="D5E6F4"/>
    <a:srgbClr val="A6C6E6"/>
    <a:srgbClr val="83AFDC"/>
    <a:srgbClr val="EFDDEC"/>
    <a:srgbClr val="D8AFD3"/>
    <a:srgbClr val="C88DC0"/>
    <a:srgbClr val="A23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p:cViewPr varScale="1">
        <p:scale>
          <a:sx n="69" d="100"/>
          <a:sy n="69" d="100"/>
        </p:scale>
        <p:origin x="1020" y="60"/>
      </p:cViewPr>
      <p:guideLst>
        <p:guide orient="horz" pos="2949"/>
        <p:guide orient="horz" pos="139"/>
        <p:guide orient="horz" pos="4175"/>
        <p:guide orient="horz" pos="449"/>
        <p:guide orient="horz" pos="667"/>
        <p:guide orient="horz" pos="2834"/>
        <p:guide orient="horz" pos="3875"/>
        <p:guide orient="horz" pos="4123"/>
        <p:guide orient="horz" pos="2703"/>
        <p:guide pos="1392"/>
        <p:guide pos="5636"/>
        <p:guide pos="4526"/>
        <p:guide pos="613"/>
        <p:guide pos="3231"/>
        <p:guide pos="4202"/>
        <p:guide pos="4449"/>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3427F-2105-4A91-AE20-1BA6E6D8EFEB}"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tr-TR"/>
        </a:p>
      </dgm:t>
    </dgm:pt>
    <dgm:pt modelId="{1F2759C3-FF3C-4E23-9BC7-B6A8C4F4CA32}">
      <dgm:prSet phldrT="[Metin]"/>
      <dgm:spPr/>
      <dgm:t>
        <a:bodyPr/>
        <a:lstStyle/>
        <a:p>
          <a:r>
            <a:rPr lang="tr-TR" dirty="0" err="1" smtClean="0">
              <a:solidFill>
                <a:schemeClr val="tx1"/>
              </a:solidFill>
            </a:rPr>
            <a:t>Rules</a:t>
          </a:r>
          <a:endParaRPr lang="tr-TR" dirty="0">
            <a:solidFill>
              <a:schemeClr val="tx1"/>
            </a:solidFill>
          </a:endParaRPr>
        </a:p>
      </dgm:t>
    </dgm:pt>
    <dgm:pt modelId="{9C945511-FC87-4647-88B9-A018ABB24A8E}" type="parTrans" cxnId="{3971DCAB-129A-4866-AF57-8B56F2F54DF7}">
      <dgm:prSet/>
      <dgm:spPr/>
      <dgm:t>
        <a:bodyPr/>
        <a:lstStyle/>
        <a:p>
          <a:endParaRPr lang="tr-TR"/>
        </a:p>
      </dgm:t>
    </dgm:pt>
    <dgm:pt modelId="{87B265EC-422C-4DEA-A6AD-BFB2B30C984E}" type="sibTrans" cxnId="{3971DCAB-129A-4866-AF57-8B56F2F54DF7}">
      <dgm:prSet/>
      <dgm:spPr/>
      <dgm:t>
        <a:bodyPr/>
        <a:lstStyle/>
        <a:p>
          <a:endParaRPr lang="tr-TR"/>
        </a:p>
      </dgm:t>
    </dgm:pt>
    <dgm:pt modelId="{7F36CCC3-F04D-4DD6-A09C-54D4F0846E22}">
      <dgm:prSet phldrT="[Metin]"/>
      <dgm:spPr/>
      <dgm:t>
        <a:bodyPr/>
        <a:lstStyle/>
        <a:p>
          <a:r>
            <a:rPr lang="tr-TR" dirty="0" err="1" smtClean="0">
              <a:solidFill>
                <a:schemeClr val="tx1"/>
              </a:solidFill>
            </a:rPr>
            <a:t>Class</a:t>
          </a:r>
          <a:r>
            <a:rPr lang="tr-TR" dirty="0" smtClean="0">
              <a:solidFill>
                <a:schemeClr val="tx1"/>
              </a:solidFill>
            </a:rPr>
            <a:t> </a:t>
          </a:r>
          <a:r>
            <a:rPr lang="tr-TR" dirty="0" err="1" smtClean="0">
              <a:solidFill>
                <a:schemeClr val="tx1"/>
              </a:solidFill>
            </a:rPr>
            <a:t>Layout</a:t>
          </a:r>
          <a:endParaRPr lang="tr-TR" dirty="0">
            <a:solidFill>
              <a:schemeClr val="tx1"/>
            </a:solidFill>
          </a:endParaRPr>
        </a:p>
      </dgm:t>
    </dgm:pt>
    <dgm:pt modelId="{CAEA4EF7-3B9B-4DBB-A6D7-38F6C57C4AE1}" type="parTrans" cxnId="{3682DE25-006B-49F3-ADA2-1FCBFD1ECCEF}">
      <dgm:prSet/>
      <dgm:spPr/>
      <dgm:t>
        <a:bodyPr/>
        <a:lstStyle/>
        <a:p>
          <a:endParaRPr lang="tr-TR"/>
        </a:p>
      </dgm:t>
    </dgm:pt>
    <dgm:pt modelId="{4268D6AE-F5E0-4DC6-9B57-B9C132766EB4}" type="sibTrans" cxnId="{3682DE25-006B-49F3-ADA2-1FCBFD1ECCEF}">
      <dgm:prSet/>
      <dgm:spPr/>
      <dgm:t>
        <a:bodyPr/>
        <a:lstStyle/>
        <a:p>
          <a:endParaRPr lang="tr-TR"/>
        </a:p>
      </dgm:t>
    </dgm:pt>
    <dgm:pt modelId="{3E26C1FE-53BA-414F-984C-83C2B7B31E2D}">
      <dgm:prSet phldrT="[Metin]"/>
      <dgm:spPr/>
      <dgm:t>
        <a:bodyPr/>
        <a:lstStyle/>
        <a:p>
          <a:r>
            <a:rPr lang="tr-TR" dirty="0" err="1" smtClean="0">
              <a:solidFill>
                <a:schemeClr val="tx1"/>
              </a:solidFill>
            </a:rPr>
            <a:t>Engagement</a:t>
          </a:r>
          <a:r>
            <a:rPr lang="tr-TR" dirty="0" err="1" smtClean="0"/>
            <a:t>t</a:t>
          </a:r>
          <a:endParaRPr lang="tr-TR" dirty="0"/>
        </a:p>
      </dgm:t>
    </dgm:pt>
    <dgm:pt modelId="{6B30D472-1210-40AE-98F1-74BD025F25D7}" type="parTrans" cxnId="{A38234FD-A9A1-4071-9380-33BA0827EAE2}">
      <dgm:prSet/>
      <dgm:spPr/>
      <dgm:t>
        <a:bodyPr/>
        <a:lstStyle/>
        <a:p>
          <a:endParaRPr lang="tr-TR"/>
        </a:p>
      </dgm:t>
    </dgm:pt>
    <dgm:pt modelId="{B56B695A-C054-4366-8D0C-49B8E24D2381}" type="sibTrans" cxnId="{A38234FD-A9A1-4071-9380-33BA0827EAE2}">
      <dgm:prSet/>
      <dgm:spPr/>
      <dgm:t>
        <a:bodyPr/>
        <a:lstStyle/>
        <a:p>
          <a:endParaRPr lang="tr-TR"/>
        </a:p>
      </dgm:t>
    </dgm:pt>
    <dgm:pt modelId="{8F2C73A8-6617-428A-8A89-B0A6C9F3BBBF}">
      <dgm:prSet phldrT="[Metin]"/>
      <dgm:spPr/>
      <dgm:t>
        <a:bodyPr/>
        <a:lstStyle/>
        <a:p>
          <a:r>
            <a:rPr lang="tr-TR" dirty="0" err="1" smtClean="0">
              <a:solidFill>
                <a:schemeClr val="tx1"/>
              </a:solidFill>
            </a:rPr>
            <a:t>Behaviour</a:t>
          </a:r>
          <a:endParaRPr lang="tr-TR" dirty="0">
            <a:solidFill>
              <a:schemeClr val="tx1"/>
            </a:solidFill>
          </a:endParaRPr>
        </a:p>
      </dgm:t>
    </dgm:pt>
    <dgm:pt modelId="{B62FB4E5-88D1-4F81-B3D0-17A787C8F37D}" type="parTrans" cxnId="{1398FE6C-9FAD-4CB2-888F-3690DF18CA00}">
      <dgm:prSet/>
      <dgm:spPr/>
      <dgm:t>
        <a:bodyPr/>
        <a:lstStyle/>
        <a:p>
          <a:endParaRPr lang="tr-TR"/>
        </a:p>
      </dgm:t>
    </dgm:pt>
    <dgm:pt modelId="{EC70B3B9-8D35-4E22-9A6F-F3D6C394FD6B}" type="sibTrans" cxnId="{1398FE6C-9FAD-4CB2-888F-3690DF18CA00}">
      <dgm:prSet/>
      <dgm:spPr/>
      <dgm:t>
        <a:bodyPr/>
        <a:lstStyle/>
        <a:p>
          <a:endParaRPr lang="tr-TR"/>
        </a:p>
      </dgm:t>
    </dgm:pt>
    <dgm:pt modelId="{853DDCEC-2413-468D-9121-86263A405508}">
      <dgm:prSet/>
      <dgm:spPr/>
      <dgm:t>
        <a:bodyPr/>
        <a:lstStyle/>
        <a:p>
          <a:r>
            <a:rPr lang="tr-TR" dirty="0" err="1" smtClean="0">
              <a:solidFill>
                <a:schemeClr val="tx1"/>
              </a:solidFill>
            </a:rPr>
            <a:t>Noise</a:t>
          </a:r>
          <a:endParaRPr lang="tr-TR" dirty="0">
            <a:solidFill>
              <a:schemeClr val="tx1"/>
            </a:solidFill>
          </a:endParaRPr>
        </a:p>
      </dgm:t>
    </dgm:pt>
    <dgm:pt modelId="{8E64F7AA-D201-418A-AAEC-B21A0C08AD8C}" type="parTrans" cxnId="{36B6DA40-B3CF-40DD-8A29-14C062C81EBF}">
      <dgm:prSet/>
      <dgm:spPr/>
      <dgm:t>
        <a:bodyPr/>
        <a:lstStyle/>
        <a:p>
          <a:endParaRPr lang="tr-TR"/>
        </a:p>
      </dgm:t>
    </dgm:pt>
    <dgm:pt modelId="{6DAE0B7E-747B-4623-9329-C30EF944429E}" type="sibTrans" cxnId="{36B6DA40-B3CF-40DD-8A29-14C062C81EBF}">
      <dgm:prSet/>
      <dgm:spPr/>
      <dgm:t>
        <a:bodyPr/>
        <a:lstStyle/>
        <a:p>
          <a:endParaRPr lang="tr-TR"/>
        </a:p>
      </dgm:t>
    </dgm:pt>
    <dgm:pt modelId="{1FA2257A-C4DA-4F07-92D7-836216B97934}" type="pres">
      <dgm:prSet presAssocID="{9803427F-2105-4A91-AE20-1BA6E6D8EFEB}" presName="cycle" presStyleCnt="0">
        <dgm:presLayoutVars>
          <dgm:dir/>
          <dgm:resizeHandles val="exact"/>
        </dgm:presLayoutVars>
      </dgm:prSet>
      <dgm:spPr/>
      <dgm:t>
        <a:bodyPr/>
        <a:lstStyle/>
        <a:p>
          <a:endParaRPr lang="tr-TR"/>
        </a:p>
      </dgm:t>
    </dgm:pt>
    <dgm:pt modelId="{2D352D1E-1A9C-479E-B23D-C76DA4A222AC}" type="pres">
      <dgm:prSet presAssocID="{1F2759C3-FF3C-4E23-9BC7-B6A8C4F4CA32}" presName="node" presStyleLbl="node1" presStyleIdx="0" presStyleCnt="5">
        <dgm:presLayoutVars>
          <dgm:bulletEnabled val="1"/>
        </dgm:presLayoutVars>
      </dgm:prSet>
      <dgm:spPr/>
      <dgm:t>
        <a:bodyPr/>
        <a:lstStyle/>
        <a:p>
          <a:endParaRPr lang="tr-TR"/>
        </a:p>
      </dgm:t>
    </dgm:pt>
    <dgm:pt modelId="{7981449B-35CE-43FC-A341-5E9E84A5ED64}" type="pres">
      <dgm:prSet presAssocID="{87B265EC-422C-4DEA-A6AD-BFB2B30C984E}" presName="sibTrans" presStyleLbl="sibTrans2D1" presStyleIdx="0" presStyleCnt="5"/>
      <dgm:spPr/>
      <dgm:t>
        <a:bodyPr/>
        <a:lstStyle/>
        <a:p>
          <a:endParaRPr lang="tr-TR"/>
        </a:p>
      </dgm:t>
    </dgm:pt>
    <dgm:pt modelId="{32FF9397-AA44-4C85-9D0E-D154EDF887BA}" type="pres">
      <dgm:prSet presAssocID="{87B265EC-422C-4DEA-A6AD-BFB2B30C984E}" presName="connectorText" presStyleLbl="sibTrans2D1" presStyleIdx="0" presStyleCnt="5"/>
      <dgm:spPr/>
      <dgm:t>
        <a:bodyPr/>
        <a:lstStyle/>
        <a:p>
          <a:endParaRPr lang="tr-TR"/>
        </a:p>
      </dgm:t>
    </dgm:pt>
    <dgm:pt modelId="{C6599E75-0107-49A0-A1F5-FFF1211DEAF5}" type="pres">
      <dgm:prSet presAssocID="{7F36CCC3-F04D-4DD6-A09C-54D4F0846E22}" presName="node" presStyleLbl="node1" presStyleIdx="1" presStyleCnt="5">
        <dgm:presLayoutVars>
          <dgm:bulletEnabled val="1"/>
        </dgm:presLayoutVars>
      </dgm:prSet>
      <dgm:spPr/>
      <dgm:t>
        <a:bodyPr/>
        <a:lstStyle/>
        <a:p>
          <a:endParaRPr lang="tr-TR"/>
        </a:p>
      </dgm:t>
    </dgm:pt>
    <dgm:pt modelId="{C4064F58-5EF8-447C-908D-4BAD745E116E}" type="pres">
      <dgm:prSet presAssocID="{4268D6AE-F5E0-4DC6-9B57-B9C132766EB4}" presName="sibTrans" presStyleLbl="sibTrans2D1" presStyleIdx="1" presStyleCnt="5"/>
      <dgm:spPr/>
      <dgm:t>
        <a:bodyPr/>
        <a:lstStyle/>
        <a:p>
          <a:endParaRPr lang="tr-TR"/>
        </a:p>
      </dgm:t>
    </dgm:pt>
    <dgm:pt modelId="{661B1EE9-6297-489B-A20F-732C4AE2E561}" type="pres">
      <dgm:prSet presAssocID="{4268D6AE-F5E0-4DC6-9B57-B9C132766EB4}" presName="connectorText" presStyleLbl="sibTrans2D1" presStyleIdx="1" presStyleCnt="5"/>
      <dgm:spPr/>
      <dgm:t>
        <a:bodyPr/>
        <a:lstStyle/>
        <a:p>
          <a:endParaRPr lang="tr-TR"/>
        </a:p>
      </dgm:t>
    </dgm:pt>
    <dgm:pt modelId="{6541484F-8344-4B80-89F0-FC2C9059F5C7}" type="pres">
      <dgm:prSet presAssocID="{3E26C1FE-53BA-414F-984C-83C2B7B31E2D}" presName="node" presStyleLbl="node1" presStyleIdx="2" presStyleCnt="5" custRadScaleRad="100483" custRadScaleInc="-1049">
        <dgm:presLayoutVars>
          <dgm:bulletEnabled val="1"/>
        </dgm:presLayoutVars>
      </dgm:prSet>
      <dgm:spPr/>
      <dgm:t>
        <a:bodyPr/>
        <a:lstStyle/>
        <a:p>
          <a:endParaRPr lang="tr-TR"/>
        </a:p>
      </dgm:t>
    </dgm:pt>
    <dgm:pt modelId="{45BE8D70-2C01-4E0B-A877-33E1CA6933E4}" type="pres">
      <dgm:prSet presAssocID="{B56B695A-C054-4366-8D0C-49B8E24D2381}" presName="sibTrans" presStyleLbl="sibTrans2D1" presStyleIdx="2" presStyleCnt="5"/>
      <dgm:spPr/>
      <dgm:t>
        <a:bodyPr/>
        <a:lstStyle/>
        <a:p>
          <a:endParaRPr lang="tr-TR"/>
        </a:p>
      </dgm:t>
    </dgm:pt>
    <dgm:pt modelId="{B81DA928-28C0-436A-B7DB-9BF4ED5D61CA}" type="pres">
      <dgm:prSet presAssocID="{B56B695A-C054-4366-8D0C-49B8E24D2381}" presName="connectorText" presStyleLbl="sibTrans2D1" presStyleIdx="2" presStyleCnt="5"/>
      <dgm:spPr/>
      <dgm:t>
        <a:bodyPr/>
        <a:lstStyle/>
        <a:p>
          <a:endParaRPr lang="tr-TR"/>
        </a:p>
      </dgm:t>
    </dgm:pt>
    <dgm:pt modelId="{24E1D56C-C5AD-4368-9E68-C7E46280396A}" type="pres">
      <dgm:prSet presAssocID="{853DDCEC-2413-468D-9121-86263A405508}" presName="node" presStyleLbl="node1" presStyleIdx="3" presStyleCnt="5" custRadScaleRad="98772" custRadScaleInc="-54791">
        <dgm:presLayoutVars>
          <dgm:bulletEnabled val="1"/>
        </dgm:presLayoutVars>
      </dgm:prSet>
      <dgm:spPr/>
      <dgm:t>
        <a:bodyPr/>
        <a:lstStyle/>
        <a:p>
          <a:endParaRPr lang="tr-TR"/>
        </a:p>
      </dgm:t>
    </dgm:pt>
    <dgm:pt modelId="{E650A19B-D1D2-42C6-93CA-B823E876D895}" type="pres">
      <dgm:prSet presAssocID="{6DAE0B7E-747B-4623-9329-C30EF944429E}" presName="sibTrans" presStyleLbl="sibTrans2D1" presStyleIdx="3" presStyleCnt="5"/>
      <dgm:spPr/>
      <dgm:t>
        <a:bodyPr/>
        <a:lstStyle/>
        <a:p>
          <a:endParaRPr lang="tr-TR"/>
        </a:p>
      </dgm:t>
    </dgm:pt>
    <dgm:pt modelId="{3421590A-AFDE-4A50-8154-5AA19F330D1A}" type="pres">
      <dgm:prSet presAssocID="{6DAE0B7E-747B-4623-9329-C30EF944429E}" presName="connectorText" presStyleLbl="sibTrans2D1" presStyleIdx="3" presStyleCnt="5"/>
      <dgm:spPr/>
      <dgm:t>
        <a:bodyPr/>
        <a:lstStyle/>
        <a:p>
          <a:endParaRPr lang="tr-TR"/>
        </a:p>
      </dgm:t>
    </dgm:pt>
    <dgm:pt modelId="{ABB76A92-71E1-459D-B812-3C1C1D4C4A8B}" type="pres">
      <dgm:prSet presAssocID="{8F2C73A8-6617-428A-8A89-B0A6C9F3BBBF}" presName="node" presStyleLbl="node1" presStyleIdx="4" presStyleCnt="5">
        <dgm:presLayoutVars>
          <dgm:bulletEnabled val="1"/>
        </dgm:presLayoutVars>
      </dgm:prSet>
      <dgm:spPr/>
      <dgm:t>
        <a:bodyPr/>
        <a:lstStyle/>
        <a:p>
          <a:endParaRPr lang="tr-TR"/>
        </a:p>
      </dgm:t>
    </dgm:pt>
    <dgm:pt modelId="{9CA81B18-AC3B-4350-9058-C556CFCADB46}" type="pres">
      <dgm:prSet presAssocID="{EC70B3B9-8D35-4E22-9A6F-F3D6C394FD6B}" presName="sibTrans" presStyleLbl="sibTrans2D1" presStyleIdx="4" presStyleCnt="5"/>
      <dgm:spPr/>
      <dgm:t>
        <a:bodyPr/>
        <a:lstStyle/>
        <a:p>
          <a:endParaRPr lang="tr-TR"/>
        </a:p>
      </dgm:t>
    </dgm:pt>
    <dgm:pt modelId="{E5C635C0-7513-441C-9A16-5CCB21511FFA}" type="pres">
      <dgm:prSet presAssocID="{EC70B3B9-8D35-4E22-9A6F-F3D6C394FD6B}" presName="connectorText" presStyleLbl="sibTrans2D1" presStyleIdx="4" presStyleCnt="5"/>
      <dgm:spPr/>
      <dgm:t>
        <a:bodyPr/>
        <a:lstStyle/>
        <a:p>
          <a:endParaRPr lang="tr-TR"/>
        </a:p>
      </dgm:t>
    </dgm:pt>
  </dgm:ptLst>
  <dgm:cxnLst>
    <dgm:cxn modelId="{A89B2C83-C0C6-4163-814C-EA7C32BD8DD1}" type="presOf" srcId="{4268D6AE-F5E0-4DC6-9B57-B9C132766EB4}" destId="{C4064F58-5EF8-447C-908D-4BAD745E116E}" srcOrd="0" destOrd="0" presId="urn:microsoft.com/office/officeart/2005/8/layout/cycle2"/>
    <dgm:cxn modelId="{B01A05CD-81EB-4738-9360-4A016BAAE238}" type="presOf" srcId="{87B265EC-422C-4DEA-A6AD-BFB2B30C984E}" destId="{7981449B-35CE-43FC-A341-5E9E84A5ED64}" srcOrd="0" destOrd="0" presId="urn:microsoft.com/office/officeart/2005/8/layout/cycle2"/>
    <dgm:cxn modelId="{CE452A59-17D8-435E-BB9A-FAD82C1A240C}" type="presOf" srcId="{B56B695A-C054-4366-8D0C-49B8E24D2381}" destId="{45BE8D70-2C01-4E0B-A877-33E1CA6933E4}" srcOrd="0" destOrd="0" presId="urn:microsoft.com/office/officeart/2005/8/layout/cycle2"/>
    <dgm:cxn modelId="{3A9ED203-CBFD-4097-8D4B-EE8970957008}" type="presOf" srcId="{6DAE0B7E-747B-4623-9329-C30EF944429E}" destId="{3421590A-AFDE-4A50-8154-5AA19F330D1A}" srcOrd="1" destOrd="0" presId="urn:microsoft.com/office/officeart/2005/8/layout/cycle2"/>
    <dgm:cxn modelId="{A38234FD-A9A1-4071-9380-33BA0827EAE2}" srcId="{9803427F-2105-4A91-AE20-1BA6E6D8EFEB}" destId="{3E26C1FE-53BA-414F-984C-83C2B7B31E2D}" srcOrd="2" destOrd="0" parTransId="{6B30D472-1210-40AE-98F1-74BD025F25D7}" sibTransId="{B56B695A-C054-4366-8D0C-49B8E24D2381}"/>
    <dgm:cxn modelId="{6F63322B-0FF0-4C2F-AADB-B66B7CC1B99C}" type="presOf" srcId="{7F36CCC3-F04D-4DD6-A09C-54D4F0846E22}" destId="{C6599E75-0107-49A0-A1F5-FFF1211DEAF5}" srcOrd="0" destOrd="0" presId="urn:microsoft.com/office/officeart/2005/8/layout/cycle2"/>
    <dgm:cxn modelId="{36B6DA40-B3CF-40DD-8A29-14C062C81EBF}" srcId="{9803427F-2105-4A91-AE20-1BA6E6D8EFEB}" destId="{853DDCEC-2413-468D-9121-86263A405508}" srcOrd="3" destOrd="0" parTransId="{8E64F7AA-D201-418A-AAEC-B21A0C08AD8C}" sibTransId="{6DAE0B7E-747B-4623-9329-C30EF944429E}"/>
    <dgm:cxn modelId="{7E4B82A1-69BC-4257-8341-BAFD22801C8F}" type="presOf" srcId="{B56B695A-C054-4366-8D0C-49B8E24D2381}" destId="{B81DA928-28C0-436A-B7DB-9BF4ED5D61CA}" srcOrd="1" destOrd="0" presId="urn:microsoft.com/office/officeart/2005/8/layout/cycle2"/>
    <dgm:cxn modelId="{D36B4FE1-23EE-4F53-BA51-1A64B8570E6F}" type="presOf" srcId="{4268D6AE-F5E0-4DC6-9B57-B9C132766EB4}" destId="{661B1EE9-6297-489B-A20F-732C4AE2E561}" srcOrd="1" destOrd="0" presId="urn:microsoft.com/office/officeart/2005/8/layout/cycle2"/>
    <dgm:cxn modelId="{1398FE6C-9FAD-4CB2-888F-3690DF18CA00}" srcId="{9803427F-2105-4A91-AE20-1BA6E6D8EFEB}" destId="{8F2C73A8-6617-428A-8A89-B0A6C9F3BBBF}" srcOrd="4" destOrd="0" parTransId="{B62FB4E5-88D1-4F81-B3D0-17A787C8F37D}" sibTransId="{EC70B3B9-8D35-4E22-9A6F-F3D6C394FD6B}"/>
    <dgm:cxn modelId="{C4BC6B37-70D0-45ED-BC53-555C2233FB0E}" type="presOf" srcId="{853DDCEC-2413-468D-9121-86263A405508}" destId="{24E1D56C-C5AD-4368-9E68-C7E46280396A}" srcOrd="0" destOrd="0" presId="urn:microsoft.com/office/officeart/2005/8/layout/cycle2"/>
    <dgm:cxn modelId="{42CC5F31-49E0-4A6E-A916-5C38CBA99C35}" type="presOf" srcId="{1F2759C3-FF3C-4E23-9BC7-B6A8C4F4CA32}" destId="{2D352D1E-1A9C-479E-B23D-C76DA4A222AC}" srcOrd="0" destOrd="0" presId="urn:microsoft.com/office/officeart/2005/8/layout/cycle2"/>
    <dgm:cxn modelId="{9B65F005-8F19-43DE-9541-AC5949554238}" type="presOf" srcId="{EC70B3B9-8D35-4E22-9A6F-F3D6C394FD6B}" destId="{9CA81B18-AC3B-4350-9058-C556CFCADB46}" srcOrd="0" destOrd="0" presId="urn:microsoft.com/office/officeart/2005/8/layout/cycle2"/>
    <dgm:cxn modelId="{3682DE25-006B-49F3-ADA2-1FCBFD1ECCEF}" srcId="{9803427F-2105-4A91-AE20-1BA6E6D8EFEB}" destId="{7F36CCC3-F04D-4DD6-A09C-54D4F0846E22}" srcOrd="1" destOrd="0" parTransId="{CAEA4EF7-3B9B-4DBB-A6D7-38F6C57C4AE1}" sibTransId="{4268D6AE-F5E0-4DC6-9B57-B9C132766EB4}"/>
    <dgm:cxn modelId="{3971DCAB-129A-4866-AF57-8B56F2F54DF7}" srcId="{9803427F-2105-4A91-AE20-1BA6E6D8EFEB}" destId="{1F2759C3-FF3C-4E23-9BC7-B6A8C4F4CA32}" srcOrd="0" destOrd="0" parTransId="{9C945511-FC87-4647-88B9-A018ABB24A8E}" sibTransId="{87B265EC-422C-4DEA-A6AD-BFB2B30C984E}"/>
    <dgm:cxn modelId="{716C5B7E-1186-4F29-8F25-8148F7B4A448}" type="presOf" srcId="{9803427F-2105-4A91-AE20-1BA6E6D8EFEB}" destId="{1FA2257A-C4DA-4F07-92D7-836216B97934}" srcOrd="0" destOrd="0" presId="urn:microsoft.com/office/officeart/2005/8/layout/cycle2"/>
    <dgm:cxn modelId="{8646496F-B790-4131-88A6-93A9A9C9B6EC}" type="presOf" srcId="{6DAE0B7E-747B-4623-9329-C30EF944429E}" destId="{E650A19B-D1D2-42C6-93CA-B823E876D895}" srcOrd="0" destOrd="0" presId="urn:microsoft.com/office/officeart/2005/8/layout/cycle2"/>
    <dgm:cxn modelId="{6B4FD866-C489-49B7-AB2E-C1ED27544F2D}" type="presOf" srcId="{8F2C73A8-6617-428A-8A89-B0A6C9F3BBBF}" destId="{ABB76A92-71E1-459D-B812-3C1C1D4C4A8B}" srcOrd="0" destOrd="0" presId="urn:microsoft.com/office/officeart/2005/8/layout/cycle2"/>
    <dgm:cxn modelId="{F1ED159A-5560-47AE-B304-F75C3012E174}" type="presOf" srcId="{3E26C1FE-53BA-414F-984C-83C2B7B31E2D}" destId="{6541484F-8344-4B80-89F0-FC2C9059F5C7}" srcOrd="0" destOrd="0" presId="urn:microsoft.com/office/officeart/2005/8/layout/cycle2"/>
    <dgm:cxn modelId="{B9234914-ABB0-4739-A8CD-C412C7208F20}" type="presOf" srcId="{EC70B3B9-8D35-4E22-9A6F-F3D6C394FD6B}" destId="{E5C635C0-7513-441C-9A16-5CCB21511FFA}" srcOrd="1" destOrd="0" presId="urn:microsoft.com/office/officeart/2005/8/layout/cycle2"/>
    <dgm:cxn modelId="{6A7F5F63-CB2F-4BC7-A641-7F333C1BE8CE}" type="presOf" srcId="{87B265EC-422C-4DEA-A6AD-BFB2B30C984E}" destId="{32FF9397-AA44-4C85-9D0E-D154EDF887BA}" srcOrd="1" destOrd="0" presId="urn:microsoft.com/office/officeart/2005/8/layout/cycle2"/>
    <dgm:cxn modelId="{75FFFBD9-1577-4E2F-9DA4-30F5B8EE28EB}" type="presParOf" srcId="{1FA2257A-C4DA-4F07-92D7-836216B97934}" destId="{2D352D1E-1A9C-479E-B23D-C76DA4A222AC}" srcOrd="0" destOrd="0" presId="urn:microsoft.com/office/officeart/2005/8/layout/cycle2"/>
    <dgm:cxn modelId="{37B015B8-0AFF-4732-96E5-BA777EE5CC4E}" type="presParOf" srcId="{1FA2257A-C4DA-4F07-92D7-836216B97934}" destId="{7981449B-35CE-43FC-A341-5E9E84A5ED64}" srcOrd="1" destOrd="0" presId="urn:microsoft.com/office/officeart/2005/8/layout/cycle2"/>
    <dgm:cxn modelId="{5995A44F-4019-425A-A762-42C4D91E7EF2}" type="presParOf" srcId="{7981449B-35CE-43FC-A341-5E9E84A5ED64}" destId="{32FF9397-AA44-4C85-9D0E-D154EDF887BA}" srcOrd="0" destOrd="0" presId="urn:microsoft.com/office/officeart/2005/8/layout/cycle2"/>
    <dgm:cxn modelId="{3D74FAFE-A18B-41AB-AA6F-4460151E4026}" type="presParOf" srcId="{1FA2257A-C4DA-4F07-92D7-836216B97934}" destId="{C6599E75-0107-49A0-A1F5-FFF1211DEAF5}" srcOrd="2" destOrd="0" presId="urn:microsoft.com/office/officeart/2005/8/layout/cycle2"/>
    <dgm:cxn modelId="{3CBA1D14-87AE-4D29-9E7F-BA2267DA46CA}" type="presParOf" srcId="{1FA2257A-C4DA-4F07-92D7-836216B97934}" destId="{C4064F58-5EF8-447C-908D-4BAD745E116E}" srcOrd="3" destOrd="0" presId="urn:microsoft.com/office/officeart/2005/8/layout/cycle2"/>
    <dgm:cxn modelId="{B146B0E9-4B59-4095-BC61-EFF2484A0F6F}" type="presParOf" srcId="{C4064F58-5EF8-447C-908D-4BAD745E116E}" destId="{661B1EE9-6297-489B-A20F-732C4AE2E561}" srcOrd="0" destOrd="0" presId="urn:microsoft.com/office/officeart/2005/8/layout/cycle2"/>
    <dgm:cxn modelId="{34A63C82-4AEB-4CDC-BB61-C6235C1049D9}" type="presParOf" srcId="{1FA2257A-C4DA-4F07-92D7-836216B97934}" destId="{6541484F-8344-4B80-89F0-FC2C9059F5C7}" srcOrd="4" destOrd="0" presId="urn:microsoft.com/office/officeart/2005/8/layout/cycle2"/>
    <dgm:cxn modelId="{026BCD56-00D2-4F42-9E11-A69DBF084E56}" type="presParOf" srcId="{1FA2257A-C4DA-4F07-92D7-836216B97934}" destId="{45BE8D70-2C01-4E0B-A877-33E1CA6933E4}" srcOrd="5" destOrd="0" presId="urn:microsoft.com/office/officeart/2005/8/layout/cycle2"/>
    <dgm:cxn modelId="{8E487042-B5F4-43F8-938F-F9362E2B8E88}" type="presParOf" srcId="{45BE8D70-2C01-4E0B-A877-33E1CA6933E4}" destId="{B81DA928-28C0-436A-B7DB-9BF4ED5D61CA}" srcOrd="0" destOrd="0" presId="urn:microsoft.com/office/officeart/2005/8/layout/cycle2"/>
    <dgm:cxn modelId="{FFC54410-B448-41CB-B3F0-F6C74F840415}" type="presParOf" srcId="{1FA2257A-C4DA-4F07-92D7-836216B97934}" destId="{24E1D56C-C5AD-4368-9E68-C7E46280396A}" srcOrd="6" destOrd="0" presId="urn:microsoft.com/office/officeart/2005/8/layout/cycle2"/>
    <dgm:cxn modelId="{F8223C9E-4EC2-4F5A-8660-B104C51ECBFA}" type="presParOf" srcId="{1FA2257A-C4DA-4F07-92D7-836216B97934}" destId="{E650A19B-D1D2-42C6-93CA-B823E876D895}" srcOrd="7" destOrd="0" presId="urn:microsoft.com/office/officeart/2005/8/layout/cycle2"/>
    <dgm:cxn modelId="{A9049EBE-433A-44B7-915D-1EF18314F4FF}" type="presParOf" srcId="{E650A19B-D1D2-42C6-93CA-B823E876D895}" destId="{3421590A-AFDE-4A50-8154-5AA19F330D1A}" srcOrd="0" destOrd="0" presId="urn:microsoft.com/office/officeart/2005/8/layout/cycle2"/>
    <dgm:cxn modelId="{B38CB376-E23A-4CD9-A6A9-4708F2A3BAA6}" type="presParOf" srcId="{1FA2257A-C4DA-4F07-92D7-836216B97934}" destId="{ABB76A92-71E1-459D-B812-3C1C1D4C4A8B}" srcOrd="8" destOrd="0" presId="urn:microsoft.com/office/officeart/2005/8/layout/cycle2"/>
    <dgm:cxn modelId="{CF734776-4858-44A9-AD08-1088E4D5A5EF}" type="presParOf" srcId="{1FA2257A-C4DA-4F07-92D7-836216B97934}" destId="{9CA81B18-AC3B-4350-9058-C556CFCADB46}" srcOrd="9" destOrd="0" presId="urn:microsoft.com/office/officeart/2005/8/layout/cycle2"/>
    <dgm:cxn modelId="{35DB6A77-48A3-42F1-8173-18AE472EAA13}" type="presParOf" srcId="{9CA81B18-AC3B-4350-9058-C556CFCADB46}" destId="{E5C635C0-7513-441C-9A16-5CCB21511FF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9CA74-04B2-4878-9C0E-50A7D13BA8ED}" type="doc">
      <dgm:prSet loTypeId="urn:microsoft.com/office/officeart/2005/8/layout/cycle8" loCatId="cycle" qsTypeId="urn:microsoft.com/office/officeart/2005/8/quickstyle/simple1" qsCatId="simple" csTypeId="urn:microsoft.com/office/officeart/2005/8/colors/accent1_2" csCatId="accent1" phldr="1"/>
      <dgm:spPr/>
    </dgm:pt>
    <dgm:pt modelId="{BC8CA7E0-7C13-4981-B53E-047DFEC440AC}">
      <dgm:prSet phldrT="[Metin]"/>
      <dgm:spPr/>
      <dgm:t>
        <a:bodyPr/>
        <a:lstStyle/>
        <a:p>
          <a:r>
            <a:rPr lang="tr-TR" dirty="0" err="1" smtClean="0">
              <a:solidFill>
                <a:srgbClr val="92D050"/>
              </a:solidFill>
            </a:rPr>
            <a:t>Discussing</a:t>
          </a:r>
          <a:endParaRPr lang="tr-TR" dirty="0">
            <a:solidFill>
              <a:srgbClr val="92D050"/>
            </a:solidFill>
          </a:endParaRPr>
        </a:p>
      </dgm:t>
    </dgm:pt>
    <dgm:pt modelId="{7BE21C4F-9097-4D10-BA93-7B3C7057C192}" type="parTrans" cxnId="{8EB86234-3DAF-46C0-9FDD-381A4B6982E4}">
      <dgm:prSet/>
      <dgm:spPr/>
      <dgm:t>
        <a:bodyPr/>
        <a:lstStyle/>
        <a:p>
          <a:endParaRPr lang="tr-TR"/>
        </a:p>
      </dgm:t>
    </dgm:pt>
    <dgm:pt modelId="{5DEE61E3-CE90-4C48-B8A5-6B93C0FCDFD7}" type="sibTrans" cxnId="{8EB86234-3DAF-46C0-9FDD-381A4B6982E4}">
      <dgm:prSet/>
      <dgm:spPr/>
      <dgm:t>
        <a:bodyPr/>
        <a:lstStyle/>
        <a:p>
          <a:endParaRPr lang="tr-TR"/>
        </a:p>
      </dgm:t>
    </dgm:pt>
    <dgm:pt modelId="{3AB6163A-8AB1-47A4-9DD2-0E9FFF61E627}">
      <dgm:prSet phldrT="[Metin]"/>
      <dgm:spPr/>
      <dgm:t>
        <a:bodyPr/>
        <a:lstStyle/>
        <a:p>
          <a:r>
            <a:rPr lang="tr-TR" dirty="0" err="1" smtClean="0">
              <a:solidFill>
                <a:srgbClr val="FFC000"/>
              </a:solidFill>
            </a:rPr>
            <a:t>Quiet</a:t>
          </a:r>
          <a:r>
            <a:rPr lang="tr-TR" dirty="0" smtClean="0">
              <a:solidFill>
                <a:srgbClr val="FFC000"/>
              </a:solidFill>
            </a:rPr>
            <a:t> </a:t>
          </a:r>
          <a:r>
            <a:rPr lang="tr-TR" dirty="0" err="1" smtClean="0">
              <a:solidFill>
                <a:srgbClr val="FFC000"/>
              </a:solidFill>
            </a:rPr>
            <a:t>talking</a:t>
          </a:r>
          <a:endParaRPr lang="tr-TR" dirty="0">
            <a:solidFill>
              <a:srgbClr val="FFC000"/>
            </a:solidFill>
          </a:endParaRPr>
        </a:p>
      </dgm:t>
    </dgm:pt>
    <dgm:pt modelId="{019B971D-1E8B-4541-8F2C-DE52B9F0B48A}" type="parTrans" cxnId="{0D138022-BF8A-4935-BE1F-3212699A4B83}">
      <dgm:prSet/>
      <dgm:spPr/>
      <dgm:t>
        <a:bodyPr/>
        <a:lstStyle/>
        <a:p>
          <a:endParaRPr lang="tr-TR"/>
        </a:p>
      </dgm:t>
    </dgm:pt>
    <dgm:pt modelId="{97F006D3-AC70-47CC-ADA2-F01E40643476}" type="sibTrans" cxnId="{0D138022-BF8A-4935-BE1F-3212699A4B83}">
      <dgm:prSet/>
      <dgm:spPr/>
      <dgm:t>
        <a:bodyPr/>
        <a:lstStyle/>
        <a:p>
          <a:endParaRPr lang="tr-TR"/>
        </a:p>
      </dgm:t>
    </dgm:pt>
    <dgm:pt modelId="{4D2C36AA-D87C-46B5-ABF9-DA1FFB1562B1}">
      <dgm:prSet phldrT="[Metin]"/>
      <dgm:spPr/>
      <dgm:t>
        <a:bodyPr/>
        <a:lstStyle/>
        <a:p>
          <a:r>
            <a:rPr lang="tr-TR" dirty="0" err="1" smtClean="0">
              <a:solidFill>
                <a:srgbClr val="FF0000"/>
              </a:solidFill>
            </a:rPr>
            <a:t>Shh</a:t>
          </a:r>
          <a:r>
            <a:rPr lang="tr-TR" dirty="0" smtClean="0">
              <a:solidFill>
                <a:srgbClr val="FF0000"/>
              </a:solidFill>
            </a:rPr>
            <a:t>!</a:t>
          </a:r>
          <a:endParaRPr lang="tr-TR" dirty="0">
            <a:solidFill>
              <a:srgbClr val="FF0000"/>
            </a:solidFill>
          </a:endParaRPr>
        </a:p>
      </dgm:t>
    </dgm:pt>
    <dgm:pt modelId="{5FBC4DA3-56A0-41BB-8C09-4D03A26A57DF}" type="parTrans" cxnId="{8EB20A00-3040-4997-99DB-77E8395AD526}">
      <dgm:prSet/>
      <dgm:spPr/>
      <dgm:t>
        <a:bodyPr/>
        <a:lstStyle/>
        <a:p>
          <a:endParaRPr lang="tr-TR"/>
        </a:p>
      </dgm:t>
    </dgm:pt>
    <dgm:pt modelId="{056BA5DF-BFC1-45B4-82EB-51D34447CB9F}" type="sibTrans" cxnId="{8EB20A00-3040-4997-99DB-77E8395AD526}">
      <dgm:prSet/>
      <dgm:spPr/>
      <dgm:t>
        <a:bodyPr/>
        <a:lstStyle/>
        <a:p>
          <a:endParaRPr lang="tr-TR"/>
        </a:p>
      </dgm:t>
    </dgm:pt>
    <dgm:pt modelId="{6D921DF3-8BD6-4425-9459-CEF91E10C7FC}" type="pres">
      <dgm:prSet presAssocID="{9489CA74-04B2-4878-9C0E-50A7D13BA8ED}" presName="compositeShape" presStyleCnt="0">
        <dgm:presLayoutVars>
          <dgm:chMax val="7"/>
          <dgm:dir/>
          <dgm:resizeHandles val="exact"/>
        </dgm:presLayoutVars>
      </dgm:prSet>
      <dgm:spPr/>
    </dgm:pt>
    <dgm:pt modelId="{F107CE8F-5A06-4984-AFA3-9DAEDAD1C63F}" type="pres">
      <dgm:prSet presAssocID="{9489CA74-04B2-4878-9C0E-50A7D13BA8ED}" presName="wedge1" presStyleLbl="node1" presStyleIdx="0" presStyleCnt="3"/>
      <dgm:spPr/>
      <dgm:t>
        <a:bodyPr/>
        <a:lstStyle/>
        <a:p>
          <a:endParaRPr lang="tr-TR"/>
        </a:p>
      </dgm:t>
    </dgm:pt>
    <dgm:pt modelId="{97C10678-D539-456F-904C-8977062B937F}" type="pres">
      <dgm:prSet presAssocID="{9489CA74-04B2-4878-9C0E-50A7D13BA8ED}" presName="dummy1a" presStyleCnt="0"/>
      <dgm:spPr/>
    </dgm:pt>
    <dgm:pt modelId="{820A020B-CFE6-43E2-9CE8-327B5131CDEA}" type="pres">
      <dgm:prSet presAssocID="{9489CA74-04B2-4878-9C0E-50A7D13BA8ED}" presName="dummy1b" presStyleCnt="0"/>
      <dgm:spPr/>
    </dgm:pt>
    <dgm:pt modelId="{B6581188-5FF8-45EF-B54E-533C3AF765D7}" type="pres">
      <dgm:prSet presAssocID="{9489CA74-04B2-4878-9C0E-50A7D13BA8ED}" presName="wedge1Tx" presStyleLbl="node1" presStyleIdx="0" presStyleCnt="3">
        <dgm:presLayoutVars>
          <dgm:chMax val="0"/>
          <dgm:chPref val="0"/>
          <dgm:bulletEnabled val="1"/>
        </dgm:presLayoutVars>
      </dgm:prSet>
      <dgm:spPr/>
      <dgm:t>
        <a:bodyPr/>
        <a:lstStyle/>
        <a:p>
          <a:endParaRPr lang="tr-TR"/>
        </a:p>
      </dgm:t>
    </dgm:pt>
    <dgm:pt modelId="{63A4F58C-CF33-4572-8223-35D66AC3BB9E}" type="pres">
      <dgm:prSet presAssocID="{9489CA74-04B2-4878-9C0E-50A7D13BA8ED}" presName="wedge2" presStyleLbl="node1" presStyleIdx="1" presStyleCnt="3" custScaleX="92188" custScaleY="92188" custLinFactNeighborX="1176" custLinFactNeighborY="-89"/>
      <dgm:spPr/>
      <dgm:t>
        <a:bodyPr/>
        <a:lstStyle/>
        <a:p>
          <a:endParaRPr lang="tr-TR"/>
        </a:p>
      </dgm:t>
    </dgm:pt>
    <dgm:pt modelId="{8F179220-6FC2-40B5-9B41-5B4624A76F76}" type="pres">
      <dgm:prSet presAssocID="{9489CA74-04B2-4878-9C0E-50A7D13BA8ED}" presName="dummy2a" presStyleCnt="0"/>
      <dgm:spPr/>
    </dgm:pt>
    <dgm:pt modelId="{6FEF0A6D-ECB0-4124-84E1-CE3EEA0B4D18}" type="pres">
      <dgm:prSet presAssocID="{9489CA74-04B2-4878-9C0E-50A7D13BA8ED}" presName="dummy2b" presStyleCnt="0"/>
      <dgm:spPr/>
    </dgm:pt>
    <dgm:pt modelId="{2C72DDBE-15AE-4C88-87DA-E750A2F876DC}" type="pres">
      <dgm:prSet presAssocID="{9489CA74-04B2-4878-9C0E-50A7D13BA8ED}" presName="wedge2Tx" presStyleLbl="node1" presStyleIdx="1" presStyleCnt="3">
        <dgm:presLayoutVars>
          <dgm:chMax val="0"/>
          <dgm:chPref val="0"/>
          <dgm:bulletEnabled val="1"/>
        </dgm:presLayoutVars>
      </dgm:prSet>
      <dgm:spPr/>
      <dgm:t>
        <a:bodyPr/>
        <a:lstStyle/>
        <a:p>
          <a:endParaRPr lang="tr-TR"/>
        </a:p>
      </dgm:t>
    </dgm:pt>
    <dgm:pt modelId="{5FC56086-2C34-4D5A-B92F-C6E5A802843C}" type="pres">
      <dgm:prSet presAssocID="{9489CA74-04B2-4878-9C0E-50A7D13BA8ED}" presName="wedge3" presStyleLbl="node1" presStyleIdx="2" presStyleCnt="3"/>
      <dgm:spPr/>
      <dgm:t>
        <a:bodyPr/>
        <a:lstStyle/>
        <a:p>
          <a:endParaRPr lang="tr-TR"/>
        </a:p>
      </dgm:t>
    </dgm:pt>
    <dgm:pt modelId="{D98BEAD3-B21D-4020-9950-DF53F0E9825A}" type="pres">
      <dgm:prSet presAssocID="{9489CA74-04B2-4878-9C0E-50A7D13BA8ED}" presName="dummy3a" presStyleCnt="0"/>
      <dgm:spPr/>
    </dgm:pt>
    <dgm:pt modelId="{303B3B9B-04C7-48F0-8D26-19C24E2F94C7}" type="pres">
      <dgm:prSet presAssocID="{9489CA74-04B2-4878-9C0E-50A7D13BA8ED}" presName="dummy3b" presStyleCnt="0"/>
      <dgm:spPr/>
    </dgm:pt>
    <dgm:pt modelId="{0CB86B57-8021-4A59-B7C2-D0B3915E13FB}" type="pres">
      <dgm:prSet presAssocID="{9489CA74-04B2-4878-9C0E-50A7D13BA8ED}" presName="wedge3Tx" presStyleLbl="node1" presStyleIdx="2" presStyleCnt="3">
        <dgm:presLayoutVars>
          <dgm:chMax val="0"/>
          <dgm:chPref val="0"/>
          <dgm:bulletEnabled val="1"/>
        </dgm:presLayoutVars>
      </dgm:prSet>
      <dgm:spPr/>
      <dgm:t>
        <a:bodyPr/>
        <a:lstStyle/>
        <a:p>
          <a:endParaRPr lang="tr-TR"/>
        </a:p>
      </dgm:t>
    </dgm:pt>
    <dgm:pt modelId="{156A8874-8A29-4111-8248-CD34402B2099}" type="pres">
      <dgm:prSet presAssocID="{5DEE61E3-CE90-4C48-B8A5-6B93C0FCDFD7}" presName="arrowWedge1" presStyleLbl="fgSibTrans2D1" presStyleIdx="0" presStyleCnt="3"/>
      <dgm:spPr/>
    </dgm:pt>
    <dgm:pt modelId="{5A532C58-295C-466D-9BD1-1369B085AD17}" type="pres">
      <dgm:prSet presAssocID="{97F006D3-AC70-47CC-ADA2-F01E40643476}" presName="arrowWedge2" presStyleLbl="fgSibTrans2D1" presStyleIdx="1" presStyleCnt="3"/>
      <dgm:spPr/>
    </dgm:pt>
    <dgm:pt modelId="{DD39EEA8-BFEF-4C6C-BE3E-D30EFE100762}" type="pres">
      <dgm:prSet presAssocID="{056BA5DF-BFC1-45B4-82EB-51D34447CB9F}" presName="arrowWedge3" presStyleLbl="fgSibTrans2D1" presStyleIdx="2" presStyleCnt="3"/>
      <dgm:spPr/>
    </dgm:pt>
  </dgm:ptLst>
  <dgm:cxnLst>
    <dgm:cxn modelId="{0D138022-BF8A-4935-BE1F-3212699A4B83}" srcId="{9489CA74-04B2-4878-9C0E-50A7D13BA8ED}" destId="{3AB6163A-8AB1-47A4-9DD2-0E9FFF61E627}" srcOrd="1" destOrd="0" parTransId="{019B971D-1E8B-4541-8F2C-DE52B9F0B48A}" sibTransId="{97F006D3-AC70-47CC-ADA2-F01E40643476}"/>
    <dgm:cxn modelId="{F9FFE9F3-2FD0-4D47-8958-7BDDEA7EF6DF}" type="presOf" srcId="{BC8CA7E0-7C13-4981-B53E-047DFEC440AC}" destId="{F107CE8F-5A06-4984-AFA3-9DAEDAD1C63F}" srcOrd="0" destOrd="0" presId="urn:microsoft.com/office/officeart/2005/8/layout/cycle8"/>
    <dgm:cxn modelId="{8EB86234-3DAF-46C0-9FDD-381A4B6982E4}" srcId="{9489CA74-04B2-4878-9C0E-50A7D13BA8ED}" destId="{BC8CA7E0-7C13-4981-B53E-047DFEC440AC}" srcOrd="0" destOrd="0" parTransId="{7BE21C4F-9097-4D10-BA93-7B3C7057C192}" sibTransId="{5DEE61E3-CE90-4C48-B8A5-6B93C0FCDFD7}"/>
    <dgm:cxn modelId="{6B57D4DC-3967-4453-A8C1-56ADC0C19FF5}" type="presOf" srcId="{4D2C36AA-D87C-46B5-ABF9-DA1FFB1562B1}" destId="{5FC56086-2C34-4D5A-B92F-C6E5A802843C}" srcOrd="0" destOrd="0" presId="urn:microsoft.com/office/officeart/2005/8/layout/cycle8"/>
    <dgm:cxn modelId="{D1A13ADC-D593-4E96-822A-E56AE97D4651}" type="presOf" srcId="{3AB6163A-8AB1-47A4-9DD2-0E9FFF61E627}" destId="{63A4F58C-CF33-4572-8223-35D66AC3BB9E}" srcOrd="0" destOrd="0" presId="urn:microsoft.com/office/officeart/2005/8/layout/cycle8"/>
    <dgm:cxn modelId="{ED9FD4FA-49E4-4850-9A3B-CEFFCE5C9BA0}" type="presOf" srcId="{4D2C36AA-D87C-46B5-ABF9-DA1FFB1562B1}" destId="{0CB86B57-8021-4A59-B7C2-D0B3915E13FB}" srcOrd="1" destOrd="0" presId="urn:microsoft.com/office/officeart/2005/8/layout/cycle8"/>
    <dgm:cxn modelId="{8EB20A00-3040-4997-99DB-77E8395AD526}" srcId="{9489CA74-04B2-4878-9C0E-50A7D13BA8ED}" destId="{4D2C36AA-D87C-46B5-ABF9-DA1FFB1562B1}" srcOrd="2" destOrd="0" parTransId="{5FBC4DA3-56A0-41BB-8C09-4D03A26A57DF}" sibTransId="{056BA5DF-BFC1-45B4-82EB-51D34447CB9F}"/>
    <dgm:cxn modelId="{001A58E7-53F2-41D9-A509-E465219680E4}" type="presOf" srcId="{3AB6163A-8AB1-47A4-9DD2-0E9FFF61E627}" destId="{2C72DDBE-15AE-4C88-87DA-E750A2F876DC}" srcOrd="1" destOrd="0" presId="urn:microsoft.com/office/officeart/2005/8/layout/cycle8"/>
    <dgm:cxn modelId="{2CECD01D-121C-4DB7-AD72-235A55B85965}" type="presOf" srcId="{9489CA74-04B2-4878-9C0E-50A7D13BA8ED}" destId="{6D921DF3-8BD6-4425-9459-CEF91E10C7FC}" srcOrd="0" destOrd="0" presId="urn:microsoft.com/office/officeart/2005/8/layout/cycle8"/>
    <dgm:cxn modelId="{D7A64DD9-40B2-499F-8562-7A964105B981}" type="presOf" srcId="{BC8CA7E0-7C13-4981-B53E-047DFEC440AC}" destId="{B6581188-5FF8-45EF-B54E-533C3AF765D7}" srcOrd="1" destOrd="0" presId="urn:microsoft.com/office/officeart/2005/8/layout/cycle8"/>
    <dgm:cxn modelId="{93322F43-DC9E-4576-9239-689184F7D405}" type="presParOf" srcId="{6D921DF3-8BD6-4425-9459-CEF91E10C7FC}" destId="{F107CE8F-5A06-4984-AFA3-9DAEDAD1C63F}" srcOrd="0" destOrd="0" presId="urn:microsoft.com/office/officeart/2005/8/layout/cycle8"/>
    <dgm:cxn modelId="{7DDC80CA-7448-423A-9CDA-0ACE6A07C9C0}" type="presParOf" srcId="{6D921DF3-8BD6-4425-9459-CEF91E10C7FC}" destId="{97C10678-D539-456F-904C-8977062B937F}" srcOrd="1" destOrd="0" presId="urn:microsoft.com/office/officeart/2005/8/layout/cycle8"/>
    <dgm:cxn modelId="{AADDAB20-25EF-4D06-BC1E-3C3632333AB1}" type="presParOf" srcId="{6D921DF3-8BD6-4425-9459-CEF91E10C7FC}" destId="{820A020B-CFE6-43E2-9CE8-327B5131CDEA}" srcOrd="2" destOrd="0" presId="urn:microsoft.com/office/officeart/2005/8/layout/cycle8"/>
    <dgm:cxn modelId="{BB5E3AAE-7DCA-4A72-A645-90EFCAC9F3F6}" type="presParOf" srcId="{6D921DF3-8BD6-4425-9459-CEF91E10C7FC}" destId="{B6581188-5FF8-45EF-B54E-533C3AF765D7}" srcOrd="3" destOrd="0" presId="urn:microsoft.com/office/officeart/2005/8/layout/cycle8"/>
    <dgm:cxn modelId="{24BF79D0-0E04-46EA-A805-29D32D5A0781}" type="presParOf" srcId="{6D921DF3-8BD6-4425-9459-CEF91E10C7FC}" destId="{63A4F58C-CF33-4572-8223-35D66AC3BB9E}" srcOrd="4" destOrd="0" presId="urn:microsoft.com/office/officeart/2005/8/layout/cycle8"/>
    <dgm:cxn modelId="{221B34A0-9E80-445F-BCD2-09ABC78AFD64}" type="presParOf" srcId="{6D921DF3-8BD6-4425-9459-CEF91E10C7FC}" destId="{8F179220-6FC2-40B5-9B41-5B4624A76F76}" srcOrd="5" destOrd="0" presId="urn:microsoft.com/office/officeart/2005/8/layout/cycle8"/>
    <dgm:cxn modelId="{8D15E22B-CD99-44BA-96B0-ACE702A59EF2}" type="presParOf" srcId="{6D921DF3-8BD6-4425-9459-CEF91E10C7FC}" destId="{6FEF0A6D-ECB0-4124-84E1-CE3EEA0B4D18}" srcOrd="6" destOrd="0" presId="urn:microsoft.com/office/officeart/2005/8/layout/cycle8"/>
    <dgm:cxn modelId="{A868FC02-ED1E-484F-B224-2F15A9AA8043}" type="presParOf" srcId="{6D921DF3-8BD6-4425-9459-CEF91E10C7FC}" destId="{2C72DDBE-15AE-4C88-87DA-E750A2F876DC}" srcOrd="7" destOrd="0" presId="urn:microsoft.com/office/officeart/2005/8/layout/cycle8"/>
    <dgm:cxn modelId="{115B6D8C-E782-4FFB-A5EB-F0FF918C8996}" type="presParOf" srcId="{6D921DF3-8BD6-4425-9459-CEF91E10C7FC}" destId="{5FC56086-2C34-4D5A-B92F-C6E5A802843C}" srcOrd="8" destOrd="0" presId="urn:microsoft.com/office/officeart/2005/8/layout/cycle8"/>
    <dgm:cxn modelId="{7EC5E650-528A-4052-9CDF-1A6E0DE79F5A}" type="presParOf" srcId="{6D921DF3-8BD6-4425-9459-CEF91E10C7FC}" destId="{D98BEAD3-B21D-4020-9950-DF53F0E9825A}" srcOrd="9" destOrd="0" presId="urn:microsoft.com/office/officeart/2005/8/layout/cycle8"/>
    <dgm:cxn modelId="{3B8D435E-5E01-4628-AD6C-62A6606EAD0D}" type="presParOf" srcId="{6D921DF3-8BD6-4425-9459-CEF91E10C7FC}" destId="{303B3B9B-04C7-48F0-8D26-19C24E2F94C7}" srcOrd="10" destOrd="0" presId="urn:microsoft.com/office/officeart/2005/8/layout/cycle8"/>
    <dgm:cxn modelId="{12FB5D9A-534A-4305-AE3D-874E97EDD873}" type="presParOf" srcId="{6D921DF3-8BD6-4425-9459-CEF91E10C7FC}" destId="{0CB86B57-8021-4A59-B7C2-D0B3915E13FB}" srcOrd="11" destOrd="0" presId="urn:microsoft.com/office/officeart/2005/8/layout/cycle8"/>
    <dgm:cxn modelId="{2B0C34A8-036F-4B2F-8C2D-864A4DAD34AA}" type="presParOf" srcId="{6D921DF3-8BD6-4425-9459-CEF91E10C7FC}" destId="{156A8874-8A29-4111-8248-CD34402B2099}" srcOrd="12" destOrd="0" presId="urn:microsoft.com/office/officeart/2005/8/layout/cycle8"/>
    <dgm:cxn modelId="{E3385D00-4C8F-48CA-915C-DB7D05A0D8C0}" type="presParOf" srcId="{6D921DF3-8BD6-4425-9459-CEF91E10C7FC}" destId="{5A532C58-295C-466D-9BD1-1369B085AD17}" srcOrd="13" destOrd="0" presId="urn:microsoft.com/office/officeart/2005/8/layout/cycle8"/>
    <dgm:cxn modelId="{46D4A970-9AA5-4844-9A2A-8BA9DB1F9A38}" type="presParOf" srcId="{6D921DF3-8BD6-4425-9459-CEF91E10C7FC}" destId="{DD39EEA8-BFEF-4C6C-BE3E-D30EFE10076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89513-D672-4BE0-B52F-5C4021468417}" type="doc">
      <dgm:prSet loTypeId="urn:microsoft.com/office/officeart/2005/8/layout/list1" loCatId="list" qsTypeId="urn:microsoft.com/office/officeart/2005/8/quickstyle/simple1" qsCatId="simple" csTypeId="urn:microsoft.com/office/officeart/2005/8/colors/accent4_4" csCatId="accent4" phldr="1"/>
      <dgm:spPr/>
      <dgm:t>
        <a:bodyPr/>
        <a:lstStyle/>
        <a:p>
          <a:endParaRPr lang="tr-TR"/>
        </a:p>
      </dgm:t>
    </dgm:pt>
    <dgm:pt modelId="{65373288-7784-4E78-B912-E4F389D662D3}">
      <dgm:prSet phldrT="[Metin]"/>
      <dgm:spPr/>
      <dgm:t>
        <a:bodyPr/>
        <a:lstStyle/>
        <a:p>
          <a:r>
            <a:rPr lang="tr-TR" dirty="0" smtClean="0">
              <a:solidFill>
                <a:schemeClr val="bg2"/>
              </a:solidFill>
            </a:rPr>
            <a:t>ATTENTION FOR POSITIVE</a:t>
          </a:r>
          <a:endParaRPr lang="tr-TR" dirty="0">
            <a:solidFill>
              <a:schemeClr val="bg2"/>
            </a:solidFill>
          </a:endParaRPr>
        </a:p>
      </dgm:t>
    </dgm:pt>
    <dgm:pt modelId="{C66D4C30-7DB3-4620-AFA7-3464E28ADAB0}" type="parTrans" cxnId="{378DEDCB-11D3-483B-ADE4-C7CBF0BD6514}">
      <dgm:prSet/>
      <dgm:spPr/>
      <dgm:t>
        <a:bodyPr/>
        <a:lstStyle/>
        <a:p>
          <a:endParaRPr lang="tr-TR"/>
        </a:p>
      </dgm:t>
    </dgm:pt>
    <dgm:pt modelId="{392CD0DD-7503-43E0-9F32-8DC1CC2C2C18}" type="sibTrans" cxnId="{378DEDCB-11D3-483B-ADE4-C7CBF0BD6514}">
      <dgm:prSet/>
      <dgm:spPr/>
      <dgm:t>
        <a:bodyPr/>
        <a:lstStyle/>
        <a:p>
          <a:endParaRPr lang="tr-TR"/>
        </a:p>
      </dgm:t>
    </dgm:pt>
    <dgm:pt modelId="{22F8B5DE-2AB3-48B5-9647-D6301AD6A77E}">
      <dgm:prSet phldrT="[Metin]"/>
      <dgm:spPr/>
      <dgm:t>
        <a:bodyPr/>
        <a:lstStyle/>
        <a:p>
          <a:r>
            <a:rPr lang="tr-TR" dirty="0" smtClean="0">
              <a:solidFill>
                <a:schemeClr val="bg2"/>
              </a:solidFill>
            </a:rPr>
            <a:t>IGNORE</a:t>
          </a:r>
          <a:r>
            <a:rPr lang="tr-TR" dirty="0" smtClean="0"/>
            <a:t> </a:t>
          </a:r>
          <a:r>
            <a:rPr lang="tr-TR" dirty="0" smtClean="0">
              <a:solidFill>
                <a:schemeClr val="bg2"/>
              </a:solidFill>
            </a:rPr>
            <a:t>NEGATIVE</a:t>
          </a:r>
          <a:endParaRPr lang="tr-TR" dirty="0">
            <a:solidFill>
              <a:schemeClr val="bg2"/>
            </a:solidFill>
          </a:endParaRPr>
        </a:p>
      </dgm:t>
    </dgm:pt>
    <dgm:pt modelId="{890B787C-8615-40E4-BB74-6EB57D040BAF}" type="parTrans" cxnId="{3718A1EC-45C7-4D35-9219-E9ED4BEFD3A8}">
      <dgm:prSet/>
      <dgm:spPr/>
      <dgm:t>
        <a:bodyPr/>
        <a:lstStyle/>
        <a:p>
          <a:endParaRPr lang="tr-TR"/>
        </a:p>
      </dgm:t>
    </dgm:pt>
    <dgm:pt modelId="{441AE1AC-2AC0-4306-9576-AE165186F17A}" type="sibTrans" cxnId="{3718A1EC-45C7-4D35-9219-E9ED4BEFD3A8}">
      <dgm:prSet/>
      <dgm:spPr/>
      <dgm:t>
        <a:bodyPr/>
        <a:lstStyle/>
        <a:p>
          <a:endParaRPr lang="tr-TR"/>
        </a:p>
      </dgm:t>
    </dgm:pt>
    <dgm:pt modelId="{F7ABFE81-8644-459B-AB22-B73F72C6F7AA}">
      <dgm:prSet phldrT="[Metin]"/>
      <dgm:spPr/>
      <dgm:t>
        <a:bodyPr/>
        <a:lstStyle/>
        <a:p>
          <a:r>
            <a:rPr lang="tr-TR" dirty="0" smtClean="0">
              <a:solidFill>
                <a:schemeClr val="bg2"/>
              </a:solidFill>
            </a:rPr>
            <a:t>BE CONSISTENT</a:t>
          </a:r>
          <a:endParaRPr lang="tr-TR" dirty="0">
            <a:solidFill>
              <a:schemeClr val="bg2"/>
            </a:solidFill>
          </a:endParaRPr>
        </a:p>
      </dgm:t>
    </dgm:pt>
    <dgm:pt modelId="{27452DB9-809C-49E6-A610-076929FA2609}" type="parTrans" cxnId="{308081C9-6D23-4907-8964-EB9D0CC5AE80}">
      <dgm:prSet/>
      <dgm:spPr/>
      <dgm:t>
        <a:bodyPr/>
        <a:lstStyle/>
        <a:p>
          <a:endParaRPr lang="tr-TR"/>
        </a:p>
      </dgm:t>
    </dgm:pt>
    <dgm:pt modelId="{7762099F-F4C0-42E4-AD9A-ABEBC940B5B2}" type="sibTrans" cxnId="{308081C9-6D23-4907-8964-EB9D0CC5AE80}">
      <dgm:prSet/>
      <dgm:spPr/>
      <dgm:t>
        <a:bodyPr/>
        <a:lstStyle/>
        <a:p>
          <a:endParaRPr lang="tr-TR"/>
        </a:p>
      </dgm:t>
    </dgm:pt>
    <dgm:pt modelId="{F80E5AF2-51B8-4DBA-9C76-F7AB04824440}" type="pres">
      <dgm:prSet presAssocID="{51F89513-D672-4BE0-B52F-5C4021468417}" presName="linear" presStyleCnt="0">
        <dgm:presLayoutVars>
          <dgm:dir/>
          <dgm:animLvl val="lvl"/>
          <dgm:resizeHandles val="exact"/>
        </dgm:presLayoutVars>
      </dgm:prSet>
      <dgm:spPr/>
      <dgm:t>
        <a:bodyPr/>
        <a:lstStyle/>
        <a:p>
          <a:endParaRPr lang="tr-TR"/>
        </a:p>
      </dgm:t>
    </dgm:pt>
    <dgm:pt modelId="{10776AF2-EFC9-4D68-B53A-33AD7499CEC1}" type="pres">
      <dgm:prSet presAssocID="{65373288-7784-4E78-B912-E4F389D662D3}" presName="parentLin" presStyleCnt="0"/>
      <dgm:spPr/>
    </dgm:pt>
    <dgm:pt modelId="{964EE305-C85A-4E41-B482-FB5AB5CBAF99}" type="pres">
      <dgm:prSet presAssocID="{65373288-7784-4E78-B912-E4F389D662D3}" presName="parentLeftMargin" presStyleLbl="node1" presStyleIdx="0" presStyleCnt="3"/>
      <dgm:spPr/>
      <dgm:t>
        <a:bodyPr/>
        <a:lstStyle/>
        <a:p>
          <a:endParaRPr lang="tr-TR"/>
        </a:p>
      </dgm:t>
    </dgm:pt>
    <dgm:pt modelId="{3264F455-1FF9-4190-AA03-CE9314F8A376}" type="pres">
      <dgm:prSet presAssocID="{65373288-7784-4E78-B912-E4F389D662D3}" presName="parentText" presStyleLbl="node1" presStyleIdx="0" presStyleCnt="3" custScaleY="100001" custLinFactNeighborX="4618" custLinFactNeighborY="4267">
        <dgm:presLayoutVars>
          <dgm:chMax val="0"/>
          <dgm:bulletEnabled val="1"/>
        </dgm:presLayoutVars>
      </dgm:prSet>
      <dgm:spPr/>
      <dgm:t>
        <a:bodyPr/>
        <a:lstStyle/>
        <a:p>
          <a:endParaRPr lang="tr-TR"/>
        </a:p>
      </dgm:t>
    </dgm:pt>
    <dgm:pt modelId="{806DCEF3-C74A-4FA0-A56A-F1A5DEB47157}" type="pres">
      <dgm:prSet presAssocID="{65373288-7784-4E78-B912-E4F389D662D3}" presName="negativeSpace" presStyleCnt="0"/>
      <dgm:spPr/>
    </dgm:pt>
    <dgm:pt modelId="{C6E02D2F-0E4F-471F-BEA9-6815145FF226}" type="pres">
      <dgm:prSet presAssocID="{65373288-7784-4E78-B912-E4F389D662D3}" presName="childText" presStyleLbl="conFgAcc1" presStyleIdx="0" presStyleCnt="3">
        <dgm:presLayoutVars>
          <dgm:bulletEnabled val="1"/>
        </dgm:presLayoutVars>
      </dgm:prSet>
      <dgm:spPr/>
    </dgm:pt>
    <dgm:pt modelId="{0002A87B-180F-41D6-A5AA-78908ED0523C}" type="pres">
      <dgm:prSet presAssocID="{392CD0DD-7503-43E0-9F32-8DC1CC2C2C18}" presName="spaceBetweenRectangles" presStyleCnt="0"/>
      <dgm:spPr/>
    </dgm:pt>
    <dgm:pt modelId="{FCA22ACC-FCFC-482C-AD4B-A3CEFA8B83B9}" type="pres">
      <dgm:prSet presAssocID="{22F8B5DE-2AB3-48B5-9647-D6301AD6A77E}" presName="parentLin" presStyleCnt="0"/>
      <dgm:spPr/>
    </dgm:pt>
    <dgm:pt modelId="{4B29412E-9783-468A-8473-C42DBC97B603}" type="pres">
      <dgm:prSet presAssocID="{22F8B5DE-2AB3-48B5-9647-D6301AD6A77E}" presName="parentLeftMargin" presStyleLbl="node1" presStyleIdx="0" presStyleCnt="3"/>
      <dgm:spPr/>
      <dgm:t>
        <a:bodyPr/>
        <a:lstStyle/>
        <a:p>
          <a:endParaRPr lang="tr-TR"/>
        </a:p>
      </dgm:t>
    </dgm:pt>
    <dgm:pt modelId="{944EF4DF-A84C-4B27-9C03-796DDA66F0A9}" type="pres">
      <dgm:prSet presAssocID="{22F8B5DE-2AB3-48B5-9647-D6301AD6A77E}" presName="parentText" presStyleLbl="node1" presStyleIdx="1" presStyleCnt="3">
        <dgm:presLayoutVars>
          <dgm:chMax val="0"/>
          <dgm:bulletEnabled val="1"/>
        </dgm:presLayoutVars>
      </dgm:prSet>
      <dgm:spPr/>
      <dgm:t>
        <a:bodyPr/>
        <a:lstStyle/>
        <a:p>
          <a:endParaRPr lang="tr-TR"/>
        </a:p>
      </dgm:t>
    </dgm:pt>
    <dgm:pt modelId="{C3C7079E-DDFE-4F38-B6E3-7FF270E11502}" type="pres">
      <dgm:prSet presAssocID="{22F8B5DE-2AB3-48B5-9647-D6301AD6A77E}" presName="negativeSpace" presStyleCnt="0"/>
      <dgm:spPr/>
    </dgm:pt>
    <dgm:pt modelId="{E54A6876-FDC3-47C1-9AB9-4982D0E1C4DF}" type="pres">
      <dgm:prSet presAssocID="{22F8B5DE-2AB3-48B5-9647-D6301AD6A77E}" presName="childText" presStyleLbl="conFgAcc1" presStyleIdx="1" presStyleCnt="3">
        <dgm:presLayoutVars>
          <dgm:bulletEnabled val="1"/>
        </dgm:presLayoutVars>
      </dgm:prSet>
      <dgm:spPr/>
    </dgm:pt>
    <dgm:pt modelId="{7AC9F926-2E27-4353-B0C9-71E623F578D9}" type="pres">
      <dgm:prSet presAssocID="{441AE1AC-2AC0-4306-9576-AE165186F17A}" presName="spaceBetweenRectangles" presStyleCnt="0"/>
      <dgm:spPr/>
    </dgm:pt>
    <dgm:pt modelId="{15F12A0E-9684-4FE5-9730-014C2DD8DC67}" type="pres">
      <dgm:prSet presAssocID="{F7ABFE81-8644-459B-AB22-B73F72C6F7AA}" presName="parentLin" presStyleCnt="0"/>
      <dgm:spPr/>
    </dgm:pt>
    <dgm:pt modelId="{4E724ADF-752E-43E2-A1D8-15946B6DACA3}" type="pres">
      <dgm:prSet presAssocID="{F7ABFE81-8644-459B-AB22-B73F72C6F7AA}" presName="parentLeftMargin" presStyleLbl="node1" presStyleIdx="1" presStyleCnt="3"/>
      <dgm:spPr/>
      <dgm:t>
        <a:bodyPr/>
        <a:lstStyle/>
        <a:p>
          <a:endParaRPr lang="tr-TR"/>
        </a:p>
      </dgm:t>
    </dgm:pt>
    <dgm:pt modelId="{6DE921F5-FA9A-4BC1-8FC6-89AE10EAED61}" type="pres">
      <dgm:prSet presAssocID="{F7ABFE81-8644-459B-AB22-B73F72C6F7AA}" presName="parentText" presStyleLbl="node1" presStyleIdx="2" presStyleCnt="3">
        <dgm:presLayoutVars>
          <dgm:chMax val="0"/>
          <dgm:bulletEnabled val="1"/>
        </dgm:presLayoutVars>
      </dgm:prSet>
      <dgm:spPr/>
      <dgm:t>
        <a:bodyPr/>
        <a:lstStyle/>
        <a:p>
          <a:endParaRPr lang="tr-TR"/>
        </a:p>
      </dgm:t>
    </dgm:pt>
    <dgm:pt modelId="{3080FAAE-E8BB-4F56-8F5D-9673AB069B0C}" type="pres">
      <dgm:prSet presAssocID="{F7ABFE81-8644-459B-AB22-B73F72C6F7AA}" presName="negativeSpace" presStyleCnt="0"/>
      <dgm:spPr/>
    </dgm:pt>
    <dgm:pt modelId="{C00FEF9B-DC6A-4DF4-9521-9FF060069A44}" type="pres">
      <dgm:prSet presAssocID="{F7ABFE81-8644-459B-AB22-B73F72C6F7AA}" presName="childText" presStyleLbl="conFgAcc1" presStyleIdx="2" presStyleCnt="3">
        <dgm:presLayoutVars>
          <dgm:bulletEnabled val="1"/>
        </dgm:presLayoutVars>
      </dgm:prSet>
      <dgm:spPr/>
    </dgm:pt>
  </dgm:ptLst>
  <dgm:cxnLst>
    <dgm:cxn modelId="{3718A1EC-45C7-4D35-9219-E9ED4BEFD3A8}" srcId="{51F89513-D672-4BE0-B52F-5C4021468417}" destId="{22F8B5DE-2AB3-48B5-9647-D6301AD6A77E}" srcOrd="1" destOrd="0" parTransId="{890B787C-8615-40E4-BB74-6EB57D040BAF}" sibTransId="{441AE1AC-2AC0-4306-9576-AE165186F17A}"/>
    <dgm:cxn modelId="{0C3D99F9-A652-4D66-AAE2-B5180B23246E}" type="presOf" srcId="{F7ABFE81-8644-459B-AB22-B73F72C6F7AA}" destId="{4E724ADF-752E-43E2-A1D8-15946B6DACA3}" srcOrd="0" destOrd="0" presId="urn:microsoft.com/office/officeart/2005/8/layout/list1"/>
    <dgm:cxn modelId="{F0289B1C-D465-45EC-A9F3-151D5B492412}" type="presOf" srcId="{22F8B5DE-2AB3-48B5-9647-D6301AD6A77E}" destId="{4B29412E-9783-468A-8473-C42DBC97B603}" srcOrd="0" destOrd="0" presId="urn:microsoft.com/office/officeart/2005/8/layout/list1"/>
    <dgm:cxn modelId="{C4774B11-D504-4F66-B57F-91CA430339D1}" type="presOf" srcId="{51F89513-D672-4BE0-B52F-5C4021468417}" destId="{F80E5AF2-51B8-4DBA-9C76-F7AB04824440}" srcOrd="0" destOrd="0" presId="urn:microsoft.com/office/officeart/2005/8/layout/list1"/>
    <dgm:cxn modelId="{58234D0A-9928-4AA8-82F8-7C569070692C}" type="presOf" srcId="{65373288-7784-4E78-B912-E4F389D662D3}" destId="{3264F455-1FF9-4190-AA03-CE9314F8A376}" srcOrd="1" destOrd="0" presId="urn:microsoft.com/office/officeart/2005/8/layout/list1"/>
    <dgm:cxn modelId="{378DEDCB-11D3-483B-ADE4-C7CBF0BD6514}" srcId="{51F89513-D672-4BE0-B52F-5C4021468417}" destId="{65373288-7784-4E78-B912-E4F389D662D3}" srcOrd="0" destOrd="0" parTransId="{C66D4C30-7DB3-4620-AFA7-3464E28ADAB0}" sibTransId="{392CD0DD-7503-43E0-9F32-8DC1CC2C2C18}"/>
    <dgm:cxn modelId="{308081C9-6D23-4907-8964-EB9D0CC5AE80}" srcId="{51F89513-D672-4BE0-B52F-5C4021468417}" destId="{F7ABFE81-8644-459B-AB22-B73F72C6F7AA}" srcOrd="2" destOrd="0" parTransId="{27452DB9-809C-49E6-A610-076929FA2609}" sibTransId="{7762099F-F4C0-42E4-AD9A-ABEBC940B5B2}"/>
    <dgm:cxn modelId="{332E32E2-0B5B-4F90-A5B6-7B57DBD63DEB}" type="presOf" srcId="{65373288-7784-4E78-B912-E4F389D662D3}" destId="{964EE305-C85A-4E41-B482-FB5AB5CBAF99}" srcOrd="0" destOrd="0" presId="urn:microsoft.com/office/officeart/2005/8/layout/list1"/>
    <dgm:cxn modelId="{F5841704-0E6D-4B52-BB82-13977A318A17}" type="presOf" srcId="{22F8B5DE-2AB3-48B5-9647-D6301AD6A77E}" destId="{944EF4DF-A84C-4B27-9C03-796DDA66F0A9}" srcOrd="1" destOrd="0" presId="urn:microsoft.com/office/officeart/2005/8/layout/list1"/>
    <dgm:cxn modelId="{1092B5EE-79B5-4E43-8C86-78117A572F61}" type="presOf" srcId="{F7ABFE81-8644-459B-AB22-B73F72C6F7AA}" destId="{6DE921F5-FA9A-4BC1-8FC6-89AE10EAED61}" srcOrd="1" destOrd="0" presId="urn:microsoft.com/office/officeart/2005/8/layout/list1"/>
    <dgm:cxn modelId="{0F8973AA-3FB9-48E6-BEA7-896084926127}" type="presParOf" srcId="{F80E5AF2-51B8-4DBA-9C76-F7AB04824440}" destId="{10776AF2-EFC9-4D68-B53A-33AD7499CEC1}" srcOrd="0" destOrd="0" presId="urn:microsoft.com/office/officeart/2005/8/layout/list1"/>
    <dgm:cxn modelId="{09C405AF-B847-4334-9D45-353296A481B0}" type="presParOf" srcId="{10776AF2-EFC9-4D68-B53A-33AD7499CEC1}" destId="{964EE305-C85A-4E41-B482-FB5AB5CBAF99}" srcOrd="0" destOrd="0" presId="urn:microsoft.com/office/officeart/2005/8/layout/list1"/>
    <dgm:cxn modelId="{0BCD396B-68B0-4228-9F45-B7353273E88D}" type="presParOf" srcId="{10776AF2-EFC9-4D68-B53A-33AD7499CEC1}" destId="{3264F455-1FF9-4190-AA03-CE9314F8A376}" srcOrd="1" destOrd="0" presId="urn:microsoft.com/office/officeart/2005/8/layout/list1"/>
    <dgm:cxn modelId="{96A86ECD-7852-40ED-9194-B5D15950364B}" type="presParOf" srcId="{F80E5AF2-51B8-4DBA-9C76-F7AB04824440}" destId="{806DCEF3-C74A-4FA0-A56A-F1A5DEB47157}" srcOrd="1" destOrd="0" presId="urn:microsoft.com/office/officeart/2005/8/layout/list1"/>
    <dgm:cxn modelId="{41ECC879-CD90-4897-A104-5C11B5B7866A}" type="presParOf" srcId="{F80E5AF2-51B8-4DBA-9C76-F7AB04824440}" destId="{C6E02D2F-0E4F-471F-BEA9-6815145FF226}" srcOrd="2" destOrd="0" presId="urn:microsoft.com/office/officeart/2005/8/layout/list1"/>
    <dgm:cxn modelId="{8057B0C9-2112-401E-A14E-95A1FA41BED4}" type="presParOf" srcId="{F80E5AF2-51B8-4DBA-9C76-F7AB04824440}" destId="{0002A87B-180F-41D6-A5AA-78908ED0523C}" srcOrd="3" destOrd="0" presId="urn:microsoft.com/office/officeart/2005/8/layout/list1"/>
    <dgm:cxn modelId="{A798E09F-87CD-45A1-8A9E-A65F11D35144}" type="presParOf" srcId="{F80E5AF2-51B8-4DBA-9C76-F7AB04824440}" destId="{FCA22ACC-FCFC-482C-AD4B-A3CEFA8B83B9}" srcOrd="4" destOrd="0" presId="urn:microsoft.com/office/officeart/2005/8/layout/list1"/>
    <dgm:cxn modelId="{E6727CA1-10CB-435C-8115-6210113ACC33}" type="presParOf" srcId="{FCA22ACC-FCFC-482C-AD4B-A3CEFA8B83B9}" destId="{4B29412E-9783-468A-8473-C42DBC97B603}" srcOrd="0" destOrd="0" presId="urn:microsoft.com/office/officeart/2005/8/layout/list1"/>
    <dgm:cxn modelId="{40FFEEF8-BB3D-4496-A4D5-99CC55A38E55}" type="presParOf" srcId="{FCA22ACC-FCFC-482C-AD4B-A3CEFA8B83B9}" destId="{944EF4DF-A84C-4B27-9C03-796DDA66F0A9}" srcOrd="1" destOrd="0" presId="urn:microsoft.com/office/officeart/2005/8/layout/list1"/>
    <dgm:cxn modelId="{F43BF945-AD43-4B76-8F02-8E58F736F444}" type="presParOf" srcId="{F80E5AF2-51B8-4DBA-9C76-F7AB04824440}" destId="{C3C7079E-DDFE-4F38-B6E3-7FF270E11502}" srcOrd="5" destOrd="0" presId="urn:microsoft.com/office/officeart/2005/8/layout/list1"/>
    <dgm:cxn modelId="{604F17CA-0CF2-41B3-A921-0D690A757267}" type="presParOf" srcId="{F80E5AF2-51B8-4DBA-9C76-F7AB04824440}" destId="{E54A6876-FDC3-47C1-9AB9-4982D0E1C4DF}" srcOrd="6" destOrd="0" presId="urn:microsoft.com/office/officeart/2005/8/layout/list1"/>
    <dgm:cxn modelId="{CEE75AD3-9037-4080-BD44-C6263749E139}" type="presParOf" srcId="{F80E5AF2-51B8-4DBA-9C76-F7AB04824440}" destId="{7AC9F926-2E27-4353-B0C9-71E623F578D9}" srcOrd="7" destOrd="0" presId="urn:microsoft.com/office/officeart/2005/8/layout/list1"/>
    <dgm:cxn modelId="{BE6F97E7-060D-4AD7-98FB-C2E43F3D0625}" type="presParOf" srcId="{F80E5AF2-51B8-4DBA-9C76-F7AB04824440}" destId="{15F12A0E-9684-4FE5-9730-014C2DD8DC67}" srcOrd="8" destOrd="0" presId="urn:microsoft.com/office/officeart/2005/8/layout/list1"/>
    <dgm:cxn modelId="{939E16AE-A696-46F5-8255-272353A02CAC}" type="presParOf" srcId="{15F12A0E-9684-4FE5-9730-014C2DD8DC67}" destId="{4E724ADF-752E-43E2-A1D8-15946B6DACA3}" srcOrd="0" destOrd="0" presId="urn:microsoft.com/office/officeart/2005/8/layout/list1"/>
    <dgm:cxn modelId="{1E59AF9C-B928-4E28-8302-35A157D4FD6C}" type="presParOf" srcId="{15F12A0E-9684-4FE5-9730-014C2DD8DC67}" destId="{6DE921F5-FA9A-4BC1-8FC6-89AE10EAED61}" srcOrd="1" destOrd="0" presId="urn:microsoft.com/office/officeart/2005/8/layout/list1"/>
    <dgm:cxn modelId="{6547548D-0924-4728-BD28-8F79F5011977}" type="presParOf" srcId="{F80E5AF2-51B8-4DBA-9C76-F7AB04824440}" destId="{3080FAAE-E8BB-4F56-8F5D-9673AB069B0C}" srcOrd="9" destOrd="0" presId="urn:microsoft.com/office/officeart/2005/8/layout/list1"/>
    <dgm:cxn modelId="{B44DC71D-0DE3-4566-938C-1DDC627A8EB6}" type="presParOf" srcId="{F80E5AF2-51B8-4DBA-9C76-F7AB04824440}" destId="{C00FEF9B-DC6A-4DF4-9521-9FF060069A4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4C6757-CA26-4273-8E02-0B47BE4CBBEA}" type="datetimeFigureOut">
              <a:rPr lang="en-GB" smtClean="0"/>
              <a:t>12/07/2016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28392-E67F-474C-88AC-7C2273DAA890}" type="slidenum">
              <a:rPr lang="en-GB" smtClean="0"/>
              <a:t>‹#›</a:t>
            </a:fld>
            <a:endParaRPr lang="en-GB"/>
          </a:p>
        </p:txBody>
      </p:sp>
    </p:spTree>
    <p:extLst>
      <p:ext uri="{BB962C8B-B14F-4D97-AF65-F5344CB8AC3E}">
        <p14:creationId xmlns:p14="http://schemas.microsoft.com/office/powerpoint/2010/main" val="360800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2E528-21CF-490F-93A1-05A9C3531E46}" type="datetimeFigureOut">
              <a:rPr lang="en-GB" smtClean="0"/>
              <a:t>12/07/2016</a:t>
            </a:fld>
            <a:endParaRPr lang="en-GB"/>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42417-133D-42BF-B7C8-4C67396B1270}" type="slidenum">
              <a:rPr lang="en-GB" smtClean="0"/>
              <a:t>‹#›</a:t>
            </a:fld>
            <a:endParaRPr lang="en-GB"/>
          </a:p>
        </p:txBody>
      </p:sp>
    </p:spTree>
    <p:extLst>
      <p:ext uri="{BB962C8B-B14F-4D97-AF65-F5344CB8AC3E}">
        <p14:creationId xmlns:p14="http://schemas.microsoft.com/office/powerpoint/2010/main" val="262430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Write</a:t>
            </a:r>
            <a:r>
              <a:rPr lang="tr-TR" dirty="0" smtClean="0"/>
              <a:t> </a:t>
            </a:r>
            <a:r>
              <a:rPr lang="tr-TR" dirty="0" err="1" smtClean="0"/>
              <a:t>one</a:t>
            </a:r>
            <a:r>
              <a:rPr lang="tr-TR" dirty="0" smtClean="0"/>
              <a:t> </a:t>
            </a:r>
            <a:r>
              <a:rPr lang="tr-TR" dirty="0" err="1" smtClean="0"/>
              <a:t>word</a:t>
            </a:r>
            <a:r>
              <a:rPr lang="tr-TR" dirty="0" smtClean="0"/>
              <a:t> </a:t>
            </a:r>
            <a:r>
              <a:rPr lang="tr-TR" dirty="0" err="1" smtClean="0"/>
              <a:t>that</a:t>
            </a:r>
            <a:r>
              <a:rPr lang="tr-TR" dirty="0" smtClean="0"/>
              <a:t> </a:t>
            </a:r>
            <a:r>
              <a:rPr lang="tr-TR" dirty="0" err="1" smtClean="0"/>
              <a:t>defines</a:t>
            </a:r>
            <a:r>
              <a:rPr lang="tr-TR" dirty="0" smtClean="0"/>
              <a:t> </a:t>
            </a:r>
            <a:r>
              <a:rPr lang="tr-TR" dirty="0" err="1" smtClean="0"/>
              <a:t>what</a:t>
            </a:r>
            <a:r>
              <a:rPr lang="tr-TR" dirty="0" smtClean="0"/>
              <a:t> </a:t>
            </a:r>
            <a:r>
              <a:rPr lang="tr-TR" dirty="0" err="1" smtClean="0"/>
              <a:t>we</a:t>
            </a:r>
            <a:r>
              <a:rPr lang="tr-TR" dirty="0" smtClean="0"/>
              <a:t> </a:t>
            </a:r>
            <a:r>
              <a:rPr lang="tr-TR" dirty="0" err="1" smtClean="0"/>
              <a:t>would</a:t>
            </a:r>
            <a:r>
              <a:rPr lang="tr-TR" dirty="0" smtClean="0"/>
              <a:t> </a:t>
            </a:r>
            <a:r>
              <a:rPr lang="tr-TR" dirty="0" err="1" smtClean="0"/>
              <a:t>like</a:t>
            </a:r>
            <a:r>
              <a:rPr lang="tr-TR" dirty="0" smtClean="0"/>
              <a:t> from </a:t>
            </a:r>
            <a:r>
              <a:rPr lang="tr-TR" dirty="0" err="1" smtClean="0"/>
              <a:t>our</a:t>
            </a:r>
            <a:r>
              <a:rPr lang="tr-TR" dirty="0" smtClean="0"/>
              <a:t> </a:t>
            </a:r>
            <a:r>
              <a:rPr lang="tr-TR" dirty="0" err="1" smtClean="0"/>
              <a:t>students</a:t>
            </a:r>
            <a:r>
              <a:rPr lang="tr-TR" dirty="0" smtClean="0"/>
              <a:t> in </a:t>
            </a:r>
            <a:r>
              <a:rPr lang="tr-TR" dirty="0" err="1" smtClean="0"/>
              <a:t>capital</a:t>
            </a:r>
            <a:r>
              <a:rPr lang="tr-TR" dirty="0" smtClean="0"/>
              <a:t> </a:t>
            </a:r>
            <a:r>
              <a:rPr lang="tr-TR" dirty="0" err="1" smtClean="0"/>
              <a:t>letters</a:t>
            </a:r>
            <a:r>
              <a:rPr lang="tr-TR" dirty="0" smtClean="0"/>
              <a:t> </a:t>
            </a:r>
            <a:r>
              <a:rPr lang="tr-TR" dirty="0" err="1" smtClean="0"/>
              <a:t>onto</a:t>
            </a:r>
            <a:r>
              <a:rPr lang="tr-TR" dirty="0" smtClean="0"/>
              <a:t> a </a:t>
            </a:r>
            <a:r>
              <a:rPr lang="tr-TR" dirty="0" err="1" smtClean="0"/>
              <a:t>pıece</a:t>
            </a:r>
            <a:r>
              <a:rPr lang="tr-TR" dirty="0" smtClean="0"/>
              <a:t> of </a:t>
            </a:r>
            <a:r>
              <a:rPr lang="tr-TR" dirty="0" err="1" smtClean="0"/>
              <a:t>card</a:t>
            </a:r>
            <a:r>
              <a:rPr lang="tr-TR" dirty="0" smtClean="0"/>
              <a:t>. </a:t>
            </a:r>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come</a:t>
            </a:r>
            <a:r>
              <a:rPr lang="tr-TR" dirty="0" smtClean="0"/>
              <a:t> and </a:t>
            </a:r>
            <a:r>
              <a:rPr lang="tr-TR" dirty="0" err="1" smtClean="0"/>
              <a:t>stick</a:t>
            </a:r>
            <a:r>
              <a:rPr lang="tr-TR" dirty="0" smtClean="0"/>
              <a:t> on </a:t>
            </a:r>
            <a:r>
              <a:rPr lang="tr-TR" dirty="0" err="1" smtClean="0"/>
              <a:t>the</a:t>
            </a:r>
            <a:r>
              <a:rPr lang="tr-TR" dirty="0" smtClean="0"/>
              <a:t> </a:t>
            </a:r>
            <a:r>
              <a:rPr lang="tr-TR" dirty="0" err="1" smtClean="0"/>
              <a:t>wall</a:t>
            </a:r>
            <a:r>
              <a:rPr lang="tr-TR" dirty="0" smtClean="0"/>
              <a:t>. Do </a:t>
            </a:r>
            <a:r>
              <a:rPr lang="tr-TR" dirty="0" err="1" smtClean="0"/>
              <a:t>this</a:t>
            </a:r>
            <a:r>
              <a:rPr lang="tr-TR" dirty="0" smtClean="0"/>
              <a:t> </a:t>
            </a:r>
            <a:r>
              <a:rPr lang="tr-TR" dirty="0" err="1" smtClean="0"/>
              <a:t>alphabetically</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the</a:t>
            </a:r>
            <a:r>
              <a:rPr lang="tr-TR" dirty="0" smtClean="0"/>
              <a:t> </a:t>
            </a:r>
            <a:r>
              <a:rPr lang="tr-TR" dirty="0" err="1" smtClean="0"/>
              <a:t>word</a:t>
            </a:r>
            <a:r>
              <a:rPr lang="tr-TR" dirty="0" smtClean="0"/>
              <a:t> </a:t>
            </a:r>
            <a:r>
              <a:rPr lang="tr-TR" dirty="0" err="1" smtClean="0"/>
              <a:t>written</a:t>
            </a:r>
            <a:r>
              <a:rPr lang="tr-TR" dirty="0" smtClean="0"/>
              <a:t> on </a:t>
            </a:r>
            <a:r>
              <a:rPr lang="tr-TR" dirty="0" err="1" smtClean="0"/>
              <a:t>the</a:t>
            </a:r>
            <a:r>
              <a:rPr lang="tr-TR" dirty="0" smtClean="0"/>
              <a:t> </a:t>
            </a:r>
            <a:r>
              <a:rPr lang="tr-TR" dirty="0" err="1" smtClean="0"/>
              <a:t>paper</a:t>
            </a:r>
            <a:r>
              <a:rPr lang="tr-TR" dirty="0" smtClean="0"/>
              <a:t> </a:t>
            </a:r>
            <a:r>
              <a:rPr lang="tr-TR" dirty="0" err="1" smtClean="0"/>
              <a:t>or</a:t>
            </a:r>
            <a:r>
              <a:rPr lang="tr-TR" dirty="0" smtClean="0"/>
              <a:t> </a:t>
            </a:r>
            <a:r>
              <a:rPr lang="tr-TR" dirty="0" err="1" smtClean="0"/>
              <a:t>the</a:t>
            </a:r>
            <a:r>
              <a:rPr lang="tr-TR" dirty="0" smtClean="0"/>
              <a:t> </a:t>
            </a:r>
            <a:r>
              <a:rPr lang="tr-TR" dirty="0" err="1" smtClean="0"/>
              <a:t>teacher’s</a:t>
            </a:r>
            <a:r>
              <a:rPr lang="tr-TR" dirty="0" smtClean="0"/>
              <a:t> name).</a:t>
            </a:r>
          </a:p>
          <a:p>
            <a:pPr>
              <a:buFont typeface="Arial" pitchFamily="34" charset="0"/>
              <a:buChar char="•"/>
            </a:pPr>
            <a:r>
              <a:rPr lang="tr-TR" dirty="0" err="1" smtClean="0"/>
              <a:t>Alternatively</a:t>
            </a:r>
            <a:r>
              <a:rPr lang="tr-TR" dirty="0" smtClean="0"/>
              <a:t> </a:t>
            </a:r>
            <a:r>
              <a:rPr lang="tr-TR" dirty="0" err="1" smtClean="0"/>
              <a:t>have</a:t>
            </a:r>
            <a:r>
              <a:rPr lang="tr-TR" dirty="0" smtClean="0"/>
              <a:t> </a:t>
            </a:r>
            <a:r>
              <a:rPr lang="tr-TR" dirty="0" err="1" smtClean="0"/>
              <a:t>teacher</a:t>
            </a:r>
            <a:r>
              <a:rPr lang="tr-TR" dirty="0" smtClean="0"/>
              <a:t> </a:t>
            </a:r>
            <a:r>
              <a:rPr lang="tr-TR" dirty="0" err="1" smtClean="0"/>
              <a:t>draw</a:t>
            </a:r>
            <a:r>
              <a:rPr lang="tr-TR" dirty="0" smtClean="0"/>
              <a:t> a </a:t>
            </a:r>
            <a:r>
              <a:rPr lang="tr-TR" dirty="0" err="1" smtClean="0"/>
              <a:t>small</a:t>
            </a:r>
            <a:r>
              <a:rPr lang="tr-TR" dirty="0" smtClean="0"/>
              <a:t> </a:t>
            </a:r>
            <a:r>
              <a:rPr lang="tr-TR" dirty="0" err="1" smtClean="0"/>
              <a:t>picture</a:t>
            </a:r>
            <a:r>
              <a:rPr lang="tr-TR" dirty="0" smtClean="0"/>
              <a:t>/</a:t>
            </a:r>
            <a:r>
              <a:rPr lang="tr-TR" dirty="0" err="1" smtClean="0"/>
              <a:t>write</a:t>
            </a:r>
            <a:r>
              <a:rPr lang="tr-TR" dirty="0" smtClean="0"/>
              <a:t> </a:t>
            </a:r>
            <a:r>
              <a:rPr lang="tr-TR" dirty="0" err="1" smtClean="0"/>
              <a:t>their</a:t>
            </a:r>
            <a:r>
              <a:rPr lang="tr-TR" dirty="0" smtClean="0"/>
              <a:t> name on a </a:t>
            </a:r>
            <a:r>
              <a:rPr lang="tr-TR" dirty="0" err="1" smtClean="0"/>
              <a:t>piece</a:t>
            </a:r>
            <a:r>
              <a:rPr lang="tr-TR" dirty="0" smtClean="0"/>
              <a:t> of </a:t>
            </a:r>
            <a:r>
              <a:rPr lang="tr-TR" dirty="0" err="1" smtClean="0"/>
              <a:t>card</a:t>
            </a:r>
            <a:r>
              <a:rPr lang="tr-TR" dirty="0" smtClean="0"/>
              <a:t>. Put </a:t>
            </a:r>
            <a:r>
              <a:rPr lang="tr-TR" dirty="0" err="1" smtClean="0"/>
              <a:t>all</a:t>
            </a:r>
            <a:r>
              <a:rPr lang="tr-TR" dirty="0" smtClean="0"/>
              <a:t> </a:t>
            </a:r>
            <a:r>
              <a:rPr lang="tr-TR" dirty="0" err="1" smtClean="0"/>
              <a:t>the</a:t>
            </a:r>
            <a:r>
              <a:rPr lang="tr-TR" dirty="0" smtClean="0"/>
              <a:t> </a:t>
            </a:r>
            <a:r>
              <a:rPr lang="tr-TR" dirty="0" err="1" smtClean="0"/>
              <a:t>papers</a:t>
            </a:r>
            <a:r>
              <a:rPr lang="tr-TR" dirty="0" smtClean="0"/>
              <a:t> </a:t>
            </a:r>
            <a:r>
              <a:rPr lang="tr-TR" dirty="0" err="1" smtClean="0"/>
              <a:t>into</a:t>
            </a:r>
            <a:r>
              <a:rPr lang="tr-TR" dirty="0" smtClean="0"/>
              <a:t> a </a:t>
            </a:r>
            <a:r>
              <a:rPr lang="tr-TR" dirty="0" err="1" smtClean="0"/>
              <a:t>bag</a:t>
            </a:r>
            <a:r>
              <a:rPr lang="tr-TR" dirty="0" smtClean="0"/>
              <a:t> and </a:t>
            </a:r>
            <a:r>
              <a:rPr lang="tr-TR" dirty="0" err="1" smtClean="0"/>
              <a:t>fish</a:t>
            </a:r>
            <a:r>
              <a:rPr lang="tr-TR" dirty="0" smtClean="0"/>
              <a:t> </a:t>
            </a:r>
            <a:r>
              <a:rPr lang="tr-TR" dirty="0" err="1" smtClean="0"/>
              <a:t>out</a:t>
            </a:r>
            <a:r>
              <a:rPr lang="tr-TR" dirty="0" smtClean="0"/>
              <a:t> </a:t>
            </a:r>
            <a:r>
              <a:rPr lang="tr-TR" dirty="0" err="1" smtClean="0"/>
              <a:t>names</a:t>
            </a:r>
            <a:r>
              <a:rPr lang="tr-TR" dirty="0" smtClean="0"/>
              <a:t> </a:t>
            </a:r>
            <a:r>
              <a:rPr lang="tr-TR" dirty="0" err="1" smtClean="0"/>
              <a:t>to</a:t>
            </a:r>
            <a:r>
              <a:rPr lang="tr-TR" dirty="0" smtClean="0"/>
              <a:t> </a:t>
            </a:r>
            <a:r>
              <a:rPr lang="tr-TR" dirty="0" err="1" smtClean="0"/>
              <a:t>come</a:t>
            </a:r>
            <a:r>
              <a:rPr lang="tr-TR" dirty="0" smtClean="0"/>
              <a:t> and </a:t>
            </a:r>
            <a:r>
              <a:rPr lang="tr-TR" dirty="0" err="1" smtClean="0"/>
              <a:t>stick</a:t>
            </a:r>
            <a:r>
              <a:rPr lang="tr-TR" dirty="0" smtClean="0"/>
              <a:t> </a:t>
            </a:r>
            <a:r>
              <a:rPr lang="tr-TR" dirty="0" err="1" smtClean="0"/>
              <a:t>the</a:t>
            </a:r>
            <a:r>
              <a:rPr lang="tr-TR" dirty="0" smtClean="0"/>
              <a:t> </a:t>
            </a:r>
            <a:r>
              <a:rPr lang="tr-TR" dirty="0" err="1" smtClean="0"/>
              <a:t>chosen</a:t>
            </a:r>
            <a:r>
              <a:rPr lang="tr-TR" dirty="0" smtClean="0"/>
              <a:t> </a:t>
            </a:r>
            <a:r>
              <a:rPr lang="tr-TR" dirty="0" err="1" smtClean="0"/>
              <a:t>word</a:t>
            </a:r>
            <a:r>
              <a:rPr lang="tr-TR" dirty="0" smtClean="0"/>
              <a:t> on </a:t>
            </a:r>
            <a:r>
              <a:rPr lang="tr-TR" dirty="0" err="1" smtClean="0"/>
              <a:t>the</a:t>
            </a:r>
            <a:r>
              <a:rPr lang="tr-TR" dirty="0" smtClean="0"/>
              <a:t> board.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a:t>
            </a:fld>
            <a:endParaRPr lang="tr-TR"/>
          </a:p>
        </p:txBody>
      </p:sp>
    </p:spTree>
    <p:extLst>
      <p:ext uri="{BB962C8B-B14F-4D97-AF65-F5344CB8AC3E}">
        <p14:creationId xmlns:p14="http://schemas.microsoft.com/office/powerpoint/2010/main" val="762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err="1" smtClean="0"/>
              <a:t>Potential</a:t>
            </a:r>
            <a:r>
              <a:rPr lang="tr-TR" b="1" dirty="0" smtClean="0"/>
              <a:t> </a:t>
            </a:r>
            <a:r>
              <a:rPr lang="tr-TR" b="1" dirty="0" err="1" smtClean="0"/>
              <a:t>examples</a:t>
            </a:r>
            <a:r>
              <a:rPr lang="tr-TR" b="1" dirty="0" smtClean="0"/>
              <a:t> of NC </a:t>
            </a:r>
            <a:r>
              <a:rPr lang="tr-TR" b="1" dirty="0" err="1" smtClean="0"/>
              <a:t>statements</a:t>
            </a:r>
            <a:endParaRPr lang="tr-TR" b="1" dirty="0" smtClean="0"/>
          </a:p>
          <a:p>
            <a:r>
              <a:rPr lang="tr-TR" dirty="0" smtClean="0"/>
              <a:t>“</a:t>
            </a:r>
            <a:r>
              <a:rPr lang="tr-TR" dirty="0" err="1" smtClean="0"/>
              <a:t>Great</a:t>
            </a:r>
            <a:r>
              <a:rPr lang="tr-TR" dirty="0" smtClean="0"/>
              <a:t> </a:t>
            </a:r>
            <a:r>
              <a:rPr lang="tr-TR" dirty="0" err="1" smtClean="0"/>
              <a:t>that</a:t>
            </a:r>
            <a:r>
              <a:rPr lang="tr-TR" dirty="0" smtClean="0"/>
              <a:t> </a:t>
            </a:r>
            <a:r>
              <a:rPr lang="tr-TR" dirty="0" err="1" smtClean="0"/>
              <a:t>you’ve</a:t>
            </a:r>
            <a:r>
              <a:rPr lang="tr-TR" dirty="0" smtClean="0"/>
              <a:t> </a:t>
            </a:r>
            <a:r>
              <a:rPr lang="tr-TR" dirty="0" err="1" smtClean="0"/>
              <a:t>lined</a:t>
            </a:r>
            <a:r>
              <a:rPr lang="tr-TR" dirty="0" smtClean="0"/>
              <a:t> </a:t>
            </a:r>
            <a:r>
              <a:rPr lang="tr-TR" dirty="0" err="1" smtClean="0"/>
              <a:t>up</a:t>
            </a:r>
            <a:r>
              <a:rPr lang="tr-TR" dirty="0" smtClean="0"/>
              <a:t> </a:t>
            </a:r>
            <a:r>
              <a:rPr lang="tr-TR" dirty="0" err="1" smtClean="0"/>
              <a:t>so</a:t>
            </a:r>
            <a:r>
              <a:rPr lang="tr-TR" dirty="0" smtClean="0"/>
              <a:t> </a:t>
            </a:r>
            <a:r>
              <a:rPr lang="tr-TR" dirty="0" err="1" smtClean="0"/>
              <a:t>well</a:t>
            </a:r>
            <a:r>
              <a:rPr lang="tr-TR" dirty="0" smtClean="0"/>
              <a:t>”. </a:t>
            </a:r>
          </a:p>
          <a:p>
            <a:r>
              <a:rPr lang="tr-TR" dirty="0" smtClean="0"/>
              <a:t>“</a:t>
            </a:r>
            <a:r>
              <a:rPr lang="tr-TR" dirty="0" err="1" smtClean="0"/>
              <a:t>You</a:t>
            </a:r>
            <a:r>
              <a:rPr lang="tr-TR" dirty="0" smtClean="0"/>
              <a:t> </a:t>
            </a:r>
            <a:r>
              <a:rPr lang="tr-TR" dirty="0" err="1" smtClean="0"/>
              <a:t>look</a:t>
            </a:r>
            <a:r>
              <a:rPr lang="tr-TR" dirty="0" smtClean="0"/>
              <a:t> </a:t>
            </a:r>
            <a:r>
              <a:rPr lang="tr-TR" dirty="0" err="1" smtClean="0"/>
              <a:t>lıke</a:t>
            </a:r>
            <a:r>
              <a:rPr lang="tr-TR" dirty="0" smtClean="0"/>
              <a:t> </a:t>
            </a:r>
            <a:r>
              <a:rPr lang="tr-TR" dirty="0" err="1" smtClean="0"/>
              <a:t>you</a:t>
            </a:r>
            <a:r>
              <a:rPr lang="tr-TR" dirty="0" smtClean="0"/>
              <a:t> </a:t>
            </a:r>
            <a:r>
              <a:rPr lang="tr-TR" dirty="0" err="1" smtClean="0"/>
              <a:t>have</a:t>
            </a:r>
            <a:r>
              <a:rPr lang="tr-TR" dirty="0" smtClean="0"/>
              <a:t> </a:t>
            </a:r>
            <a:r>
              <a:rPr lang="tr-TR" dirty="0" err="1" smtClean="0"/>
              <a:t>got</a:t>
            </a:r>
            <a:r>
              <a:rPr lang="tr-TR" dirty="0" smtClean="0"/>
              <a:t> </a:t>
            </a:r>
            <a:r>
              <a:rPr lang="tr-TR" dirty="0" err="1" smtClean="0"/>
              <a:t>all</a:t>
            </a:r>
            <a:r>
              <a:rPr lang="tr-TR" dirty="0" smtClean="0"/>
              <a:t> </a:t>
            </a:r>
            <a:r>
              <a:rPr lang="tr-TR" dirty="0" err="1" smtClean="0"/>
              <a:t>your</a:t>
            </a:r>
            <a:r>
              <a:rPr lang="tr-TR" dirty="0" smtClean="0"/>
              <a:t> </a:t>
            </a:r>
            <a:r>
              <a:rPr lang="tr-TR" dirty="0" err="1" smtClean="0"/>
              <a:t>stuff</a:t>
            </a:r>
            <a:r>
              <a:rPr lang="tr-TR" dirty="0" smtClean="0"/>
              <a:t> for </a:t>
            </a:r>
            <a:r>
              <a:rPr lang="tr-TR" dirty="0" err="1" smtClean="0"/>
              <a:t>this</a:t>
            </a:r>
            <a:r>
              <a:rPr lang="tr-TR" dirty="0" smtClean="0"/>
              <a:t> </a:t>
            </a:r>
            <a:r>
              <a:rPr lang="tr-TR" dirty="0" err="1" smtClean="0"/>
              <a:t>lesson</a:t>
            </a:r>
            <a:r>
              <a:rPr lang="tr-TR" dirty="0" smtClean="0"/>
              <a:t>”</a:t>
            </a:r>
          </a:p>
          <a:p>
            <a:r>
              <a:rPr lang="tr-TR" dirty="0" smtClean="0"/>
              <a:t>“</a:t>
            </a:r>
            <a:r>
              <a:rPr lang="tr-TR" dirty="0" err="1" smtClean="0"/>
              <a:t>Good</a:t>
            </a:r>
            <a:r>
              <a:rPr lang="tr-TR" dirty="0" smtClean="0"/>
              <a:t> </a:t>
            </a:r>
            <a:r>
              <a:rPr lang="tr-TR" dirty="0" err="1" smtClean="0"/>
              <a:t>job</a:t>
            </a:r>
            <a:r>
              <a:rPr lang="tr-TR" dirty="0" smtClean="0"/>
              <a:t> for </a:t>
            </a:r>
            <a:r>
              <a:rPr lang="tr-TR" dirty="0" err="1" smtClean="0"/>
              <a:t>being</a:t>
            </a:r>
            <a:r>
              <a:rPr lang="tr-TR" dirty="0" smtClean="0"/>
              <a:t> on time”</a:t>
            </a:r>
          </a:p>
          <a:p>
            <a:r>
              <a:rPr lang="tr-TR" dirty="0" smtClean="0"/>
              <a:t>“</a:t>
            </a:r>
            <a:r>
              <a:rPr lang="tr-TR" dirty="0" err="1" smtClean="0"/>
              <a:t>Thanks</a:t>
            </a:r>
            <a:r>
              <a:rPr lang="tr-TR" dirty="0" smtClean="0"/>
              <a:t> for </a:t>
            </a:r>
            <a:r>
              <a:rPr lang="tr-TR" dirty="0" err="1" smtClean="0"/>
              <a:t>settling</a:t>
            </a:r>
            <a:r>
              <a:rPr lang="tr-TR" dirty="0" smtClean="0"/>
              <a:t> </a:t>
            </a:r>
            <a:r>
              <a:rPr lang="tr-TR" dirty="0" err="1" smtClean="0"/>
              <a:t>down</a:t>
            </a:r>
            <a:r>
              <a:rPr lang="tr-TR" dirty="0" smtClean="0"/>
              <a:t>”</a:t>
            </a:r>
          </a:p>
          <a:p>
            <a:endParaRPr lang="tr-TR" dirty="0" smtClean="0"/>
          </a:p>
          <a:p>
            <a:r>
              <a:rPr lang="tr-TR" dirty="0" err="1" smtClean="0"/>
              <a:t>Get</a:t>
            </a:r>
            <a:r>
              <a:rPr lang="tr-TR" dirty="0" smtClean="0"/>
              <a:t> </a:t>
            </a:r>
            <a:r>
              <a:rPr lang="tr-TR" dirty="0" err="1" smtClean="0"/>
              <a:t>informal</a:t>
            </a:r>
            <a:r>
              <a:rPr lang="tr-TR" dirty="0" smtClean="0"/>
              <a:t> </a:t>
            </a:r>
            <a:r>
              <a:rPr lang="tr-TR" dirty="0" err="1" smtClean="0"/>
              <a:t>chitchat</a:t>
            </a:r>
            <a:r>
              <a:rPr lang="tr-TR" dirty="0" smtClean="0"/>
              <a:t> </a:t>
            </a:r>
            <a:r>
              <a:rPr lang="tr-TR" dirty="0" err="1" smtClean="0"/>
              <a:t>examples</a:t>
            </a:r>
            <a:r>
              <a:rPr lang="tr-TR" dirty="0" smtClean="0"/>
              <a:t> from </a:t>
            </a:r>
            <a:r>
              <a:rPr lang="tr-TR" dirty="0" err="1" smtClean="0"/>
              <a:t>the</a:t>
            </a:r>
            <a:r>
              <a:rPr lang="tr-TR" dirty="0" smtClean="0"/>
              <a:t> </a:t>
            </a:r>
            <a:r>
              <a:rPr lang="tr-TR" dirty="0" err="1" smtClean="0"/>
              <a:t>teachers</a:t>
            </a:r>
            <a:r>
              <a:rPr lang="tr-TR" dirty="0" smtClean="0"/>
              <a:t> (</a:t>
            </a:r>
            <a:r>
              <a:rPr lang="tr-TR" dirty="0" err="1" smtClean="0"/>
              <a:t>small</a:t>
            </a:r>
            <a:r>
              <a:rPr lang="tr-TR" dirty="0" smtClean="0"/>
              <a:t> </a:t>
            </a:r>
            <a:r>
              <a:rPr lang="tr-TR" dirty="0" err="1" smtClean="0"/>
              <a:t>groups</a:t>
            </a:r>
            <a:r>
              <a:rPr lang="tr-TR" dirty="0" smtClean="0"/>
              <a:t>/</a:t>
            </a:r>
            <a:r>
              <a:rPr lang="tr-TR" dirty="0" err="1" smtClean="0"/>
              <a:t>pairs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18</a:t>
            </a:fld>
            <a:endParaRPr lang="tr-TR"/>
          </a:p>
        </p:txBody>
      </p:sp>
    </p:spTree>
    <p:extLst>
      <p:ext uri="{BB962C8B-B14F-4D97-AF65-F5344CB8AC3E}">
        <p14:creationId xmlns:p14="http://schemas.microsoft.com/office/powerpoint/2010/main" val="81111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Encourage</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think</a:t>
            </a:r>
            <a:r>
              <a:rPr lang="tr-TR" dirty="0" smtClean="0"/>
              <a:t> </a:t>
            </a:r>
            <a:r>
              <a:rPr lang="tr-TR" dirty="0" err="1" smtClean="0"/>
              <a:t>about</a:t>
            </a:r>
            <a:r>
              <a:rPr lang="tr-TR" dirty="0" smtClean="0"/>
              <a:t> </a:t>
            </a:r>
            <a:r>
              <a:rPr lang="tr-TR" dirty="0" err="1" smtClean="0"/>
              <a:t>their</a:t>
            </a:r>
            <a:r>
              <a:rPr lang="tr-TR" dirty="0" smtClean="0"/>
              <a:t> body </a:t>
            </a:r>
            <a:r>
              <a:rPr lang="tr-TR" dirty="0" err="1" smtClean="0"/>
              <a:t>language</a:t>
            </a:r>
            <a:r>
              <a:rPr lang="tr-TR" dirty="0" smtClean="0"/>
              <a:t> (</a:t>
            </a:r>
            <a:r>
              <a:rPr lang="tr-TR" dirty="0" err="1" smtClean="0"/>
              <a:t>positive</a:t>
            </a:r>
            <a:r>
              <a:rPr lang="tr-TR" dirty="0" smtClean="0"/>
              <a:t>, but </a:t>
            </a:r>
            <a:r>
              <a:rPr lang="tr-TR" dirty="0" err="1" smtClean="0"/>
              <a:t>assertive</a:t>
            </a:r>
            <a:r>
              <a:rPr lang="tr-TR" dirty="0" smtClean="0"/>
              <a:t>) </a:t>
            </a:r>
            <a:r>
              <a:rPr lang="tr-TR" dirty="0" err="1" smtClean="0"/>
              <a:t>their</a:t>
            </a:r>
            <a:r>
              <a:rPr lang="tr-TR" dirty="0" smtClean="0"/>
              <a:t> </a:t>
            </a:r>
            <a:r>
              <a:rPr lang="tr-TR" dirty="0" err="1" smtClean="0"/>
              <a:t>tone</a:t>
            </a:r>
            <a:r>
              <a:rPr lang="tr-TR" dirty="0" smtClean="0"/>
              <a:t> of </a:t>
            </a:r>
            <a:r>
              <a:rPr lang="tr-TR" dirty="0" err="1" smtClean="0"/>
              <a:t>voice</a:t>
            </a:r>
            <a:r>
              <a:rPr lang="tr-TR" dirty="0" smtClean="0"/>
              <a:t> (</a:t>
            </a:r>
            <a:r>
              <a:rPr lang="tr-TR" dirty="0" err="1" smtClean="0"/>
              <a:t>strong</a:t>
            </a:r>
            <a:r>
              <a:rPr lang="tr-TR" dirty="0" smtClean="0"/>
              <a:t> and </a:t>
            </a:r>
            <a:r>
              <a:rPr lang="tr-TR" dirty="0" err="1" smtClean="0"/>
              <a:t>calm</a:t>
            </a:r>
            <a:r>
              <a:rPr lang="tr-TR" dirty="0" smtClean="0"/>
              <a:t>) and </a:t>
            </a:r>
            <a:r>
              <a:rPr lang="tr-TR" dirty="0" err="1" smtClean="0"/>
              <a:t>where</a:t>
            </a:r>
            <a:r>
              <a:rPr lang="tr-TR" dirty="0" smtClean="0"/>
              <a:t> </a:t>
            </a:r>
            <a:r>
              <a:rPr lang="tr-TR" dirty="0" err="1" smtClean="0"/>
              <a:t>they</a:t>
            </a:r>
            <a:r>
              <a:rPr lang="tr-TR" dirty="0" smtClean="0"/>
              <a:t> </a:t>
            </a:r>
            <a:r>
              <a:rPr lang="tr-TR" dirty="0" err="1" smtClean="0"/>
              <a:t>stand</a:t>
            </a:r>
            <a:r>
              <a:rPr lang="tr-TR" dirty="0" smtClean="0"/>
              <a:t> (</a:t>
            </a:r>
            <a:r>
              <a:rPr lang="tr-TR" dirty="0" err="1" smtClean="0"/>
              <a:t>they</a:t>
            </a:r>
            <a:r>
              <a:rPr lang="tr-TR" dirty="0" smtClean="0"/>
              <a:t> </a:t>
            </a:r>
            <a:r>
              <a:rPr lang="tr-TR" dirty="0" err="1" smtClean="0"/>
              <a:t>should</a:t>
            </a:r>
            <a:r>
              <a:rPr lang="tr-TR" dirty="0" smtClean="0"/>
              <a:t> </a:t>
            </a:r>
            <a:r>
              <a:rPr lang="tr-TR" dirty="0" err="1" smtClean="0"/>
              <a:t>move</a:t>
            </a:r>
            <a:r>
              <a:rPr lang="tr-TR" dirty="0" smtClean="0"/>
              <a:t> </a:t>
            </a:r>
            <a:r>
              <a:rPr lang="tr-TR" dirty="0" err="1" smtClean="0"/>
              <a:t>away</a:t>
            </a:r>
            <a:r>
              <a:rPr lang="tr-TR" dirty="0" smtClean="0"/>
              <a:t> from </a:t>
            </a:r>
            <a:r>
              <a:rPr lang="tr-TR" dirty="0" err="1" smtClean="0"/>
              <a:t>the</a:t>
            </a:r>
            <a:r>
              <a:rPr lang="tr-TR" dirty="0" smtClean="0"/>
              <a:t> </a:t>
            </a:r>
            <a:r>
              <a:rPr lang="tr-TR" dirty="0" err="1" smtClean="0"/>
              <a:t>students</a:t>
            </a:r>
            <a:r>
              <a:rPr lang="tr-TR" dirty="0" smtClean="0"/>
              <a:t> </a:t>
            </a:r>
            <a:r>
              <a:rPr lang="tr-TR" dirty="0" err="1" smtClean="0"/>
              <a:t>because</a:t>
            </a:r>
            <a:r>
              <a:rPr lang="tr-TR" dirty="0" smtClean="0"/>
              <a:t> </a:t>
            </a:r>
            <a:r>
              <a:rPr lang="tr-TR" dirty="0" err="1" smtClean="0"/>
              <a:t>informal</a:t>
            </a:r>
            <a:r>
              <a:rPr lang="tr-TR" dirty="0" smtClean="0"/>
              <a:t> </a:t>
            </a:r>
            <a:r>
              <a:rPr lang="tr-TR" dirty="0" err="1" smtClean="0"/>
              <a:t>conversation</a:t>
            </a:r>
            <a:r>
              <a:rPr lang="tr-TR" dirty="0" smtClean="0"/>
              <a:t> time is </a:t>
            </a:r>
            <a:r>
              <a:rPr lang="tr-TR" dirty="0" err="1" smtClean="0"/>
              <a:t>over</a:t>
            </a:r>
            <a:r>
              <a:rPr lang="tr-TR" dirty="0" smtClean="0"/>
              <a:t> </a:t>
            </a:r>
            <a:r>
              <a:rPr lang="tr-TR" dirty="0" err="1" smtClean="0"/>
              <a:t>now</a:t>
            </a:r>
            <a:r>
              <a:rPr lang="tr-TR" dirty="0" smtClean="0"/>
              <a:t>). </a:t>
            </a:r>
            <a:r>
              <a:rPr lang="tr-TR" dirty="0" err="1" smtClean="0"/>
              <a:t>The</a:t>
            </a:r>
            <a:r>
              <a:rPr lang="tr-TR" dirty="0" smtClean="0"/>
              <a:t> </a:t>
            </a:r>
            <a:r>
              <a:rPr lang="tr-TR" dirty="0" err="1" smtClean="0"/>
              <a:t>best</a:t>
            </a:r>
            <a:r>
              <a:rPr lang="tr-TR" dirty="0" smtClean="0"/>
              <a:t> </a:t>
            </a:r>
            <a:r>
              <a:rPr lang="tr-TR" dirty="0" err="1" smtClean="0"/>
              <a:t>instruction</a:t>
            </a:r>
            <a:r>
              <a:rPr lang="tr-TR" dirty="0" smtClean="0"/>
              <a:t> is </a:t>
            </a:r>
            <a:r>
              <a:rPr lang="tr-TR" dirty="0" err="1" smtClean="0"/>
              <a:t>number</a:t>
            </a:r>
            <a:r>
              <a:rPr lang="tr-TR" dirty="0" smtClean="0"/>
              <a:t> 2 (</a:t>
            </a:r>
            <a:r>
              <a:rPr lang="tr-TR" dirty="0" err="1" smtClean="0"/>
              <a:t>specific</a:t>
            </a:r>
            <a:r>
              <a:rPr lang="tr-TR" dirty="0" smtClean="0"/>
              <a:t> and </a:t>
            </a:r>
            <a:r>
              <a:rPr lang="tr-TR" dirty="0" err="1" smtClean="0"/>
              <a:t>polite</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19</a:t>
            </a:fld>
            <a:endParaRPr lang="tr-TR"/>
          </a:p>
        </p:txBody>
      </p:sp>
    </p:spTree>
    <p:extLst>
      <p:ext uri="{BB962C8B-B14F-4D97-AF65-F5344CB8AC3E}">
        <p14:creationId xmlns:p14="http://schemas.microsoft.com/office/powerpoint/2010/main" val="335138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You</a:t>
            </a:r>
            <a:r>
              <a:rPr lang="tr-TR" dirty="0" smtClean="0"/>
              <a:t> </a:t>
            </a:r>
            <a:r>
              <a:rPr lang="tr-TR" dirty="0" err="1" smtClean="0"/>
              <a:t>are</a:t>
            </a:r>
            <a:r>
              <a:rPr lang="tr-TR" dirty="0" smtClean="0"/>
              <a:t> </a:t>
            </a:r>
            <a:r>
              <a:rPr lang="tr-TR" dirty="0" err="1" smtClean="0"/>
              <a:t>reinforcing</a:t>
            </a:r>
            <a:r>
              <a:rPr lang="tr-TR" dirty="0" smtClean="0"/>
              <a:t> </a:t>
            </a:r>
            <a:r>
              <a:rPr lang="tr-TR" dirty="0" err="1" smtClean="0"/>
              <a:t>the</a:t>
            </a:r>
            <a:r>
              <a:rPr lang="tr-TR" dirty="0" smtClean="0"/>
              <a:t> </a:t>
            </a:r>
            <a:r>
              <a:rPr lang="tr-TR" dirty="0" err="1" smtClean="0"/>
              <a:t>behaviour</a:t>
            </a:r>
            <a:r>
              <a:rPr lang="tr-TR" dirty="0" smtClean="0"/>
              <a:t> </a:t>
            </a:r>
            <a:r>
              <a:rPr lang="tr-TR" dirty="0" err="1" smtClean="0"/>
              <a:t>that</a:t>
            </a:r>
            <a:r>
              <a:rPr lang="tr-TR" dirty="0" smtClean="0"/>
              <a:t> </a:t>
            </a:r>
            <a:r>
              <a:rPr lang="tr-TR" dirty="0" err="1" smtClean="0"/>
              <a:t>you</a:t>
            </a:r>
            <a:r>
              <a:rPr lang="tr-TR" dirty="0" smtClean="0"/>
              <a:t> </a:t>
            </a:r>
            <a:r>
              <a:rPr lang="tr-TR" dirty="0" err="1" smtClean="0"/>
              <a:t>want</a:t>
            </a:r>
            <a:r>
              <a:rPr lang="tr-TR" dirty="0" smtClean="0"/>
              <a:t> </a:t>
            </a:r>
            <a:r>
              <a:rPr lang="tr-TR" dirty="0" err="1" smtClean="0"/>
              <a:t>to</a:t>
            </a:r>
            <a:r>
              <a:rPr lang="tr-TR" dirty="0" smtClean="0"/>
              <a:t> </a:t>
            </a:r>
            <a:r>
              <a:rPr lang="tr-TR" dirty="0" err="1" smtClean="0"/>
              <a:t>see</a:t>
            </a:r>
            <a:r>
              <a:rPr lang="tr-TR" dirty="0" smtClean="0"/>
              <a:t> and </a:t>
            </a:r>
            <a:r>
              <a:rPr lang="tr-TR" dirty="0" err="1" smtClean="0"/>
              <a:t>encouraging</a:t>
            </a:r>
            <a:r>
              <a:rPr lang="tr-TR" dirty="0" smtClean="0"/>
              <a:t> </a:t>
            </a:r>
            <a:r>
              <a:rPr lang="tr-TR" dirty="0" err="1" smtClean="0"/>
              <a:t>this</a:t>
            </a:r>
            <a:r>
              <a:rPr lang="tr-TR" dirty="0" smtClean="0"/>
              <a:t> </a:t>
            </a:r>
            <a:r>
              <a:rPr lang="tr-TR" dirty="0" err="1" smtClean="0"/>
              <a:t>behaviour</a:t>
            </a:r>
            <a:r>
              <a:rPr lang="tr-TR" dirty="0" smtClean="0"/>
              <a:t> from </a:t>
            </a:r>
            <a:r>
              <a:rPr lang="tr-TR" dirty="0" err="1" smtClean="0"/>
              <a:t>the</a:t>
            </a:r>
            <a:r>
              <a:rPr lang="tr-TR" dirty="0" smtClean="0"/>
              <a:t> rest of </a:t>
            </a:r>
            <a:r>
              <a:rPr lang="tr-TR" dirty="0" err="1" smtClean="0"/>
              <a:t>your</a:t>
            </a:r>
            <a:r>
              <a:rPr lang="tr-TR" dirty="0" smtClean="0"/>
              <a:t> </a:t>
            </a:r>
            <a:r>
              <a:rPr lang="tr-TR" dirty="0" err="1" smtClean="0"/>
              <a:t>students</a:t>
            </a:r>
            <a:endParaRPr lang="tr-TR" dirty="0" smtClean="0"/>
          </a:p>
          <a:p>
            <a:endParaRPr lang="tr-TR" dirty="0" smtClean="0">
              <a:solidFill>
                <a:srgbClr val="C00000"/>
              </a:solidFill>
            </a:endParaRPr>
          </a:p>
          <a:p>
            <a:r>
              <a:rPr lang="tr-TR" dirty="0" smtClean="0">
                <a:solidFill>
                  <a:srgbClr val="C00000"/>
                </a:solidFill>
              </a:rPr>
              <a:t>*Ask </a:t>
            </a:r>
            <a:r>
              <a:rPr lang="tr-TR" dirty="0" err="1" smtClean="0">
                <a:solidFill>
                  <a:srgbClr val="C00000"/>
                </a:solidFill>
              </a:rPr>
              <a:t>the</a:t>
            </a:r>
            <a:r>
              <a:rPr lang="tr-TR" dirty="0" smtClean="0">
                <a:solidFill>
                  <a:srgbClr val="C00000"/>
                </a:solidFill>
              </a:rPr>
              <a:t> </a:t>
            </a:r>
            <a:r>
              <a:rPr lang="tr-TR" dirty="0" err="1" smtClean="0">
                <a:solidFill>
                  <a:srgbClr val="C00000"/>
                </a:solidFill>
              </a:rPr>
              <a:t>teachers</a:t>
            </a:r>
            <a:r>
              <a:rPr lang="tr-TR" dirty="0" smtClean="0">
                <a:solidFill>
                  <a:srgbClr val="C00000"/>
                </a:solidFill>
              </a:rPr>
              <a:t> for </a:t>
            </a:r>
            <a:r>
              <a:rPr lang="tr-TR" dirty="0" err="1" smtClean="0">
                <a:solidFill>
                  <a:srgbClr val="C00000"/>
                </a:solidFill>
              </a:rPr>
              <a:t>their</a:t>
            </a:r>
            <a:r>
              <a:rPr lang="tr-TR" dirty="0" smtClean="0">
                <a:solidFill>
                  <a:srgbClr val="C00000"/>
                </a:solidFill>
              </a:rPr>
              <a:t> </a:t>
            </a:r>
            <a:r>
              <a:rPr lang="tr-TR" dirty="0" err="1" smtClean="0">
                <a:solidFill>
                  <a:srgbClr val="C00000"/>
                </a:solidFill>
              </a:rPr>
              <a:t>ideas</a:t>
            </a:r>
            <a:r>
              <a:rPr lang="tr-TR" dirty="0" smtClean="0">
                <a:solidFill>
                  <a:srgbClr val="C00000"/>
                </a:solidFill>
              </a:rPr>
              <a:t>. </a:t>
            </a:r>
            <a:r>
              <a:rPr lang="tr-TR" dirty="0" err="1" smtClean="0">
                <a:solidFill>
                  <a:srgbClr val="C00000"/>
                </a:solidFill>
              </a:rPr>
              <a:t>Suggestions</a:t>
            </a:r>
            <a:r>
              <a:rPr lang="tr-TR" dirty="0" smtClean="0">
                <a:solidFill>
                  <a:srgbClr val="C00000"/>
                </a:solidFill>
              </a:rPr>
              <a:t> </a:t>
            </a:r>
            <a:r>
              <a:rPr lang="tr-TR" dirty="0" err="1" smtClean="0">
                <a:solidFill>
                  <a:srgbClr val="C00000"/>
                </a:solidFill>
              </a:rPr>
              <a:t>could</a:t>
            </a:r>
            <a:r>
              <a:rPr lang="tr-TR" dirty="0" smtClean="0">
                <a:solidFill>
                  <a:srgbClr val="C00000"/>
                </a:solidFill>
              </a:rPr>
              <a:t> be </a:t>
            </a:r>
            <a:r>
              <a:rPr lang="tr-TR" dirty="0" err="1" smtClean="0">
                <a:solidFill>
                  <a:srgbClr val="C00000"/>
                </a:solidFill>
              </a:rPr>
              <a:t>to</a:t>
            </a:r>
            <a:r>
              <a:rPr lang="tr-TR" dirty="0" smtClean="0">
                <a:solidFill>
                  <a:srgbClr val="C00000"/>
                </a:solidFill>
              </a:rPr>
              <a:t> </a:t>
            </a:r>
            <a:r>
              <a:rPr lang="tr-TR" dirty="0" err="1" smtClean="0">
                <a:solidFill>
                  <a:srgbClr val="C00000"/>
                </a:solidFill>
              </a:rPr>
              <a:t>thank</a:t>
            </a:r>
            <a:r>
              <a:rPr lang="tr-TR" dirty="0" smtClean="0">
                <a:solidFill>
                  <a:srgbClr val="C00000"/>
                </a:solidFill>
              </a:rPr>
              <a:t> </a:t>
            </a:r>
            <a:r>
              <a:rPr lang="tr-TR" dirty="0" err="1" smtClean="0">
                <a:solidFill>
                  <a:srgbClr val="C00000"/>
                </a:solidFill>
              </a:rPr>
              <a:t>the</a:t>
            </a:r>
            <a:r>
              <a:rPr lang="tr-TR" dirty="0" smtClean="0">
                <a:solidFill>
                  <a:srgbClr val="C00000"/>
                </a:solidFill>
              </a:rPr>
              <a:t> </a:t>
            </a:r>
            <a:r>
              <a:rPr lang="tr-TR" dirty="0" err="1" smtClean="0">
                <a:solidFill>
                  <a:srgbClr val="C00000"/>
                </a:solidFill>
              </a:rPr>
              <a:t>students</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could</a:t>
            </a:r>
            <a:r>
              <a:rPr lang="tr-TR" dirty="0" smtClean="0">
                <a:solidFill>
                  <a:srgbClr val="C00000"/>
                </a:solidFill>
              </a:rPr>
              <a:t> </a:t>
            </a:r>
            <a:r>
              <a:rPr lang="tr-TR" dirty="0" err="1" smtClean="0">
                <a:solidFill>
                  <a:srgbClr val="C00000"/>
                </a:solidFill>
              </a:rPr>
              <a:t>give</a:t>
            </a:r>
            <a:r>
              <a:rPr lang="tr-TR" dirty="0" smtClean="0">
                <a:solidFill>
                  <a:srgbClr val="C00000"/>
                </a:solidFill>
              </a:rPr>
              <a:t> </a:t>
            </a:r>
            <a:r>
              <a:rPr lang="tr-TR" dirty="0" err="1" smtClean="0">
                <a:solidFill>
                  <a:srgbClr val="C00000"/>
                </a:solidFill>
              </a:rPr>
              <a:t>some</a:t>
            </a:r>
            <a:r>
              <a:rPr lang="tr-TR" dirty="0" smtClean="0">
                <a:solidFill>
                  <a:srgbClr val="C00000"/>
                </a:solidFill>
              </a:rPr>
              <a:t> </a:t>
            </a:r>
            <a:r>
              <a:rPr lang="tr-TR" dirty="0" err="1" smtClean="0">
                <a:solidFill>
                  <a:srgbClr val="C00000"/>
                </a:solidFill>
              </a:rPr>
              <a:t>positive</a:t>
            </a:r>
            <a:r>
              <a:rPr lang="tr-TR" dirty="0" smtClean="0">
                <a:solidFill>
                  <a:srgbClr val="C00000"/>
                </a:solidFill>
              </a:rPr>
              <a:t> </a:t>
            </a:r>
            <a:r>
              <a:rPr lang="tr-TR" dirty="0" err="1" smtClean="0">
                <a:solidFill>
                  <a:srgbClr val="C00000"/>
                </a:solidFill>
              </a:rPr>
              <a:t>reinforcement</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have</a:t>
            </a:r>
            <a:r>
              <a:rPr lang="tr-TR" dirty="0" smtClean="0">
                <a:solidFill>
                  <a:srgbClr val="C00000"/>
                </a:solidFill>
              </a:rPr>
              <a:t> </a:t>
            </a:r>
            <a:r>
              <a:rPr lang="tr-TR" dirty="0" err="1" smtClean="0">
                <a:solidFill>
                  <a:srgbClr val="C00000"/>
                </a:solidFill>
              </a:rPr>
              <a:t>shown</a:t>
            </a:r>
            <a:r>
              <a:rPr lang="tr-TR" dirty="0" smtClean="0">
                <a:solidFill>
                  <a:srgbClr val="C00000"/>
                </a:solidFill>
              </a:rPr>
              <a:t> </a:t>
            </a:r>
            <a:r>
              <a:rPr lang="tr-TR" dirty="0" err="1" smtClean="0">
                <a:solidFill>
                  <a:srgbClr val="C00000"/>
                </a:solidFill>
              </a:rPr>
              <a:t>me</a:t>
            </a:r>
            <a:r>
              <a:rPr lang="tr-TR" dirty="0" smtClean="0">
                <a:solidFill>
                  <a:srgbClr val="C00000"/>
                </a:solidFill>
              </a:rPr>
              <a:t> </a:t>
            </a:r>
            <a:r>
              <a:rPr lang="tr-TR" dirty="0" err="1" smtClean="0">
                <a:solidFill>
                  <a:srgbClr val="C00000"/>
                </a:solidFill>
              </a:rPr>
              <a:t>that</a:t>
            </a:r>
            <a:r>
              <a:rPr lang="tr-TR" dirty="0" smtClean="0">
                <a:solidFill>
                  <a:srgbClr val="C00000"/>
                </a:solidFill>
              </a:rPr>
              <a:t> </a:t>
            </a:r>
            <a:r>
              <a:rPr lang="tr-TR" dirty="0" err="1" smtClean="0">
                <a:solidFill>
                  <a:srgbClr val="C00000"/>
                </a:solidFill>
              </a:rPr>
              <a:t>you</a:t>
            </a:r>
            <a:r>
              <a:rPr lang="tr-TR" dirty="0" smtClean="0">
                <a:solidFill>
                  <a:srgbClr val="C00000"/>
                </a:solidFill>
              </a:rPr>
              <a:t> can listen and do as I ask, I </a:t>
            </a:r>
            <a:r>
              <a:rPr lang="tr-TR" dirty="0" err="1" smtClean="0">
                <a:solidFill>
                  <a:srgbClr val="C00000"/>
                </a:solidFill>
              </a:rPr>
              <a:t>know</a:t>
            </a:r>
            <a:r>
              <a:rPr lang="tr-TR" dirty="0" smtClean="0">
                <a:solidFill>
                  <a:srgbClr val="C00000"/>
                </a:solidFill>
              </a:rPr>
              <a:t> </a:t>
            </a:r>
            <a:r>
              <a:rPr lang="tr-TR" dirty="0" err="1" smtClean="0">
                <a:solidFill>
                  <a:srgbClr val="C00000"/>
                </a:solidFill>
              </a:rPr>
              <a:t>that</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are</a:t>
            </a:r>
            <a:r>
              <a:rPr lang="tr-TR" dirty="0" smtClean="0">
                <a:solidFill>
                  <a:srgbClr val="C00000"/>
                </a:solidFill>
              </a:rPr>
              <a:t> not </a:t>
            </a:r>
            <a:r>
              <a:rPr lang="tr-TR" dirty="0" err="1" smtClean="0">
                <a:solidFill>
                  <a:srgbClr val="C00000"/>
                </a:solidFill>
              </a:rPr>
              <a:t>going</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let</a:t>
            </a:r>
            <a:r>
              <a:rPr lang="tr-TR" dirty="0" smtClean="0">
                <a:solidFill>
                  <a:srgbClr val="C00000"/>
                </a:solidFill>
              </a:rPr>
              <a:t> </a:t>
            </a:r>
            <a:r>
              <a:rPr lang="tr-TR" dirty="0" err="1" smtClean="0">
                <a:solidFill>
                  <a:srgbClr val="C00000"/>
                </a:solidFill>
              </a:rPr>
              <a:t>me</a:t>
            </a:r>
            <a:r>
              <a:rPr lang="tr-TR" dirty="0" smtClean="0">
                <a:solidFill>
                  <a:srgbClr val="C00000"/>
                </a:solidFill>
              </a:rPr>
              <a:t> </a:t>
            </a:r>
            <a:r>
              <a:rPr lang="tr-TR" dirty="0" err="1" smtClean="0">
                <a:solidFill>
                  <a:srgbClr val="C00000"/>
                </a:solidFill>
              </a:rPr>
              <a:t>down</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are</a:t>
            </a:r>
            <a:r>
              <a:rPr lang="tr-TR" dirty="0" smtClean="0">
                <a:solidFill>
                  <a:srgbClr val="C00000"/>
                </a:solidFill>
              </a:rPr>
              <a:t> </a:t>
            </a:r>
            <a:r>
              <a:rPr lang="tr-TR" dirty="0" err="1" smtClean="0">
                <a:solidFill>
                  <a:srgbClr val="C00000"/>
                </a:solidFill>
              </a:rPr>
              <a:t>going</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find</a:t>
            </a:r>
            <a:r>
              <a:rPr lang="tr-TR" dirty="0" smtClean="0">
                <a:solidFill>
                  <a:srgbClr val="C00000"/>
                </a:solidFill>
              </a:rPr>
              <a:t> </a:t>
            </a:r>
            <a:r>
              <a:rPr lang="tr-TR" dirty="0" err="1" smtClean="0">
                <a:solidFill>
                  <a:srgbClr val="C00000"/>
                </a:solidFill>
              </a:rPr>
              <a:t>your</a:t>
            </a:r>
            <a:r>
              <a:rPr lang="tr-TR" dirty="0" smtClean="0">
                <a:solidFill>
                  <a:srgbClr val="C00000"/>
                </a:solidFill>
              </a:rPr>
              <a:t> </a:t>
            </a:r>
            <a:r>
              <a:rPr lang="tr-TR" dirty="0" err="1" smtClean="0">
                <a:solidFill>
                  <a:srgbClr val="C00000"/>
                </a:solidFill>
              </a:rPr>
              <a:t>place</a:t>
            </a:r>
            <a:r>
              <a:rPr lang="tr-TR" dirty="0" smtClean="0">
                <a:solidFill>
                  <a:srgbClr val="C00000"/>
                </a:solidFill>
              </a:rPr>
              <a:t> and start </a:t>
            </a:r>
            <a:r>
              <a:rPr lang="tr-TR" dirty="0" err="1" smtClean="0">
                <a:solidFill>
                  <a:srgbClr val="C00000"/>
                </a:solidFill>
              </a:rPr>
              <a:t>working</a:t>
            </a:r>
            <a:r>
              <a:rPr lang="tr-TR" dirty="0" smtClean="0">
                <a:solidFill>
                  <a:srgbClr val="C00000"/>
                </a:solidFill>
              </a:rPr>
              <a:t> </a:t>
            </a:r>
            <a:r>
              <a:rPr lang="tr-TR" dirty="0" err="1" smtClean="0">
                <a:solidFill>
                  <a:srgbClr val="C00000"/>
                </a:solidFill>
              </a:rPr>
              <a:t>silently</a:t>
            </a:r>
            <a:r>
              <a:rPr lang="tr-TR" dirty="0" smtClean="0">
                <a:solidFill>
                  <a:srgbClr val="C00000"/>
                </a:solidFill>
              </a:rPr>
              <a:t>” </a:t>
            </a:r>
          </a:p>
          <a:p>
            <a:r>
              <a:rPr lang="tr-TR" dirty="0" err="1" smtClean="0">
                <a:solidFill>
                  <a:srgbClr val="C00000"/>
                </a:solidFill>
              </a:rPr>
              <a:t>If</a:t>
            </a:r>
            <a:r>
              <a:rPr lang="tr-TR" dirty="0" smtClean="0">
                <a:solidFill>
                  <a:srgbClr val="C00000"/>
                </a:solidFill>
              </a:rPr>
              <a:t> </a:t>
            </a:r>
            <a:r>
              <a:rPr lang="tr-TR" dirty="0" err="1" smtClean="0">
                <a:solidFill>
                  <a:srgbClr val="C00000"/>
                </a:solidFill>
              </a:rPr>
              <a:t>the</a:t>
            </a:r>
            <a:r>
              <a:rPr lang="tr-TR" dirty="0" smtClean="0">
                <a:solidFill>
                  <a:srgbClr val="C00000"/>
                </a:solidFill>
              </a:rPr>
              <a:t> </a:t>
            </a:r>
            <a:r>
              <a:rPr lang="tr-TR" dirty="0" err="1" smtClean="0">
                <a:solidFill>
                  <a:srgbClr val="C00000"/>
                </a:solidFill>
              </a:rPr>
              <a:t>Ss</a:t>
            </a:r>
            <a:r>
              <a:rPr lang="tr-TR" dirty="0" smtClean="0">
                <a:solidFill>
                  <a:srgbClr val="C00000"/>
                </a:solidFill>
              </a:rPr>
              <a:t>  </a:t>
            </a:r>
            <a:r>
              <a:rPr lang="tr-TR" dirty="0" err="1" smtClean="0">
                <a:solidFill>
                  <a:srgbClr val="C00000"/>
                </a:solidFill>
              </a:rPr>
              <a:t>don’t</a:t>
            </a:r>
            <a:r>
              <a:rPr lang="tr-TR" dirty="0" smtClean="0">
                <a:solidFill>
                  <a:srgbClr val="C00000"/>
                </a:solidFill>
              </a:rPr>
              <a:t> listen, </a:t>
            </a:r>
            <a:r>
              <a:rPr lang="tr-TR" dirty="0" err="1" smtClean="0">
                <a:solidFill>
                  <a:srgbClr val="C00000"/>
                </a:solidFill>
              </a:rPr>
              <a:t>they</a:t>
            </a:r>
            <a:r>
              <a:rPr lang="tr-TR" dirty="0" smtClean="0">
                <a:solidFill>
                  <a:srgbClr val="C00000"/>
                </a:solidFill>
              </a:rPr>
              <a:t> </a:t>
            </a:r>
            <a:r>
              <a:rPr lang="tr-TR" dirty="0" err="1" smtClean="0">
                <a:solidFill>
                  <a:srgbClr val="C00000"/>
                </a:solidFill>
              </a:rPr>
              <a:t>will</a:t>
            </a:r>
            <a:r>
              <a:rPr lang="tr-TR" dirty="0" smtClean="0">
                <a:solidFill>
                  <a:srgbClr val="C00000"/>
                </a:solidFill>
              </a:rPr>
              <a:t> </a:t>
            </a:r>
            <a:r>
              <a:rPr lang="tr-TR" dirty="0" err="1" smtClean="0">
                <a:solidFill>
                  <a:srgbClr val="C00000"/>
                </a:solidFill>
              </a:rPr>
              <a:t>have</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go</a:t>
            </a:r>
            <a:r>
              <a:rPr lang="tr-TR" dirty="0" smtClean="0">
                <a:solidFill>
                  <a:srgbClr val="C00000"/>
                </a:solidFill>
              </a:rPr>
              <a:t> </a:t>
            </a:r>
            <a:r>
              <a:rPr lang="tr-TR" dirty="0" err="1" smtClean="0">
                <a:solidFill>
                  <a:srgbClr val="C00000"/>
                </a:solidFill>
              </a:rPr>
              <a:t>outside</a:t>
            </a:r>
            <a:r>
              <a:rPr lang="tr-TR" dirty="0" smtClean="0">
                <a:solidFill>
                  <a:srgbClr val="C00000"/>
                </a:solidFill>
              </a:rPr>
              <a:t> and start </a:t>
            </a:r>
            <a:r>
              <a:rPr lang="tr-TR" dirty="0" err="1" smtClean="0">
                <a:solidFill>
                  <a:srgbClr val="C00000"/>
                </a:solidFill>
              </a:rPr>
              <a:t>the</a:t>
            </a:r>
            <a:r>
              <a:rPr lang="tr-TR" dirty="0" smtClean="0">
                <a:solidFill>
                  <a:srgbClr val="C00000"/>
                </a:solidFill>
              </a:rPr>
              <a:t> </a:t>
            </a:r>
            <a:r>
              <a:rPr lang="tr-TR" dirty="0" err="1" smtClean="0">
                <a:solidFill>
                  <a:srgbClr val="C00000"/>
                </a:solidFill>
              </a:rPr>
              <a:t>process</a:t>
            </a:r>
            <a:r>
              <a:rPr lang="tr-TR" dirty="0" smtClean="0">
                <a:solidFill>
                  <a:srgbClr val="C00000"/>
                </a:solidFill>
              </a:rPr>
              <a:t> </a:t>
            </a:r>
            <a:r>
              <a:rPr lang="tr-TR" dirty="0" err="1" smtClean="0">
                <a:solidFill>
                  <a:srgbClr val="C00000"/>
                </a:solidFill>
              </a:rPr>
              <a:t>again</a:t>
            </a:r>
            <a:r>
              <a:rPr lang="tr-TR" dirty="0" smtClean="0">
                <a:solidFill>
                  <a:srgbClr val="C00000"/>
                </a:solidFill>
              </a:rPr>
              <a:t>.</a:t>
            </a:r>
          </a:p>
          <a:p>
            <a:r>
              <a:rPr lang="tr-TR" dirty="0" smtClean="0">
                <a:solidFill>
                  <a:srgbClr val="C00000"/>
                </a:solidFill>
              </a:rPr>
              <a:t>Do a </a:t>
            </a:r>
            <a:r>
              <a:rPr lang="tr-TR" dirty="0" err="1" smtClean="0">
                <a:solidFill>
                  <a:srgbClr val="C00000"/>
                </a:solidFill>
              </a:rPr>
              <a:t>quick</a:t>
            </a:r>
            <a:r>
              <a:rPr lang="tr-TR" dirty="0" smtClean="0">
                <a:solidFill>
                  <a:srgbClr val="C00000"/>
                </a:solidFill>
              </a:rPr>
              <a:t> role </a:t>
            </a:r>
            <a:r>
              <a:rPr lang="tr-TR" dirty="0" err="1" smtClean="0">
                <a:solidFill>
                  <a:srgbClr val="C00000"/>
                </a:solidFill>
              </a:rPr>
              <a:t>play</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illustrate</a:t>
            </a:r>
            <a:r>
              <a:rPr lang="tr-TR" dirty="0" smtClean="0">
                <a:solidFill>
                  <a:srgbClr val="C00000"/>
                </a:solidFill>
              </a:rPr>
              <a:t> </a:t>
            </a:r>
            <a:r>
              <a:rPr lang="tr-TR" dirty="0" err="1" smtClean="0">
                <a:solidFill>
                  <a:srgbClr val="C00000"/>
                </a:solidFill>
              </a:rPr>
              <a:t>this</a:t>
            </a:r>
            <a:r>
              <a:rPr lang="tr-TR" dirty="0" smtClean="0">
                <a:solidFill>
                  <a:srgbClr val="C00000"/>
                </a:solidFill>
              </a:rPr>
              <a:t> </a:t>
            </a:r>
            <a:r>
              <a:rPr lang="tr-TR" dirty="0" err="1" smtClean="0">
                <a:solidFill>
                  <a:srgbClr val="C00000"/>
                </a:solidFill>
              </a:rPr>
              <a:t>activity</a:t>
            </a:r>
            <a:r>
              <a:rPr lang="tr-TR" dirty="0" smtClean="0">
                <a:solidFill>
                  <a:srgbClr val="C00000"/>
                </a:solidFill>
              </a:rPr>
              <a:t> </a:t>
            </a:r>
            <a:r>
              <a:rPr lang="tr-TR" dirty="0" err="1" smtClean="0">
                <a:solidFill>
                  <a:srgbClr val="C00000"/>
                </a:solidFill>
              </a:rPr>
              <a:t>if</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have</a:t>
            </a:r>
            <a:r>
              <a:rPr lang="tr-TR" dirty="0" smtClean="0">
                <a:solidFill>
                  <a:srgbClr val="C00000"/>
                </a:solidFill>
              </a:rPr>
              <a:t> time/</a:t>
            </a:r>
            <a:r>
              <a:rPr lang="tr-TR" dirty="0" err="1" smtClean="0">
                <a:solidFill>
                  <a:srgbClr val="C00000"/>
                </a:solidFill>
              </a:rPr>
              <a:t>feel</a:t>
            </a:r>
            <a:r>
              <a:rPr lang="tr-TR" dirty="0" smtClean="0">
                <a:solidFill>
                  <a:srgbClr val="C00000"/>
                </a:solidFill>
              </a:rPr>
              <a:t> </a:t>
            </a:r>
            <a:r>
              <a:rPr lang="tr-TR" dirty="0" err="1" smtClean="0">
                <a:solidFill>
                  <a:srgbClr val="C00000"/>
                </a:solidFill>
              </a:rPr>
              <a:t>that</a:t>
            </a:r>
            <a:r>
              <a:rPr lang="tr-TR" dirty="0" smtClean="0">
                <a:solidFill>
                  <a:srgbClr val="C00000"/>
                </a:solidFill>
              </a:rPr>
              <a:t> </a:t>
            </a:r>
            <a:r>
              <a:rPr lang="tr-TR" dirty="0" err="1" smtClean="0">
                <a:solidFill>
                  <a:srgbClr val="C00000"/>
                </a:solidFill>
              </a:rPr>
              <a:t>you</a:t>
            </a:r>
            <a:r>
              <a:rPr lang="tr-TR" dirty="0" smtClean="0">
                <a:solidFill>
                  <a:srgbClr val="C00000"/>
                </a:solidFill>
              </a:rPr>
              <a:t> </a:t>
            </a:r>
            <a:r>
              <a:rPr lang="tr-TR" dirty="0" err="1" smtClean="0">
                <a:solidFill>
                  <a:srgbClr val="C00000"/>
                </a:solidFill>
              </a:rPr>
              <a:t>need</a:t>
            </a:r>
            <a:r>
              <a:rPr lang="tr-TR" dirty="0" smtClean="0">
                <a:solidFill>
                  <a:srgbClr val="C00000"/>
                </a:solidFill>
              </a:rPr>
              <a:t> </a:t>
            </a:r>
            <a:r>
              <a:rPr lang="tr-TR" dirty="0" err="1" smtClean="0">
                <a:solidFill>
                  <a:srgbClr val="C00000"/>
                </a:solidFill>
              </a:rPr>
              <a:t>to</a:t>
            </a:r>
            <a:r>
              <a:rPr lang="tr-TR" dirty="0" smtClean="0">
                <a:solidFill>
                  <a:srgbClr val="C00000"/>
                </a:solidFill>
              </a:rPr>
              <a:t> </a:t>
            </a:r>
            <a:r>
              <a:rPr lang="tr-TR" dirty="0" err="1" smtClean="0">
                <a:solidFill>
                  <a:srgbClr val="C00000"/>
                </a:solidFill>
              </a:rPr>
              <a:t>reinforce</a:t>
            </a:r>
            <a:r>
              <a:rPr lang="tr-TR" dirty="0" smtClean="0">
                <a:solidFill>
                  <a:srgbClr val="C00000"/>
                </a:solidFill>
              </a:rPr>
              <a:t> </a:t>
            </a:r>
            <a:r>
              <a:rPr lang="tr-TR" dirty="0" err="1" smtClean="0">
                <a:solidFill>
                  <a:srgbClr val="C00000"/>
                </a:solidFill>
              </a:rPr>
              <a:t>this</a:t>
            </a:r>
            <a:r>
              <a:rPr lang="tr-TR" dirty="0" smtClean="0">
                <a:solidFill>
                  <a:srgbClr val="C00000"/>
                </a:solidFill>
              </a:rPr>
              <a:t> </a:t>
            </a:r>
            <a:r>
              <a:rPr lang="tr-TR" dirty="0" err="1" smtClean="0">
                <a:solidFill>
                  <a:srgbClr val="C00000"/>
                </a:solidFill>
              </a:rPr>
              <a:t>point</a:t>
            </a:r>
            <a:endParaRPr lang="tr-TR" dirty="0">
              <a:solidFill>
                <a:srgbClr val="C00000"/>
              </a:solidFill>
            </a:endParaRPr>
          </a:p>
        </p:txBody>
      </p:sp>
      <p:sp>
        <p:nvSpPr>
          <p:cNvPr id="4" name="3 Slayt Numarası Yer Tutucusu"/>
          <p:cNvSpPr>
            <a:spLocks noGrp="1"/>
          </p:cNvSpPr>
          <p:nvPr>
            <p:ph type="sldNum" sz="quarter" idx="10"/>
          </p:nvPr>
        </p:nvSpPr>
        <p:spPr/>
        <p:txBody>
          <a:bodyPr/>
          <a:lstStyle/>
          <a:p>
            <a:fld id="{4DDAFB8E-6509-419B-8C56-11BFEDDC9C4E}" type="slidenum">
              <a:rPr lang="tr-TR" smtClean="0"/>
              <a:pPr/>
              <a:t>20</a:t>
            </a:fld>
            <a:endParaRPr lang="tr-TR"/>
          </a:p>
        </p:txBody>
      </p:sp>
    </p:spTree>
    <p:extLst>
      <p:ext uri="{BB962C8B-B14F-4D97-AF65-F5344CB8AC3E}">
        <p14:creationId xmlns:p14="http://schemas.microsoft.com/office/powerpoint/2010/main" val="151723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You</a:t>
            </a:r>
            <a:r>
              <a:rPr lang="tr-TR" dirty="0" smtClean="0"/>
              <a:t> </a:t>
            </a:r>
            <a:r>
              <a:rPr lang="tr-TR" dirty="0" err="1" smtClean="0"/>
              <a:t>are</a:t>
            </a:r>
            <a:r>
              <a:rPr lang="tr-TR" dirty="0" smtClean="0"/>
              <a:t> </a:t>
            </a:r>
            <a:r>
              <a:rPr lang="tr-TR" dirty="0" err="1" smtClean="0"/>
              <a:t>gradually</a:t>
            </a:r>
            <a:r>
              <a:rPr lang="tr-TR" dirty="0" smtClean="0"/>
              <a:t> </a:t>
            </a:r>
            <a:r>
              <a:rPr lang="tr-TR" dirty="0" err="1" smtClean="0"/>
              <a:t>intrdocuing</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into</a:t>
            </a:r>
            <a:r>
              <a:rPr lang="tr-TR" dirty="0" smtClean="0"/>
              <a:t> </a:t>
            </a:r>
            <a:r>
              <a:rPr lang="tr-TR" dirty="0" err="1" smtClean="0"/>
              <a:t>the</a:t>
            </a:r>
            <a:r>
              <a:rPr lang="tr-TR" dirty="0" smtClean="0"/>
              <a:t> </a:t>
            </a:r>
            <a:r>
              <a:rPr lang="tr-TR" dirty="0" err="1" smtClean="0"/>
              <a:t>classroom</a:t>
            </a:r>
            <a:endParaRPr lang="tr-TR" dirty="0" smtClean="0"/>
          </a:p>
          <a:p>
            <a:r>
              <a:rPr lang="tr-TR" dirty="0" err="1" smtClean="0"/>
              <a:t>The</a:t>
            </a:r>
            <a:r>
              <a:rPr lang="tr-TR" dirty="0" smtClean="0"/>
              <a:t> </a:t>
            </a:r>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most</a:t>
            </a:r>
            <a:r>
              <a:rPr lang="tr-TR" dirty="0" smtClean="0"/>
              <a:t> </a:t>
            </a:r>
            <a:r>
              <a:rPr lang="tr-TR" dirty="0" err="1" smtClean="0"/>
              <a:t>disruptive</a:t>
            </a:r>
            <a:r>
              <a:rPr lang="tr-TR" dirty="0" smtClean="0"/>
              <a:t> (</a:t>
            </a:r>
            <a:r>
              <a:rPr lang="tr-TR" dirty="0" err="1" smtClean="0"/>
              <a:t>potentially</a:t>
            </a:r>
            <a:r>
              <a:rPr lang="tr-TR" dirty="0" smtClean="0"/>
              <a:t>) </a:t>
            </a:r>
            <a:r>
              <a:rPr lang="tr-TR" dirty="0" err="1" smtClean="0"/>
              <a:t>are</a:t>
            </a:r>
            <a:r>
              <a:rPr lang="tr-TR" dirty="0" smtClean="0"/>
              <a:t> </a:t>
            </a:r>
            <a:r>
              <a:rPr lang="tr-TR" dirty="0" err="1" smtClean="0"/>
              <a:t>still</a:t>
            </a:r>
            <a:r>
              <a:rPr lang="tr-TR" dirty="0" smtClean="0"/>
              <a:t> </a:t>
            </a:r>
            <a:r>
              <a:rPr lang="tr-TR" dirty="0" err="1" smtClean="0"/>
              <a:t>outside</a:t>
            </a:r>
            <a:r>
              <a:rPr lang="tr-TR" dirty="0" smtClean="0"/>
              <a:t>….. </a:t>
            </a:r>
            <a:r>
              <a:rPr lang="tr-TR" dirty="0" err="1" smtClean="0"/>
              <a:t>Specific</a:t>
            </a:r>
            <a:r>
              <a:rPr lang="tr-TR" dirty="0" smtClean="0"/>
              <a:t> </a:t>
            </a:r>
            <a:r>
              <a:rPr lang="tr-TR" dirty="0" err="1" smtClean="0"/>
              <a:t>ideas</a:t>
            </a:r>
            <a:r>
              <a:rPr lang="tr-TR" dirty="0" smtClean="0"/>
              <a:t> for </a:t>
            </a:r>
            <a:r>
              <a:rPr lang="tr-TR" dirty="0" err="1" smtClean="0"/>
              <a:t>helping</a:t>
            </a:r>
            <a:r>
              <a:rPr lang="tr-TR" dirty="0" smtClean="0"/>
              <a:t> </a:t>
            </a:r>
            <a:r>
              <a:rPr lang="tr-TR" dirty="0" err="1" smtClean="0"/>
              <a:t>to</a:t>
            </a:r>
            <a:r>
              <a:rPr lang="tr-TR" dirty="0" smtClean="0"/>
              <a:t> “</a:t>
            </a:r>
            <a:r>
              <a:rPr lang="tr-TR" dirty="0" err="1" smtClean="0"/>
              <a:t>manage</a:t>
            </a:r>
            <a:r>
              <a:rPr lang="tr-TR" dirty="0" smtClean="0"/>
              <a:t> </a:t>
            </a:r>
            <a:r>
              <a:rPr lang="tr-TR" dirty="0" err="1" smtClean="0"/>
              <a:t>the</a:t>
            </a:r>
            <a:r>
              <a:rPr lang="tr-TR" dirty="0" smtClean="0"/>
              <a:t> </a:t>
            </a:r>
            <a:r>
              <a:rPr lang="tr-TR" dirty="0" err="1" smtClean="0"/>
              <a:t>classroom</a:t>
            </a:r>
            <a:r>
              <a:rPr lang="tr-TR" dirty="0" smtClean="0"/>
              <a:t>” </a:t>
            </a:r>
          </a:p>
          <a:p>
            <a:endParaRPr lang="tr-TR" dirty="0" smtClean="0"/>
          </a:p>
          <a:p>
            <a:r>
              <a:rPr lang="tr-TR" dirty="0" smtClean="0"/>
              <a:t>1. </a:t>
            </a:r>
            <a:r>
              <a:rPr lang="tr-TR" dirty="0" err="1" smtClean="0"/>
              <a:t>Number</a:t>
            </a:r>
            <a:r>
              <a:rPr lang="tr-TR" dirty="0" smtClean="0"/>
              <a:t> </a:t>
            </a:r>
            <a:r>
              <a:rPr lang="tr-TR" dirty="0" err="1" smtClean="0"/>
              <a:t>one</a:t>
            </a:r>
            <a:r>
              <a:rPr lang="tr-TR" dirty="0" smtClean="0"/>
              <a:t> idea is </a:t>
            </a:r>
            <a:r>
              <a:rPr lang="tr-TR" dirty="0" err="1" smtClean="0"/>
              <a:t>to</a:t>
            </a:r>
            <a:r>
              <a:rPr lang="tr-TR" dirty="0" smtClean="0"/>
              <a:t> “</a:t>
            </a:r>
            <a:r>
              <a:rPr lang="tr-TR" dirty="0" err="1" smtClean="0"/>
              <a:t>empower</a:t>
            </a:r>
            <a:r>
              <a:rPr lang="tr-TR" dirty="0" smtClean="0"/>
              <a:t> </a:t>
            </a:r>
            <a:r>
              <a:rPr lang="tr-TR" dirty="0" err="1" smtClean="0"/>
              <a:t>the</a:t>
            </a:r>
            <a:r>
              <a:rPr lang="tr-TR" dirty="0" smtClean="0"/>
              <a:t> </a:t>
            </a:r>
            <a:r>
              <a:rPr lang="tr-TR" dirty="0" err="1" smtClean="0"/>
              <a:t>Ss</a:t>
            </a:r>
            <a:r>
              <a:rPr lang="tr-TR" dirty="0" smtClean="0"/>
              <a:t>”. </a:t>
            </a:r>
            <a:r>
              <a:rPr lang="tr-TR" dirty="0" err="1" smtClean="0"/>
              <a:t>Very</a:t>
            </a:r>
            <a:r>
              <a:rPr lang="tr-TR" dirty="0" smtClean="0"/>
              <a:t> </a:t>
            </a:r>
            <a:r>
              <a:rPr lang="tr-TR" dirty="0" err="1" smtClean="0"/>
              <a:t>likely</a:t>
            </a:r>
            <a:r>
              <a:rPr lang="tr-TR" dirty="0" smtClean="0"/>
              <a:t> </a:t>
            </a:r>
            <a:r>
              <a:rPr lang="tr-TR" dirty="0" err="1" smtClean="0"/>
              <a:t>to</a:t>
            </a:r>
            <a:r>
              <a:rPr lang="tr-TR" dirty="0" smtClean="0"/>
              <a:t> </a:t>
            </a:r>
            <a:r>
              <a:rPr lang="tr-TR" dirty="0" err="1" smtClean="0"/>
              <a:t>sound</a:t>
            </a:r>
            <a:r>
              <a:rPr lang="tr-TR" dirty="0" smtClean="0"/>
              <a:t> </a:t>
            </a:r>
            <a:r>
              <a:rPr lang="tr-TR" dirty="0" err="1" smtClean="0"/>
              <a:t>counter</a:t>
            </a:r>
            <a:r>
              <a:rPr lang="tr-TR" dirty="0" smtClean="0"/>
              <a:t>-</a:t>
            </a:r>
            <a:r>
              <a:rPr lang="tr-TR" dirty="0" err="1" smtClean="0"/>
              <a:t>intuitive</a:t>
            </a:r>
            <a:r>
              <a:rPr lang="tr-TR" dirty="0" smtClean="0"/>
              <a:t> </a:t>
            </a:r>
            <a:r>
              <a:rPr lang="tr-TR" dirty="0" err="1" smtClean="0"/>
              <a:t>to</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Explain</a:t>
            </a:r>
            <a:r>
              <a:rPr lang="tr-TR" dirty="0" smtClean="0"/>
              <a:t> </a:t>
            </a:r>
            <a:r>
              <a:rPr lang="tr-TR" dirty="0" err="1" smtClean="0"/>
              <a:t>that</a:t>
            </a:r>
            <a:r>
              <a:rPr lang="tr-TR" dirty="0" smtClean="0"/>
              <a:t> </a:t>
            </a:r>
            <a:r>
              <a:rPr lang="tr-TR" dirty="0" err="1" smtClean="0"/>
              <a:t>students</a:t>
            </a:r>
            <a:r>
              <a:rPr lang="tr-TR" dirty="0" smtClean="0"/>
              <a:t> </a:t>
            </a:r>
            <a:r>
              <a:rPr lang="tr-TR" dirty="0" err="1" smtClean="0"/>
              <a:t>who</a:t>
            </a:r>
            <a:r>
              <a:rPr lang="tr-TR" dirty="0" smtClean="0"/>
              <a:t> </a:t>
            </a:r>
            <a:r>
              <a:rPr lang="tr-TR" dirty="0" err="1" smtClean="0"/>
              <a:t>feel</a:t>
            </a:r>
            <a:r>
              <a:rPr lang="tr-TR" dirty="0" smtClean="0"/>
              <a:t> as </a:t>
            </a:r>
            <a:r>
              <a:rPr lang="tr-TR" dirty="0" err="1" smtClean="0"/>
              <a:t>if</a:t>
            </a:r>
            <a:r>
              <a:rPr lang="tr-TR" dirty="0" smtClean="0"/>
              <a:t> </a:t>
            </a:r>
            <a:r>
              <a:rPr lang="tr-TR" dirty="0" err="1" smtClean="0"/>
              <a:t>they</a:t>
            </a:r>
            <a:r>
              <a:rPr lang="tr-TR" dirty="0" smtClean="0"/>
              <a:t> </a:t>
            </a:r>
            <a:r>
              <a:rPr lang="tr-TR" dirty="0" err="1" smtClean="0"/>
              <a:t>have</a:t>
            </a:r>
            <a:r>
              <a:rPr lang="tr-TR" dirty="0" smtClean="0"/>
              <a:t> </a:t>
            </a:r>
            <a:r>
              <a:rPr lang="tr-TR" dirty="0" err="1" smtClean="0"/>
              <a:t>some</a:t>
            </a:r>
            <a:r>
              <a:rPr lang="tr-TR" dirty="0" smtClean="0"/>
              <a:t> </a:t>
            </a:r>
            <a:r>
              <a:rPr lang="tr-TR" dirty="0" err="1" smtClean="0"/>
              <a:t>influence</a:t>
            </a:r>
            <a:r>
              <a:rPr lang="tr-TR" dirty="0" smtClean="0"/>
              <a:t> in </a:t>
            </a:r>
            <a:r>
              <a:rPr lang="tr-TR" dirty="0" err="1" smtClean="0"/>
              <a:t>the</a:t>
            </a:r>
            <a:r>
              <a:rPr lang="tr-TR" dirty="0" smtClean="0"/>
              <a:t> </a:t>
            </a:r>
            <a:r>
              <a:rPr lang="tr-TR" dirty="0" err="1" smtClean="0"/>
              <a:t>classroom</a:t>
            </a:r>
            <a:r>
              <a:rPr lang="tr-TR" dirty="0" smtClean="0"/>
              <a:t> (</a:t>
            </a:r>
            <a:r>
              <a:rPr lang="tr-TR" dirty="0" err="1" smtClean="0"/>
              <a:t>rather</a:t>
            </a:r>
            <a:r>
              <a:rPr lang="tr-TR" dirty="0" smtClean="0"/>
              <a:t> </a:t>
            </a:r>
            <a:r>
              <a:rPr lang="tr-TR" dirty="0" err="1" smtClean="0"/>
              <a:t>than</a:t>
            </a:r>
            <a:r>
              <a:rPr lang="tr-TR" dirty="0" smtClean="0"/>
              <a:t> it </a:t>
            </a:r>
            <a:r>
              <a:rPr lang="tr-TR" dirty="0" err="1" smtClean="0"/>
              <a:t>being</a:t>
            </a:r>
            <a:r>
              <a:rPr lang="tr-TR" dirty="0" smtClean="0"/>
              <a:t> </a:t>
            </a:r>
            <a:r>
              <a:rPr lang="tr-TR" dirty="0" err="1" smtClean="0"/>
              <a:t>totally</a:t>
            </a:r>
            <a:r>
              <a:rPr lang="tr-TR" dirty="0" smtClean="0"/>
              <a:t> </a:t>
            </a:r>
            <a:r>
              <a:rPr lang="tr-TR" dirty="0" err="1" smtClean="0"/>
              <a:t>teacher</a:t>
            </a:r>
            <a:r>
              <a:rPr lang="tr-TR" dirty="0" smtClean="0"/>
              <a:t>-centred) </a:t>
            </a:r>
            <a:r>
              <a:rPr lang="tr-TR" dirty="0" err="1" smtClean="0"/>
              <a:t>are</a:t>
            </a:r>
            <a:r>
              <a:rPr lang="tr-TR" dirty="0" smtClean="0"/>
              <a:t> </a:t>
            </a:r>
            <a:r>
              <a:rPr lang="tr-TR" dirty="0" err="1" smtClean="0"/>
              <a:t>less</a:t>
            </a:r>
            <a:r>
              <a:rPr lang="tr-TR" dirty="0" smtClean="0"/>
              <a:t> </a:t>
            </a:r>
            <a:r>
              <a:rPr lang="tr-TR" dirty="0" err="1" smtClean="0"/>
              <a:t>likely</a:t>
            </a:r>
            <a:r>
              <a:rPr lang="tr-TR" dirty="0" smtClean="0"/>
              <a:t> </a:t>
            </a:r>
            <a:r>
              <a:rPr lang="tr-TR" dirty="0" err="1" smtClean="0"/>
              <a:t>to</a:t>
            </a:r>
            <a:r>
              <a:rPr lang="tr-TR" dirty="0" smtClean="0"/>
              <a:t> </a:t>
            </a:r>
            <a:r>
              <a:rPr lang="tr-TR" dirty="0" err="1" smtClean="0"/>
              <a:t>cause</a:t>
            </a:r>
            <a:r>
              <a:rPr lang="tr-TR" dirty="0" smtClean="0"/>
              <a:t> </a:t>
            </a:r>
            <a:r>
              <a:rPr lang="tr-TR" dirty="0" err="1" smtClean="0"/>
              <a:t>problems</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 </a:t>
            </a:r>
            <a:r>
              <a:rPr lang="tr-TR" dirty="0" err="1" smtClean="0"/>
              <a:t>Always</a:t>
            </a:r>
            <a:r>
              <a:rPr lang="tr-TR" dirty="0" smtClean="0"/>
              <a:t> </a:t>
            </a:r>
            <a:r>
              <a:rPr lang="tr-TR" dirty="0" err="1" smtClean="0"/>
              <a:t>involve</a:t>
            </a:r>
            <a:r>
              <a:rPr lang="tr-TR" dirty="0" smtClean="0"/>
              <a:t> </a:t>
            </a:r>
            <a:r>
              <a:rPr lang="tr-TR" dirty="0" err="1" smtClean="0"/>
              <a:t>the</a:t>
            </a:r>
            <a:r>
              <a:rPr lang="tr-TR" dirty="0" smtClean="0"/>
              <a:t> </a:t>
            </a:r>
            <a:r>
              <a:rPr lang="tr-TR" dirty="0" err="1" smtClean="0"/>
              <a:t>more</a:t>
            </a:r>
            <a:r>
              <a:rPr lang="tr-TR" dirty="0" smtClean="0"/>
              <a:t> </a:t>
            </a:r>
            <a:r>
              <a:rPr lang="tr-TR" dirty="0" err="1" smtClean="0"/>
              <a:t>difficult</a:t>
            </a:r>
            <a:r>
              <a:rPr lang="tr-TR" dirty="0" smtClean="0"/>
              <a:t> </a:t>
            </a:r>
            <a:r>
              <a:rPr lang="tr-TR" dirty="0" err="1" smtClean="0"/>
              <a:t>students</a:t>
            </a:r>
            <a:r>
              <a:rPr lang="tr-T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 </a:t>
            </a:r>
            <a:r>
              <a:rPr lang="tr-TR" dirty="0" err="1" smtClean="0"/>
              <a:t>If</a:t>
            </a:r>
            <a:r>
              <a:rPr lang="tr-TR" dirty="0" smtClean="0"/>
              <a:t> </a:t>
            </a:r>
            <a:r>
              <a:rPr lang="tr-TR" dirty="0" err="1" smtClean="0"/>
              <a:t>there</a:t>
            </a:r>
            <a:r>
              <a:rPr lang="tr-TR" dirty="0" smtClean="0"/>
              <a:t> </a:t>
            </a:r>
            <a:r>
              <a:rPr lang="tr-TR" dirty="0" err="1" smtClean="0"/>
              <a:t>are</a:t>
            </a:r>
            <a:r>
              <a:rPr lang="tr-TR" dirty="0" smtClean="0"/>
              <a:t> </a:t>
            </a:r>
            <a:r>
              <a:rPr lang="tr-TR" dirty="0" err="1" smtClean="0"/>
              <a:t>any</a:t>
            </a:r>
            <a:r>
              <a:rPr lang="tr-TR" dirty="0" smtClean="0"/>
              <a:t> </a:t>
            </a:r>
            <a:r>
              <a:rPr lang="tr-TR" dirty="0" err="1" smtClean="0"/>
              <a:t>issues</a:t>
            </a:r>
            <a:r>
              <a:rPr lang="tr-TR" dirty="0" smtClean="0"/>
              <a:t> as </a:t>
            </a:r>
            <a:r>
              <a:rPr lang="tr-TR" dirty="0" err="1" smtClean="0"/>
              <a:t>the</a:t>
            </a:r>
            <a:r>
              <a:rPr lang="tr-TR" dirty="0" smtClean="0"/>
              <a:t> final (</a:t>
            </a:r>
            <a:r>
              <a:rPr lang="tr-TR" dirty="0" err="1" smtClean="0"/>
              <a:t>potentially</a:t>
            </a:r>
            <a:r>
              <a:rPr lang="tr-TR" dirty="0" smtClean="0"/>
              <a:t> </a:t>
            </a:r>
            <a:r>
              <a:rPr lang="tr-TR" dirty="0" err="1" smtClean="0"/>
              <a:t>most</a:t>
            </a:r>
            <a:r>
              <a:rPr lang="tr-TR" dirty="0" smtClean="0"/>
              <a:t> </a:t>
            </a:r>
            <a:r>
              <a:rPr lang="tr-TR" dirty="0" err="1" smtClean="0"/>
              <a:t>difficult</a:t>
            </a:r>
            <a:r>
              <a:rPr lang="tr-TR" dirty="0" smtClean="0"/>
              <a:t>) </a:t>
            </a:r>
            <a:r>
              <a:rPr lang="tr-TR" dirty="0" err="1" smtClean="0"/>
              <a:t>students</a:t>
            </a:r>
            <a:r>
              <a:rPr lang="tr-TR" dirty="0" smtClean="0"/>
              <a:t> </a:t>
            </a:r>
            <a:r>
              <a:rPr lang="tr-TR" dirty="0" err="1" smtClean="0"/>
              <a:t>enter</a:t>
            </a:r>
            <a:r>
              <a:rPr lang="tr-TR" dirty="0" smtClean="0"/>
              <a:t> </a:t>
            </a:r>
            <a:r>
              <a:rPr lang="tr-TR" dirty="0" err="1" smtClean="0"/>
              <a:t>the</a:t>
            </a:r>
            <a:r>
              <a:rPr lang="tr-TR" dirty="0" smtClean="0"/>
              <a:t> </a:t>
            </a:r>
            <a:r>
              <a:rPr lang="tr-TR" dirty="0" err="1" smtClean="0"/>
              <a:t>class</a:t>
            </a:r>
            <a:r>
              <a:rPr lang="tr-TR" dirty="0" smtClean="0"/>
              <a:t>, say </a:t>
            </a:r>
            <a:r>
              <a:rPr lang="tr-TR" dirty="0" err="1" smtClean="0"/>
              <a:t>that</a:t>
            </a:r>
            <a:r>
              <a:rPr lang="tr-TR" dirty="0" smtClean="0"/>
              <a:t> </a:t>
            </a:r>
            <a:r>
              <a:rPr lang="tr-TR" dirty="0" err="1" smtClean="0"/>
              <a:t>you</a:t>
            </a:r>
            <a:r>
              <a:rPr lang="tr-TR" dirty="0" smtClean="0"/>
              <a:t> </a:t>
            </a:r>
            <a:r>
              <a:rPr lang="tr-TR" dirty="0" err="1" smtClean="0"/>
              <a:t>will</a:t>
            </a:r>
            <a:r>
              <a:rPr lang="tr-TR" dirty="0" smtClean="0"/>
              <a:t> sit </a:t>
            </a:r>
            <a:r>
              <a:rPr lang="tr-TR" dirty="0" err="1" smtClean="0"/>
              <a:t>them</a:t>
            </a:r>
            <a:r>
              <a:rPr lang="tr-TR" dirty="0" smtClean="0"/>
              <a:t> </a:t>
            </a:r>
            <a:r>
              <a:rPr lang="tr-TR" dirty="0" err="1" smtClean="0"/>
              <a:t>close</a:t>
            </a:r>
            <a:r>
              <a:rPr lang="tr-TR" dirty="0" smtClean="0"/>
              <a:t> </a:t>
            </a:r>
            <a:r>
              <a:rPr lang="tr-TR" dirty="0" err="1" smtClean="0"/>
              <a:t>to</a:t>
            </a:r>
            <a:r>
              <a:rPr lang="tr-TR" dirty="0" smtClean="0"/>
              <a:t> </a:t>
            </a:r>
            <a:r>
              <a:rPr lang="tr-TR" dirty="0" err="1" smtClean="0"/>
              <a:t>you</a:t>
            </a:r>
            <a:r>
              <a:rPr lang="tr-TR" dirty="0" smtClean="0"/>
              <a:t> and </a:t>
            </a:r>
            <a:r>
              <a:rPr lang="tr-TR" dirty="0" err="1" smtClean="0"/>
              <a:t>find</a:t>
            </a:r>
            <a:r>
              <a:rPr lang="tr-TR" dirty="0" smtClean="0"/>
              <a:t> time </a:t>
            </a:r>
            <a:r>
              <a:rPr lang="tr-TR" dirty="0" err="1" smtClean="0"/>
              <a:t>to</a:t>
            </a:r>
            <a:r>
              <a:rPr lang="tr-TR" dirty="0" smtClean="0"/>
              <a:t> </a:t>
            </a:r>
            <a:r>
              <a:rPr lang="tr-TR" dirty="0" err="1" smtClean="0"/>
              <a:t>help</a:t>
            </a:r>
            <a:r>
              <a:rPr lang="tr-TR" dirty="0" smtClean="0"/>
              <a:t> </a:t>
            </a:r>
            <a:r>
              <a:rPr lang="tr-TR" dirty="0" err="1" smtClean="0"/>
              <a:t>them</a:t>
            </a:r>
            <a:r>
              <a:rPr lang="tr-TR" dirty="0" smtClean="0"/>
              <a:t> </a:t>
            </a:r>
            <a:r>
              <a:rPr lang="tr-TR" dirty="0" err="1" smtClean="0"/>
              <a:t>with</a:t>
            </a:r>
            <a:r>
              <a:rPr lang="tr-TR" dirty="0" smtClean="0"/>
              <a:t> </a:t>
            </a:r>
            <a:r>
              <a:rPr lang="tr-TR" dirty="0" err="1" smtClean="0"/>
              <a:t>their</a:t>
            </a:r>
            <a:r>
              <a:rPr lang="tr-TR" dirty="0" smtClean="0"/>
              <a:t> problem in </a:t>
            </a:r>
            <a:r>
              <a:rPr lang="tr-TR" dirty="0" err="1" smtClean="0"/>
              <a:t>just</a:t>
            </a:r>
            <a:r>
              <a:rPr lang="tr-TR" dirty="0" smtClean="0"/>
              <a:t> a moment.</a:t>
            </a:r>
          </a:p>
          <a:p>
            <a:r>
              <a:rPr lang="tr-TR" dirty="0" smtClean="0"/>
              <a:t>4. </a:t>
            </a:r>
            <a:r>
              <a:rPr lang="tr-TR" dirty="0" err="1" smtClean="0"/>
              <a:t>Always</a:t>
            </a:r>
            <a:r>
              <a:rPr lang="tr-TR" dirty="0" smtClean="0"/>
              <a:t> </a:t>
            </a:r>
            <a:r>
              <a:rPr lang="tr-TR" dirty="0" err="1" smtClean="0"/>
              <a:t>get</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agree</a:t>
            </a:r>
            <a:r>
              <a:rPr lang="tr-TR" dirty="0" smtClean="0"/>
              <a:t>” </a:t>
            </a:r>
            <a:r>
              <a:rPr lang="tr-TR" dirty="0" err="1" smtClean="0"/>
              <a:t>with</a:t>
            </a:r>
            <a:r>
              <a:rPr lang="tr-TR" dirty="0" smtClean="0"/>
              <a:t> </a:t>
            </a:r>
            <a:r>
              <a:rPr lang="tr-TR" dirty="0" err="1" smtClean="0"/>
              <a:t>what</a:t>
            </a:r>
            <a:r>
              <a:rPr lang="tr-TR" dirty="0" smtClean="0"/>
              <a:t> </a:t>
            </a:r>
            <a:r>
              <a:rPr lang="tr-TR" dirty="0" err="1" smtClean="0"/>
              <a:t>you</a:t>
            </a:r>
            <a:r>
              <a:rPr lang="tr-TR" dirty="0" smtClean="0"/>
              <a:t> </a:t>
            </a:r>
            <a:r>
              <a:rPr lang="tr-TR" dirty="0" err="1" smtClean="0"/>
              <a:t>are</a:t>
            </a:r>
            <a:r>
              <a:rPr lang="tr-TR" dirty="0" smtClean="0"/>
              <a:t> </a:t>
            </a:r>
            <a:r>
              <a:rPr lang="tr-TR" dirty="0" err="1" smtClean="0"/>
              <a:t>saying</a:t>
            </a:r>
            <a:r>
              <a:rPr lang="tr-TR" dirty="0" smtClean="0"/>
              <a:t> </a:t>
            </a:r>
          </a:p>
          <a:p>
            <a:r>
              <a:rPr lang="tr-TR" dirty="0" smtClean="0"/>
              <a:t>5. </a:t>
            </a:r>
            <a:r>
              <a:rPr lang="tr-TR" dirty="0" err="1" smtClean="0"/>
              <a:t>Encourage</a:t>
            </a:r>
            <a:r>
              <a:rPr lang="tr-TR" dirty="0" smtClean="0"/>
              <a:t> </a:t>
            </a:r>
            <a:r>
              <a:rPr lang="tr-TR" dirty="0" err="1" smtClean="0"/>
              <a:t>such</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take</a:t>
            </a:r>
            <a:r>
              <a:rPr lang="tr-TR" dirty="0" smtClean="0"/>
              <a:t> </a:t>
            </a:r>
            <a:r>
              <a:rPr lang="tr-TR" dirty="0" err="1" smtClean="0"/>
              <a:t>more</a:t>
            </a:r>
            <a:r>
              <a:rPr lang="tr-TR" dirty="0" smtClean="0"/>
              <a:t> </a:t>
            </a:r>
            <a:r>
              <a:rPr lang="tr-TR" dirty="0" err="1" smtClean="0"/>
              <a:t>responsibility</a:t>
            </a:r>
            <a:r>
              <a:rPr lang="tr-TR" dirty="0" smtClean="0"/>
              <a:t> (</a:t>
            </a:r>
            <a:r>
              <a:rPr lang="tr-TR" dirty="0" err="1" smtClean="0"/>
              <a:t>give</a:t>
            </a:r>
            <a:r>
              <a:rPr lang="tr-TR" dirty="0" smtClean="0"/>
              <a:t> </a:t>
            </a:r>
            <a:r>
              <a:rPr lang="tr-TR" dirty="0" err="1" smtClean="0"/>
              <a:t>the</a:t>
            </a:r>
            <a:r>
              <a:rPr lang="tr-TR" dirty="0" smtClean="0"/>
              <a:t> </a:t>
            </a:r>
            <a:r>
              <a:rPr lang="tr-TR" dirty="0" err="1" smtClean="0"/>
              <a:t>challenging</a:t>
            </a:r>
            <a:r>
              <a:rPr lang="tr-TR" dirty="0" smtClean="0"/>
              <a:t> </a:t>
            </a:r>
            <a:r>
              <a:rPr lang="tr-TR" dirty="0" err="1" smtClean="0"/>
              <a:t>students</a:t>
            </a:r>
            <a:r>
              <a:rPr lang="tr-TR" dirty="0" smtClean="0"/>
              <a:t> an </a:t>
            </a:r>
            <a:r>
              <a:rPr lang="tr-TR" dirty="0" err="1" smtClean="0"/>
              <a:t>age</a:t>
            </a:r>
            <a:r>
              <a:rPr lang="tr-TR" dirty="0" smtClean="0"/>
              <a:t>-</a:t>
            </a:r>
            <a:r>
              <a:rPr lang="tr-TR" dirty="0" err="1" smtClean="0"/>
              <a:t>appropriate</a:t>
            </a:r>
            <a:r>
              <a:rPr lang="tr-TR" dirty="0" smtClean="0"/>
              <a:t> “</a:t>
            </a:r>
            <a:r>
              <a:rPr lang="tr-TR" dirty="0" err="1" smtClean="0"/>
              <a:t>job</a:t>
            </a:r>
            <a:r>
              <a:rPr lang="tr-TR" dirty="0" smtClean="0"/>
              <a:t>” </a:t>
            </a:r>
            <a:r>
              <a:rPr lang="tr-TR" dirty="0" err="1" smtClean="0"/>
              <a:t>to</a:t>
            </a:r>
            <a:r>
              <a:rPr lang="tr-TR" dirty="0" smtClean="0"/>
              <a:t> do).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Each</a:t>
            </a:r>
            <a:r>
              <a:rPr lang="tr-TR" dirty="0" smtClean="0"/>
              <a:t> </a:t>
            </a:r>
            <a:r>
              <a:rPr lang="tr-TR" dirty="0" err="1" smtClean="0"/>
              <a:t>day</a:t>
            </a:r>
            <a:r>
              <a:rPr lang="tr-TR" dirty="0" smtClean="0"/>
              <a:t> is a </a:t>
            </a:r>
            <a:r>
              <a:rPr lang="tr-TR" dirty="0" err="1" smtClean="0"/>
              <a:t>new</a:t>
            </a:r>
            <a:r>
              <a:rPr lang="tr-TR" dirty="0" smtClean="0"/>
              <a:t> </a:t>
            </a:r>
            <a:r>
              <a:rPr lang="tr-TR" dirty="0" err="1" smtClean="0"/>
              <a:t>beginning</a:t>
            </a:r>
            <a:r>
              <a:rPr lang="tr-TR" dirty="0" smtClean="0"/>
              <a:t> (for </a:t>
            </a:r>
            <a:r>
              <a:rPr lang="tr-TR" dirty="0" err="1" smtClean="0"/>
              <a:t>you</a:t>
            </a:r>
            <a:r>
              <a:rPr lang="tr-TR" dirty="0" smtClean="0"/>
              <a:t> as a </a:t>
            </a:r>
            <a:r>
              <a:rPr lang="tr-TR" dirty="0" err="1" smtClean="0"/>
              <a:t>professional</a:t>
            </a:r>
            <a:r>
              <a:rPr lang="tr-TR" dirty="0" smtClean="0"/>
              <a:t> and </a:t>
            </a:r>
            <a:r>
              <a:rPr lang="tr-TR" dirty="0" err="1" smtClean="0"/>
              <a:t>each</a:t>
            </a:r>
            <a:r>
              <a:rPr lang="tr-TR" dirty="0" smtClean="0"/>
              <a:t> </a:t>
            </a:r>
            <a:r>
              <a:rPr lang="tr-TR" dirty="0" err="1" smtClean="0"/>
              <a:t>student</a:t>
            </a:r>
            <a:r>
              <a:rPr lang="tr-TR" dirty="0" smtClean="0"/>
              <a:t>). </a:t>
            </a:r>
            <a:r>
              <a:rPr lang="tr-TR" dirty="0" err="1" smtClean="0"/>
              <a:t>It’s</a:t>
            </a:r>
            <a:r>
              <a:rPr lang="tr-TR" dirty="0" smtClean="0"/>
              <a:t> </a:t>
            </a:r>
            <a:r>
              <a:rPr lang="tr-TR" dirty="0" err="1" smtClean="0"/>
              <a:t>easy</a:t>
            </a:r>
            <a:r>
              <a:rPr lang="tr-TR" dirty="0" smtClean="0"/>
              <a:t> </a:t>
            </a:r>
            <a:r>
              <a:rPr lang="tr-TR" dirty="0" err="1" smtClean="0"/>
              <a:t>to</a:t>
            </a:r>
            <a:r>
              <a:rPr lang="tr-TR" dirty="0" smtClean="0"/>
              <a:t> </a:t>
            </a:r>
            <a:r>
              <a:rPr lang="tr-TR" dirty="0" err="1" smtClean="0"/>
              <a:t>get</a:t>
            </a:r>
            <a:r>
              <a:rPr lang="tr-TR" dirty="0" smtClean="0"/>
              <a:t> </a:t>
            </a:r>
            <a:r>
              <a:rPr lang="tr-TR" dirty="0" err="1" smtClean="0"/>
              <a:t>demotivated</a:t>
            </a:r>
            <a:r>
              <a:rPr lang="tr-TR" dirty="0" smtClean="0"/>
              <a:t> </a:t>
            </a:r>
            <a:r>
              <a:rPr lang="tr-TR" dirty="0" err="1" smtClean="0"/>
              <a:t>when</a:t>
            </a:r>
            <a:r>
              <a:rPr lang="tr-TR" dirty="0" smtClean="0"/>
              <a:t> </a:t>
            </a:r>
            <a:r>
              <a:rPr lang="tr-TR" dirty="0" err="1" smtClean="0"/>
              <a:t>you</a:t>
            </a:r>
            <a:r>
              <a:rPr lang="tr-TR" dirty="0" smtClean="0"/>
              <a:t> </a:t>
            </a:r>
            <a:r>
              <a:rPr lang="tr-TR" dirty="0" err="1" smtClean="0"/>
              <a:t>think</a:t>
            </a:r>
            <a:r>
              <a:rPr lang="tr-TR" dirty="0" smtClean="0"/>
              <a:t> of a </a:t>
            </a:r>
            <a:r>
              <a:rPr lang="tr-TR" dirty="0" err="1" smtClean="0"/>
              <a:t>particular</a:t>
            </a:r>
            <a:r>
              <a:rPr lang="tr-TR" dirty="0" smtClean="0"/>
              <a:t> </a:t>
            </a:r>
            <a:r>
              <a:rPr lang="tr-TR" dirty="0" err="1" smtClean="0"/>
              <a:t>student</a:t>
            </a:r>
            <a:r>
              <a:rPr lang="tr-TR" dirty="0" smtClean="0"/>
              <a:t>, but </a:t>
            </a:r>
            <a:r>
              <a:rPr lang="tr-TR" dirty="0" err="1" smtClean="0"/>
              <a:t>you</a:t>
            </a:r>
            <a:r>
              <a:rPr lang="tr-TR" dirty="0" smtClean="0"/>
              <a:t> can </a:t>
            </a:r>
            <a:r>
              <a:rPr lang="tr-TR" dirty="0" err="1" smtClean="0"/>
              <a:t>both</a:t>
            </a:r>
            <a:r>
              <a:rPr lang="tr-TR" dirty="0" smtClean="0"/>
              <a:t> </a:t>
            </a:r>
            <a:r>
              <a:rPr lang="tr-TR" dirty="0" err="1" smtClean="0"/>
              <a:t>get</a:t>
            </a:r>
            <a:r>
              <a:rPr lang="tr-TR" dirty="0" smtClean="0"/>
              <a:t> “</a:t>
            </a:r>
            <a:r>
              <a:rPr lang="tr-TR" dirty="0" err="1" smtClean="0"/>
              <a:t>trapped</a:t>
            </a:r>
            <a:r>
              <a:rPr lang="tr-TR" dirty="0" smtClean="0"/>
              <a:t>” in </a:t>
            </a:r>
            <a:r>
              <a:rPr lang="tr-TR" dirty="0" err="1" smtClean="0"/>
              <a:t>the</a:t>
            </a:r>
            <a:r>
              <a:rPr lang="tr-TR" dirty="0" smtClean="0"/>
              <a:t> </a:t>
            </a:r>
            <a:r>
              <a:rPr lang="tr-TR" dirty="0" err="1" smtClean="0"/>
              <a:t>vicious</a:t>
            </a:r>
            <a:r>
              <a:rPr lang="tr-TR" dirty="0" smtClean="0"/>
              <a:t> </a:t>
            </a:r>
            <a:r>
              <a:rPr lang="tr-TR" dirty="0" err="1" smtClean="0"/>
              <a:t>cycle</a:t>
            </a:r>
            <a:r>
              <a:rPr lang="tr-TR" dirty="0" smtClean="0"/>
              <a:t> of </a:t>
            </a:r>
            <a:r>
              <a:rPr lang="tr-TR" dirty="0" err="1" smtClean="0"/>
              <a:t>expecting</a:t>
            </a:r>
            <a:r>
              <a:rPr lang="tr-TR" dirty="0" smtClean="0"/>
              <a:t> </a:t>
            </a:r>
            <a:r>
              <a:rPr lang="tr-TR" dirty="0" err="1" smtClean="0"/>
              <a:t>the</a:t>
            </a:r>
            <a:r>
              <a:rPr lang="tr-TR" dirty="0" smtClean="0"/>
              <a:t> </a:t>
            </a:r>
            <a:r>
              <a:rPr lang="tr-TR" dirty="0" err="1" smtClean="0"/>
              <a:t>student</a:t>
            </a:r>
            <a:r>
              <a:rPr lang="tr-TR" dirty="0" smtClean="0"/>
              <a:t> </a:t>
            </a:r>
            <a:r>
              <a:rPr lang="tr-TR" dirty="0" err="1" smtClean="0"/>
              <a:t>to</a:t>
            </a:r>
            <a:r>
              <a:rPr lang="tr-TR" dirty="0" smtClean="0"/>
              <a:t> </a:t>
            </a:r>
            <a:r>
              <a:rPr lang="tr-TR" dirty="0" err="1" smtClean="0"/>
              <a:t>misbehave</a:t>
            </a:r>
            <a:r>
              <a:rPr lang="tr-TR" dirty="0" smtClean="0"/>
              <a:t> and “</a:t>
            </a:r>
            <a:r>
              <a:rPr lang="tr-TR" dirty="0" err="1" smtClean="0"/>
              <a:t>biting</a:t>
            </a:r>
            <a:r>
              <a:rPr lang="tr-TR" dirty="0" smtClean="0"/>
              <a:t>” </a:t>
            </a:r>
            <a:r>
              <a:rPr lang="tr-TR" dirty="0" err="1" smtClean="0"/>
              <a:t>back</a:t>
            </a:r>
            <a:r>
              <a:rPr lang="tr-TR" dirty="0" smtClean="0"/>
              <a:t>.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21</a:t>
            </a:fld>
            <a:endParaRPr lang="tr-TR"/>
          </a:p>
        </p:txBody>
      </p:sp>
    </p:spTree>
    <p:extLst>
      <p:ext uri="{BB962C8B-B14F-4D97-AF65-F5344CB8AC3E}">
        <p14:creationId xmlns:p14="http://schemas.microsoft.com/office/powerpoint/2010/main" val="129841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Discuss</a:t>
            </a:r>
            <a:r>
              <a:rPr lang="tr-TR" dirty="0" smtClean="0"/>
              <a:t> in </a:t>
            </a:r>
            <a:r>
              <a:rPr lang="tr-TR" dirty="0" err="1" smtClean="0"/>
              <a:t>small</a:t>
            </a:r>
            <a:r>
              <a:rPr lang="tr-TR" dirty="0" smtClean="0"/>
              <a:t> </a:t>
            </a:r>
            <a:r>
              <a:rPr lang="tr-TR" dirty="0" err="1" smtClean="0"/>
              <a:t>groups</a:t>
            </a:r>
            <a:r>
              <a:rPr lang="tr-TR" dirty="0" smtClean="0"/>
              <a:t> </a:t>
            </a:r>
            <a:r>
              <a:rPr lang="tr-TR" dirty="0" err="1" smtClean="0"/>
              <a:t>what</a:t>
            </a:r>
            <a:r>
              <a:rPr lang="tr-TR" dirty="0" smtClean="0"/>
              <a:t> </a:t>
            </a:r>
            <a:r>
              <a:rPr lang="tr-TR" dirty="0" err="1" smtClean="0"/>
              <a:t>the</a:t>
            </a:r>
            <a:r>
              <a:rPr lang="tr-TR" dirty="0" smtClean="0"/>
              <a:t> </a:t>
            </a:r>
            <a:r>
              <a:rPr lang="tr-TR" dirty="0" err="1" smtClean="0"/>
              <a:t>next</a:t>
            </a:r>
            <a:r>
              <a:rPr lang="tr-TR" dirty="0" smtClean="0"/>
              <a:t> </a:t>
            </a:r>
            <a:r>
              <a:rPr lang="tr-TR" dirty="0" err="1" smtClean="0"/>
              <a:t>steps</a:t>
            </a:r>
            <a:r>
              <a:rPr lang="tr-TR" dirty="0" smtClean="0"/>
              <a:t> </a:t>
            </a:r>
            <a:r>
              <a:rPr lang="tr-TR" dirty="0" err="1" smtClean="0"/>
              <a:t>could</a:t>
            </a:r>
            <a:r>
              <a:rPr lang="tr-TR" dirty="0" smtClean="0"/>
              <a:t> be? </a:t>
            </a:r>
            <a:r>
              <a:rPr lang="tr-TR" dirty="0" err="1" smtClean="0"/>
              <a:t>Class</a:t>
            </a:r>
            <a:r>
              <a:rPr lang="tr-TR" dirty="0" smtClean="0"/>
              <a:t> </a:t>
            </a:r>
            <a:r>
              <a:rPr lang="tr-TR" dirty="0" err="1" smtClean="0"/>
              <a:t>feedback</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22</a:t>
            </a:fld>
            <a:endParaRPr lang="tr-TR"/>
          </a:p>
        </p:txBody>
      </p:sp>
    </p:spTree>
    <p:extLst>
      <p:ext uri="{BB962C8B-B14F-4D97-AF65-F5344CB8AC3E}">
        <p14:creationId xmlns:p14="http://schemas.microsoft.com/office/powerpoint/2010/main" val="286710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The</a:t>
            </a:r>
            <a:r>
              <a:rPr lang="tr-TR" dirty="0" smtClean="0"/>
              <a:t> </a:t>
            </a:r>
            <a:r>
              <a:rPr lang="tr-TR" dirty="0" err="1" smtClean="0"/>
              <a:t>students</a:t>
            </a:r>
            <a:r>
              <a:rPr lang="tr-TR" dirty="0" smtClean="0"/>
              <a:t> </a:t>
            </a:r>
            <a:r>
              <a:rPr lang="tr-TR" dirty="0" err="1" smtClean="0"/>
              <a:t>should</a:t>
            </a:r>
            <a:r>
              <a:rPr lang="tr-TR" dirty="0" smtClean="0"/>
              <a:t> </a:t>
            </a:r>
            <a:r>
              <a:rPr lang="tr-TR" dirty="0" err="1" smtClean="0"/>
              <a:t>know</a:t>
            </a:r>
            <a:r>
              <a:rPr lang="tr-TR" dirty="0" smtClean="0"/>
              <a:t> </a:t>
            </a:r>
            <a:r>
              <a:rPr lang="tr-TR" dirty="0" err="1" smtClean="0"/>
              <a:t>what</a:t>
            </a:r>
            <a:r>
              <a:rPr lang="tr-TR" dirty="0" smtClean="0"/>
              <a:t> </a:t>
            </a:r>
            <a:r>
              <a:rPr lang="tr-TR" dirty="0" err="1" smtClean="0"/>
              <a:t>to</a:t>
            </a:r>
            <a:r>
              <a:rPr lang="tr-TR" dirty="0" smtClean="0"/>
              <a:t> do as </a:t>
            </a:r>
            <a:r>
              <a:rPr lang="tr-TR" dirty="0" err="1" smtClean="0"/>
              <a:t>soon</a:t>
            </a:r>
            <a:r>
              <a:rPr lang="tr-TR" dirty="0" smtClean="0"/>
              <a:t> as </a:t>
            </a:r>
            <a:r>
              <a:rPr lang="tr-TR" dirty="0" err="1" smtClean="0"/>
              <a:t>they</a:t>
            </a:r>
            <a:r>
              <a:rPr lang="tr-TR" dirty="0" smtClean="0"/>
              <a:t> </a:t>
            </a:r>
            <a:r>
              <a:rPr lang="tr-TR" dirty="0" err="1" smtClean="0"/>
              <a:t>enter</a:t>
            </a:r>
            <a:r>
              <a:rPr lang="tr-TR" dirty="0" smtClean="0"/>
              <a:t> </a:t>
            </a:r>
            <a:r>
              <a:rPr lang="tr-TR" dirty="0" err="1" smtClean="0"/>
              <a:t>the</a:t>
            </a:r>
            <a:r>
              <a:rPr lang="tr-TR" dirty="0" smtClean="0"/>
              <a:t> </a:t>
            </a:r>
            <a:r>
              <a:rPr lang="tr-TR" dirty="0" err="1" smtClean="0"/>
              <a:t>classroom</a:t>
            </a:r>
            <a:r>
              <a:rPr lang="tr-TR" dirty="0" smtClean="0"/>
              <a:t> (</a:t>
            </a:r>
            <a:r>
              <a:rPr lang="tr-TR" dirty="0" err="1" smtClean="0"/>
              <a:t>or</a:t>
            </a:r>
            <a:r>
              <a:rPr lang="tr-TR" dirty="0" smtClean="0"/>
              <a:t> </a:t>
            </a:r>
            <a:r>
              <a:rPr lang="tr-TR" dirty="0" err="1" smtClean="0"/>
              <a:t>you</a:t>
            </a:r>
            <a:r>
              <a:rPr lang="tr-TR" dirty="0" smtClean="0"/>
              <a:t> </a:t>
            </a:r>
            <a:r>
              <a:rPr lang="tr-TR" dirty="0" err="1" smtClean="0"/>
              <a:t>enter</a:t>
            </a:r>
            <a:r>
              <a:rPr lang="tr-TR" dirty="0" smtClean="0"/>
              <a:t> </a:t>
            </a:r>
            <a:r>
              <a:rPr lang="tr-TR" dirty="0" err="1" smtClean="0"/>
              <a:t>their</a:t>
            </a:r>
            <a:r>
              <a:rPr lang="tr-TR" dirty="0" smtClean="0"/>
              <a:t> </a:t>
            </a:r>
            <a:r>
              <a:rPr lang="tr-TR" dirty="0" err="1" smtClean="0"/>
              <a:t>classroom</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23</a:t>
            </a:fld>
            <a:endParaRPr lang="tr-TR"/>
          </a:p>
        </p:txBody>
      </p:sp>
    </p:spTree>
    <p:extLst>
      <p:ext uri="{BB962C8B-B14F-4D97-AF65-F5344CB8AC3E}">
        <p14:creationId xmlns:p14="http://schemas.microsoft.com/office/powerpoint/2010/main" val="31429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In</a:t>
            </a:r>
            <a:r>
              <a:rPr lang="tr-TR" dirty="0" smtClean="0"/>
              <a:t> </a:t>
            </a:r>
            <a:r>
              <a:rPr lang="tr-TR" dirty="0" err="1" smtClean="0"/>
              <a:t>pairs</a:t>
            </a:r>
            <a:r>
              <a:rPr lang="tr-TR" dirty="0" smtClean="0"/>
              <a:t>, </a:t>
            </a:r>
            <a:r>
              <a:rPr lang="tr-TR" dirty="0" err="1" smtClean="0"/>
              <a:t>tell</a:t>
            </a:r>
            <a:r>
              <a:rPr lang="tr-TR" dirty="0" smtClean="0"/>
              <a:t> </a:t>
            </a:r>
            <a:r>
              <a:rPr lang="tr-TR" dirty="0" err="1" smtClean="0"/>
              <a:t>each</a:t>
            </a:r>
            <a:r>
              <a:rPr lang="tr-TR" dirty="0" smtClean="0"/>
              <a:t> </a:t>
            </a:r>
            <a:r>
              <a:rPr lang="tr-TR" dirty="0" err="1" smtClean="0"/>
              <a:t>other</a:t>
            </a:r>
            <a:r>
              <a:rPr lang="tr-TR" dirty="0" smtClean="0"/>
              <a:t> </a:t>
            </a:r>
            <a:r>
              <a:rPr lang="tr-TR" dirty="0" err="1" smtClean="0"/>
              <a:t>how</a:t>
            </a:r>
            <a:r>
              <a:rPr lang="tr-TR" dirty="0" smtClean="0"/>
              <a:t> </a:t>
            </a:r>
            <a:r>
              <a:rPr lang="tr-TR" dirty="0" err="1" smtClean="0"/>
              <a:t>your</a:t>
            </a:r>
            <a:r>
              <a:rPr lang="tr-TR" dirty="0" smtClean="0"/>
              <a:t> </a:t>
            </a:r>
            <a:r>
              <a:rPr lang="tr-TR" dirty="0" err="1" smtClean="0"/>
              <a:t>classroom</a:t>
            </a:r>
            <a:r>
              <a:rPr lang="tr-TR" dirty="0" smtClean="0"/>
              <a:t> is set </a:t>
            </a:r>
            <a:r>
              <a:rPr lang="tr-TR" dirty="0" err="1" smtClean="0"/>
              <a:t>out</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smtClean="0"/>
              <a:t>Do </a:t>
            </a:r>
            <a:r>
              <a:rPr lang="tr-TR" dirty="0" err="1" smtClean="0"/>
              <a:t>this</a:t>
            </a:r>
            <a:r>
              <a:rPr lang="tr-TR" dirty="0" smtClean="0"/>
              <a:t> as a </a:t>
            </a:r>
            <a:r>
              <a:rPr lang="tr-TR" dirty="0" err="1" smtClean="0"/>
              <a:t>picture</a:t>
            </a:r>
            <a:r>
              <a:rPr lang="tr-TR" dirty="0" smtClean="0"/>
              <a:t> </a:t>
            </a:r>
            <a:r>
              <a:rPr lang="tr-TR" dirty="0" err="1" smtClean="0"/>
              <a:t>dicatation</a:t>
            </a:r>
            <a:r>
              <a:rPr lang="tr-TR" dirty="0" smtClean="0"/>
              <a:t>. (</a:t>
            </a:r>
            <a:r>
              <a:rPr lang="tr-TR" dirty="0" err="1" smtClean="0"/>
              <a:t>back</a:t>
            </a:r>
            <a:r>
              <a:rPr lang="tr-TR" dirty="0" smtClean="0"/>
              <a:t> </a:t>
            </a:r>
            <a:r>
              <a:rPr lang="tr-TR" dirty="0" err="1" smtClean="0"/>
              <a:t>to</a:t>
            </a:r>
            <a:r>
              <a:rPr lang="tr-TR" dirty="0" smtClean="0"/>
              <a:t> </a:t>
            </a:r>
            <a:r>
              <a:rPr lang="tr-TR" dirty="0" err="1" smtClean="0"/>
              <a:t>back</a:t>
            </a:r>
            <a:r>
              <a:rPr lang="tr-TR" dirty="0" smtClean="0"/>
              <a:t>..</a:t>
            </a:r>
            <a:r>
              <a:rPr lang="tr-TR" dirty="0" err="1" smtClean="0"/>
              <a:t>one</a:t>
            </a:r>
            <a:r>
              <a:rPr lang="tr-TR" dirty="0" smtClean="0"/>
              <a:t> </a:t>
            </a:r>
            <a:r>
              <a:rPr lang="tr-TR" dirty="0" err="1" smtClean="0"/>
              <a:t>teacher</a:t>
            </a:r>
            <a:r>
              <a:rPr lang="tr-TR" dirty="0" smtClean="0"/>
              <a:t>  </a:t>
            </a:r>
            <a:r>
              <a:rPr lang="tr-TR" dirty="0" err="1" smtClean="0"/>
              <a:t>describes</a:t>
            </a:r>
            <a:r>
              <a:rPr lang="tr-TR" dirty="0" smtClean="0"/>
              <a:t> and </a:t>
            </a:r>
            <a:r>
              <a:rPr lang="tr-TR" dirty="0" err="1" smtClean="0"/>
              <a:t>another</a:t>
            </a:r>
            <a:r>
              <a:rPr lang="tr-TR" dirty="0" smtClean="0"/>
              <a:t> </a:t>
            </a:r>
            <a:r>
              <a:rPr lang="tr-TR" dirty="0" err="1" smtClean="0"/>
              <a:t>draws</a:t>
            </a:r>
            <a:r>
              <a:rPr lang="tr-TR"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Come</a:t>
            </a:r>
            <a:r>
              <a:rPr lang="tr-TR" dirty="0" smtClean="0"/>
              <a:t> </a:t>
            </a:r>
            <a:r>
              <a:rPr lang="tr-TR" dirty="0" err="1" smtClean="0"/>
              <a:t>back</a:t>
            </a:r>
            <a:r>
              <a:rPr lang="tr-TR" dirty="0" smtClean="0"/>
              <a:t> </a:t>
            </a:r>
            <a:r>
              <a:rPr lang="tr-TR" dirty="0" err="1" smtClean="0"/>
              <a:t>together</a:t>
            </a:r>
            <a:r>
              <a:rPr lang="tr-TR" dirty="0" smtClean="0"/>
              <a:t> and </a:t>
            </a:r>
            <a:r>
              <a:rPr lang="tr-TR" dirty="0" err="1" smtClean="0"/>
              <a:t>discuss</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Provide</a:t>
            </a:r>
            <a:r>
              <a:rPr lang="tr-TR" dirty="0" smtClean="0"/>
              <a:t> </a:t>
            </a:r>
            <a:r>
              <a:rPr lang="tr-TR" dirty="0" err="1" smtClean="0"/>
              <a:t>photocopies</a:t>
            </a:r>
            <a:r>
              <a:rPr lang="tr-TR" dirty="0" smtClean="0"/>
              <a:t> of mini </a:t>
            </a:r>
            <a:r>
              <a:rPr lang="tr-TR" dirty="0" err="1" smtClean="0"/>
              <a:t>desks</a:t>
            </a:r>
            <a:r>
              <a:rPr lang="tr-TR" dirty="0" smtClean="0"/>
              <a:t>, board, </a:t>
            </a:r>
            <a:r>
              <a:rPr lang="tr-TR" dirty="0" err="1" smtClean="0"/>
              <a:t>teacher’s</a:t>
            </a:r>
            <a:r>
              <a:rPr lang="tr-TR" dirty="0" smtClean="0"/>
              <a:t> </a:t>
            </a:r>
            <a:r>
              <a:rPr lang="tr-TR" dirty="0" err="1" smtClean="0"/>
              <a:t>desk</a:t>
            </a:r>
            <a:r>
              <a:rPr lang="tr-TR" dirty="0" smtClean="0"/>
              <a:t> </a:t>
            </a:r>
            <a:r>
              <a:rPr lang="tr-TR" dirty="0" err="1" smtClean="0"/>
              <a:t>etc</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24</a:t>
            </a:fld>
            <a:endParaRPr lang="tr-TR"/>
          </a:p>
        </p:txBody>
      </p:sp>
    </p:spTree>
    <p:extLst>
      <p:ext uri="{BB962C8B-B14F-4D97-AF65-F5344CB8AC3E}">
        <p14:creationId xmlns:p14="http://schemas.microsoft.com/office/powerpoint/2010/main" val="1462132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See</a:t>
            </a:r>
            <a:r>
              <a:rPr lang="tr-TR" dirty="0" smtClean="0"/>
              <a:t> </a:t>
            </a:r>
            <a:r>
              <a:rPr lang="tr-TR" dirty="0" err="1" smtClean="0"/>
              <a:t>lesson</a:t>
            </a:r>
            <a:r>
              <a:rPr lang="tr-TR" dirty="0" smtClean="0"/>
              <a:t> </a:t>
            </a:r>
            <a:r>
              <a:rPr lang="tr-TR" dirty="0" err="1" smtClean="0"/>
              <a:t>cards</a:t>
            </a:r>
            <a:r>
              <a:rPr lang="tr-TR" dirty="0" smtClean="0"/>
              <a:t> at </a:t>
            </a:r>
            <a:r>
              <a:rPr lang="tr-TR" dirty="0" err="1" smtClean="0"/>
              <a:t>the</a:t>
            </a:r>
            <a:r>
              <a:rPr lang="tr-TR" dirty="0" smtClean="0"/>
              <a:t> </a:t>
            </a:r>
            <a:r>
              <a:rPr lang="tr-TR" dirty="0" err="1" smtClean="0"/>
              <a:t>end</a:t>
            </a:r>
            <a:r>
              <a:rPr lang="tr-TR" dirty="0" smtClean="0"/>
              <a:t> of </a:t>
            </a:r>
            <a:r>
              <a:rPr lang="tr-TR" dirty="0" err="1" smtClean="0"/>
              <a:t>the</a:t>
            </a:r>
            <a:r>
              <a:rPr lang="tr-TR" dirty="0" smtClean="0"/>
              <a:t> PPP</a:t>
            </a:r>
          </a:p>
          <a:p>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disruptive</a:t>
            </a:r>
            <a:r>
              <a:rPr lang="tr-TR" dirty="0" smtClean="0"/>
              <a:t> </a:t>
            </a:r>
            <a:r>
              <a:rPr lang="tr-TR" dirty="0" err="1" smtClean="0"/>
              <a:t>close</a:t>
            </a:r>
            <a:r>
              <a:rPr lang="tr-TR" dirty="0" smtClean="0"/>
              <a:t> </a:t>
            </a:r>
            <a:r>
              <a:rPr lang="tr-TR" dirty="0" err="1" smtClean="0"/>
              <a:t>to</a:t>
            </a:r>
            <a:r>
              <a:rPr lang="tr-TR" dirty="0" smtClean="0"/>
              <a:t> </a:t>
            </a:r>
            <a:r>
              <a:rPr lang="tr-TR" dirty="0" err="1" smtClean="0"/>
              <a:t>the</a:t>
            </a:r>
            <a:r>
              <a:rPr lang="tr-TR" dirty="0" smtClean="0"/>
              <a:t> </a:t>
            </a:r>
            <a:r>
              <a:rPr lang="tr-TR" dirty="0" err="1" smtClean="0"/>
              <a:t>teacher</a:t>
            </a:r>
            <a:r>
              <a:rPr lang="tr-TR" dirty="0" smtClean="0"/>
              <a:t> and at </a:t>
            </a:r>
            <a:r>
              <a:rPr lang="tr-TR" dirty="0" err="1" smtClean="0"/>
              <a:t>the</a:t>
            </a:r>
            <a:r>
              <a:rPr lang="tr-TR" dirty="0" smtClean="0"/>
              <a:t> </a:t>
            </a:r>
            <a:r>
              <a:rPr lang="tr-TR" dirty="0" err="1" smtClean="0"/>
              <a:t>front</a:t>
            </a:r>
            <a:r>
              <a:rPr lang="tr-TR" dirty="0" smtClean="0"/>
              <a:t> of </a:t>
            </a:r>
            <a:r>
              <a:rPr lang="tr-TR" dirty="0" err="1" smtClean="0"/>
              <a:t>the</a:t>
            </a:r>
            <a:r>
              <a:rPr lang="tr-TR" dirty="0" smtClean="0"/>
              <a:t> </a:t>
            </a:r>
            <a:r>
              <a:rPr lang="tr-TR" dirty="0" err="1" smtClean="0"/>
              <a:t>class</a:t>
            </a:r>
            <a:r>
              <a:rPr lang="tr-TR" dirty="0" smtClean="0"/>
              <a:t>. </a:t>
            </a:r>
            <a:r>
              <a:rPr lang="tr-TR" dirty="0" err="1" smtClean="0"/>
              <a:t>Also</a:t>
            </a:r>
            <a:r>
              <a:rPr lang="tr-TR" dirty="0" smtClean="0"/>
              <a:t> </a:t>
            </a:r>
            <a:r>
              <a:rPr lang="tr-TR" dirty="0" err="1" smtClean="0"/>
              <a:t>applies</a:t>
            </a:r>
            <a:r>
              <a:rPr lang="tr-TR" dirty="0" smtClean="0"/>
              <a:t> </a:t>
            </a:r>
            <a:r>
              <a:rPr lang="tr-TR" dirty="0" err="1" smtClean="0"/>
              <a:t>to</a:t>
            </a:r>
            <a:r>
              <a:rPr lang="tr-TR" dirty="0" smtClean="0"/>
              <a:t> </a:t>
            </a:r>
            <a:r>
              <a:rPr lang="tr-TR" dirty="0" err="1" smtClean="0"/>
              <a:t>studenst</a:t>
            </a:r>
            <a:r>
              <a:rPr lang="tr-TR" dirty="0" smtClean="0"/>
              <a:t> </a:t>
            </a:r>
            <a:r>
              <a:rPr lang="tr-TR" dirty="0" err="1" smtClean="0"/>
              <a:t>with</a:t>
            </a:r>
            <a:r>
              <a:rPr lang="tr-TR" dirty="0" smtClean="0"/>
              <a:t> </a:t>
            </a:r>
            <a:r>
              <a:rPr lang="tr-TR" dirty="0" err="1" smtClean="0"/>
              <a:t>special</a:t>
            </a:r>
            <a:r>
              <a:rPr lang="tr-TR" dirty="0" smtClean="0"/>
              <a:t> </a:t>
            </a:r>
            <a:r>
              <a:rPr lang="tr-TR" dirty="0" err="1" smtClean="0"/>
              <a:t>needs</a:t>
            </a:r>
            <a:r>
              <a:rPr lang="tr-TR" dirty="0" smtClean="0"/>
              <a:t> (</a:t>
            </a:r>
            <a:r>
              <a:rPr lang="tr-TR" dirty="0" err="1" smtClean="0"/>
              <a:t>learning</a:t>
            </a:r>
            <a:r>
              <a:rPr lang="tr-TR" dirty="0" smtClean="0"/>
              <a:t> </a:t>
            </a:r>
            <a:r>
              <a:rPr lang="tr-TR" dirty="0" err="1" smtClean="0"/>
              <a:t>issues</a:t>
            </a:r>
            <a:r>
              <a:rPr lang="tr-TR" dirty="0" smtClean="0"/>
              <a:t>). </a:t>
            </a:r>
          </a:p>
          <a:p>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more</a:t>
            </a:r>
            <a:r>
              <a:rPr lang="tr-TR" dirty="0" smtClean="0"/>
              <a:t> </a:t>
            </a:r>
            <a:r>
              <a:rPr lang="tr-TR" dirty="0" err="1" smtClean="0"/>
              <a:t>able</a:t>
            </a:r>
            <a:r>
              <a:rPr lang="tr-TR" dirty="0" smtClean="0"/>
              <a:t> </a:t>
            </a:r>
            <a:r>
              <a:rPr lang="tr-TR" dirty="0" err="1" smtClean="0"/>
              <a:t>to</a:t>
            </a:r>
            <a:r>
              <a:rPr lang="tr-TR" dirty="0" smtClean="0"/>
              <a:t> </a:t>
            </a:r>
            <a:r>
              <a:rPr lang="tr-TR" dirty="0" err="1" smtClean="0"/>
              <a:t>follow</a:t>
            </a:r>
            <a:r>
              <a:rPr lang="tr-TR" dirty="0" smtClean="0"/>
              <a:t> </a:t>
            </a:r>
            <a:r>
              <a:rPr lang="tr-TR" dirty="0" err="1" smtClean="0"/>
              <a:t>instructions</a:t>
            </a:r>
            <a:r>
              <a:rPr lang="tr-TR" dirty="0" smtClean="0"/>
              <a:t> and </a:t>
            </a:r>
            <a:r>
              <a:rPr lang="tr-TR" dirty="0" err="1" smtClean="0"/>
              <a:t>work</a:t>
            </a:r>
            <a:r>
              <a:rPr lang="tr-TR" dirty="0" smtClean="0"/>
              <a:t> </a:t>
            </a:r>
            <a:r>
              <a:rPr lang="tr-TR" dirty="0" err="1" smtClean="0"/>
              <a:t>independently</a:t>
            </a:r>
            <a:r>
              <a:rPr lang="tr-TR" dirty="0" smtClean="0"/>
              <a:t> at </a:t>
            </a:r>
            <a:r>
              <a:rPr lang="tr-TR" dirty="0" err="1" smtClean="0"/>
              <a:t>the</a:t>
            </a:r>
            <a:r>
              <a:rPr lang="tr-TR" dirty="0" smtClean="0"/>
              <a:t> </a:t>
            </a:r>
            <a:r>
              <a:rPr lang="tr-TR" dirty="0" err="1" smtClean="0"/>
              <a:t>back</a:t>
            </a:r>
            <a:r>
              <a:rPr lang="tr-TR" dirty="0" smtClean="0"/>
              <a:t> and </a:t>
            </a:r>
            <a:r>
              <a:rPr lang="tr-TR" dirty="0" err="1" smtClean="0"/>
              <a:t>sides</a:t>
            </a:r>
            <a:r>
              <a:rPr lang="tr-TR" dirty="0" smtClean="0"/>
              <a:t>. </a:t>
            </a:r>
            <a:r>
              <a:rPr lang="tr-TR" dirty="0" err="1" smtClean="0"/>
              <a:t>Students</a:t>
            </a:r>
            <a:r>
              <a:rPr lang="tr-TR" dirty="0" smtClean="0"/>
              <a:t> </a:t>
            </a:r>
            <a:r>
              <a:rPr lang="tr-TR" dirty="0" err="1" smtClean="0"/>
              <a:t>who</a:t>
            </a:r>
            <a:r>
              <a:rPr lang="tr-TR" dirty="0" smtClean="0"/>
              <a:t> </a:t>
            </a:r>
            <a:r>
              <a:rPr lang="tr-TR" dirty="0" err="1" smtClean="0"/>
              <a:t>are</a:t>
            </a:r>
            <a:r>
              <a:rPr lang="tr-TR" dirty="0" smtClean="0"/>
              <a:t> “</a:t>
            </a:r>
            <a:r>
              <a:rPr lang="tr-TR" dirty="0" err="1" smtClean="0"/>
              <a:t>contraindicated</a:t>
            </a:r>
            <a:r>
              <a:rPr lang="tr-TR" dirty="0" smtClean="0"/>
              <a:t>” </a:t>
            </a:r>
            <a:r>
              <a:rPr lang="tr-TR" dirty="0" err="1" smtClean="0"/>
              <a:t>to</a:t>
            </a:r>
            <a:r>
              <a:rPr lang="tr-TR" dirty="0" smtClean="0"/>
              <a:t> be </a:t>
            </a:r>
            <a:r>
              <a:rPr lang="tr-TR" dirty="0" err="1" smtClean="0"/>
              <a:t>extra</a:t>
            </a:r>
            <a:r>
              <a:rPr lang="tr-TR" dirty="0" smtClean="0"/>
              <a:t> </a:t>
            </a:r>
            <a:r>
              <a:rPr lang="tr-TR" dirty="0" err="1" smtClean="0"/>
              <a:t>badly</a:t>
            </a:r>
            <a:r>
              <a:rPr lang="tr-TR" dirty="0" smtClean="0"/>
              <a:t> </a:t>
            </a:r>
            <a:r>
              <a:rPr lang="tr-TR" dirty="0" err="1" smtClean="0"/>
              <a:t>behaved</a:t>
            </a:r>
            <a:r>
              <a:rPr lang="tr-TR" dirty="0" smtClean="0"/>
              <a:t> </a:t>
            </a:r>
            <a:r>
              <a:rPr lang="tr-TR" dirty="0" err="1" smtClean="0"/>
              <a:t>when</a:t>
            </a:r>
            <a:r>
              <a:rPr lang="tr-TR" dirty="0" smtClean="0"/>
              <a:t> sat </a:t>
            </a:r>
            <a:r>
              <a:rPr lang="tr-TR" dirty="0" err="1" smtClean="0"/>
              <a:t>next</a:t>
            </a:r>
            <a:r>
              <a:rPr lang="tr-TR" dirty="0" smtClean="0"/>
              <a:t> </a:t>
            </a:r>
            <a:r>
              <a:rPr lang="tr-TR" dirty="0" err="1" smtClean="0"/>
              <a:t>to</a:t>
            </a:r>
            <a:r>
              <a:rPr lang="tr-TR" dirty="0" smtClean="0"/>
              <a:t> a </a:t>
            </a:r>
            <a:r>
              <a:rPr lang="tr-TR" dirty="0" err="1" smtClean="0"/>
              <a:t>certain</a:t>
            </a:r>
            <a:r>
              <a:rPr lang="tr-TR" dirty="0" smtClean="0"/>
              <a:t> </a:t>
            </a:r>
            <a:r>
              <a:rPr lang="tr-TR" dirty="0" err="1" smtClean="0"/>
              <a:t>person</a:t>
            </a:r>
            <a:r>
              <a:rPr lang="tr-TR" dirty="0" smtClean="0"/>
              <a:t>, </a:t>
            </a:r>
            <a:r>
              <a:rPr lang="tr-TR" dirty="0" err="1" smtClean="0"/>
              <a:t>should</a:t>
            </a:r>
            <a:r>
              <a:rPr lang="tr-TR" dirty="0" smtClean="0"/>
              <a:t> not be </a:t>
            </a:r>
            <a:r>
              <a:rPr lang="tr-TR" dirty="0" err="1" smtClean="0"/>
              <a:t>placed</a:t>
            </a:r>
            <a:r>
              <a:rPr lang="tr-TR" dirty="0" smtClean="0"/>
              <a:t> </a:t>
            </a:r>
            <a:r>
              <a:rPr lang="tr-TR" dirty="0" err="1" smtClean="0"/>
              <a:t>close</a:t>
            </a:r>
            <a:r>
              <a:rPr lang="tr-TR" dirty="0" smtClean="0"/>
              <a:t> </a:t>
            </a:r>
            <a:r>
              <a:rPr lang="tr-TR" dirty="0" err="1" smtClean="0"/>
              <a:t>to</a:t>
            </a:r>
            <a:r>
              <a:rPr lang="tr-TR" dirty="0" smtClean="0"/>
              <a:t> </a:t>
            </a:r>
            <a:r>
              <a:rPr lang="tr-TR" dirty="0" err="1" smtClean="0"/>
              <a:t>them</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25</a:t>
            </a:fld>
            <a:endParaRPr lang="tr-TR"/>
          </a:p>
        </p:txBody>
      </p:sp>
    </p:spTree>
    <p:extLst>
      <p:ext uri="{BB962C8B-B14F-4D97-AF65-F5344CB8AC3E}">
        <p14:creationId xmlns:p14="http://schemas.microsoft.com/office/powerpoint/2010/main" val="176881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Get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write</a:t>
            </a:r>
            <a:r>
              <a:rPr lang="tr-TR" dirty="0" smtClean="0"/>
              <a:t> </a:t>
            </a:r>
            <a:r>
              <a:rPr lang="tr-TR" dirty="0" err="1" smtClean="0"/>
              <a:t>the</a:t>
            </a:r>
            <a:r>
              <a:rPr lang="tr-TR" dirty="0" smtClean="0"/>
              <a:t> </a:t>
            </a:r>
            <a:r>
              <a:rPr lang="tr-TR" dirty="0" err="1" smtClean="0"/>
              <a:t>letters</a:t>
            </a:r>
            <a:r>
              <a:rPr lang="tr-TR" dirty="0" smtClean="0"/>
              <a:t> on </a:t>
            </a:r>
            <a:r>
              <a:rPr lang="tr-TR" dirty="0" err="1" smtClean="0"/>
              <a:t>squares</a:t>
            </a:r>
            <a:r>
              <a:rPr lang="tr-TR" dirty="0" smtClean="0"/>
              <a:t> of </a:t>
            </a:r>
            <a:r>
              <a:rPr lang="tr-TR" dirty="0" err="1" smtClean="0"/>
              <a:t>paper</a:t>
            </a:r>
            <a:r>
              <a:rPr lang="tr-TR" dirty="0" smtClean="0"/>
              <a:t> </a:t>
            </a:r>
            <a:r>
              <a:rPr lang="tr-TR" dirty="0" err="1" smtClean="0"/>
              <a:t>that</a:t>
            </a:r>
            <a:r>
              <a:rPr lang="tr-TR" dirty="0" smtClean="0"/>
              <a:t> </a:t>
            </a:r>
            <a:r>
              <a:rPr lang="tr-TR" dirty="0" err="1" smtClean="0"/>
              <a:t>you</a:t>
            </a:r>
            <a:r>
              <a:rPr lang="tr-TR" dirty="0" smtClean="0"/>
              <a:t> </a:t>
            </a:r>
            <a:r>
              <a:rPr lang="tr-TR" dirty="0" err="1" smtClean="0"/>
              <a:t>have</a:t>
            </a:r>
            <a:r>
              <a:rPr lang="tr-TR" dirty="0" smtClean="0"/>
              <a:t> </a:t>
            </a:r>
            <a:r>
              <a:rPr lang="tr-TR" dirty="0" err="1" smtClean="0"/>
              <a:t>provided</a:t>
            </a:r>
            <a:r>
              <a:rPr lang="tr-TR" dirty="0" smtClean="0"/>
              <a:t> (</a:t>
            </a:r>
            <a:r>
              <a:rPr lang="tr-TR" dirty="0" err="1" smtClean="0"/>
              <a:t>groups</a:t>
            </a:r>
            <a:r>
              <a:rPr lang="tr-TR" dirty="0" smtClean="0"/>
              <a:t> of 3 </a:t>
            </a:r>
            <a:r>
              <a:rPr lang="tr-TR" dirty="0" err="1" smtClean="0"/>
              <a:t>or</a:t>
            </a:r>
            <a:r>
              <a:rPr lang="tr-TR" dirty="0" smtClean="0"/>
              <a:t> 4). </a:t>
            </a:r>
            <a:r>
              <a:rPr lang="tr-TR" dirty="0" err="1" smtClean="0"/>
              <a:t>Allow</a:t>
            </a:r>
            <a:r>
              <a:rPr lang="tr-TR" dirty="0" smtClean="0"/>
              <a:t> </a:t>
            </a:r>
            <a:r>
              <a:rPr lang="tr-TR" dirty="0" err="1" smtClean="0"/>
              <a:t>them</a:t>
            </a:r>
            <a:r>
              <a:rPr lang="tr-TR" dirty="0" smtClean="0"/>
              <a:t> </a:t>
            </a:r>
            <a:r>
              <a:rPr lang="tr-TR" dirty="0" err="1" smtClean="0"/>
              <a:t>to</a:t>
            </a:r>
            <a:r>
              <a:rPr lang="tr-TR" dirty="0" smtClean="0"/>
              <a:t> </a:t>
            </a:r>
            <a:r>
              <a:rPr lang="tr-TR" dirty="0" err="1" smtClean="0"/>
              <a:t>decide</a:t>
            </a:r>
            <a:r>
              <a:rPr lang="tr-TR" dirty="0" smtClean="0"/>
              <a:t> </a:t>
            </a:r>
            <a:r>
              <a:rPr lang="tr-TR" dirty="0" err="1" smtClean="0"/>
              <a:t>where</a:t>
            </a:r>
            <a:r>
              <a:rPr lang="tr-TR" dirty="0" smtClean="0"/>
              <a:t> and </a:t>
            </a:r>
            <a:r>
              <a:rPr lang="tr-TR" dirty="0" err="1" smtClean="0"/>
              <a:t>why</a:t>
            </a:r>
            <a:r>
              <a:rPr lang="tr-TR" dirty="0" smtClean="0"/>
              <a:t> </a:t>
            </a:r>
            <a:r>
              <a:rPr lang="tr-TR" dirty="0" err="1" smtClean="0"/>
              <a:t>they</a:t>
            </a:r>
            <a:r>
              <a:rPr lang="tr-TR" dirty="0" smtClean="0"/>
              <a:t> </a:t>
            </a:r>
            <a:r>
              <a:rPr lang="tr-TR" dirty="0" err="1" smtClean="0"/>
              <a:t>would</a:t>
            </a:r>
            <a:r>
              <a:rPr lang="tr-TR" dirty="0" smtClean="0"/>
              <a:t> </a:t>
            </a:r>
            <a:r>
              <a:rPr lang="tr-TR" dirty="0" err="1" smtClean="0"/>
              <a:t>seat</a:t>
            </a:r>
            <a:r>
              <a:rPr lang="tr-TR" dirty="0" smtClean="0"/>
              <a:t> </a:t>
            </a:r>
            <a:r>
              <a:rPr lang="tr-TR" dirty="0" err="1" smtClean="0"/>
              <a:t>the</a:t>
            </a:r>
            <a:r>
              <a:rPr lang="tr-TR" dirty="0" smtClean="0"/>
              <a:t> </a:t>
            </a:r>
            <a:r>
              <a:rPr lang="tr-TR" dirty="0" err="1" smtClean="0"/>
              <a:t>children</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26</a:t>
            </a:fld>
            <a:endParaRPr lang="tr-TR"/>
          </a:p>
        </p:txBody>
      </p:sp>
    </p:spTree>
    <p:extLst>
      <p:ext uri="{BB962C8B-B14F-4D97-AF65-F5344CB8AC3E}">
        <p14:creationId xmlns:p14="http://schemas.microsoft.com/office/powerpoint/2010/main" val="105786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Should</a:t>
            </a:r>
            <a:r>
              <a:rPr lang="tr-TR" dirty="0" smtClean="0"/>
              <a:t> be </a:t>
            </a:r>
            <a:r>
              <a:rPr lang="tr-TR" dirty="0" err="1" smtClean="0"/>
              <a:t>something</a:t>
            </a:r>
            <a:r>
              <a:rPr lang="tr-TR" dirty="0" smtClean="0"/>
              <a:t> </a:t>
            </a:r>
            <a:r>
              <a:rPr lang="tr-TR" dirty="0" err="1" smtClean="0"/>
              <a:t>that</a:t>
            </a:r>
            <a:r>
              <a:rPr lang="tr-TR" dirty="0" smtClean="0"/>
              <a:t> </a:t>
            </a:r>
            <a:r>
              <a:rPr lang="tr-TR" dirty="0" err="1" smtClean="0"/>
              <a:t>the</a:t>
            </a:r>
            <a:r>
              <a:rPr lang="tr-TR" dirty="0" smtClean="0"/>
              <a:t> </a:t>
            </a:r>
            <a:r>
              <a:rPr lang="tr-TR" dirty="0" err="1" smtClean="0"/>
              <a:t>children</a:t>
            </a:r>
            <a:r>
              <a:rPr lang="tr-TR" dirty="0" smtClean="0"/>
              <a:t> can </a:t>
            </a:r>
            <a:r>
              <a:rPr lang="tr-TR" dirty="0" err="1" smtClean="0"/>
              <a:t>begin</a:t>
            </a:r>
            <a:r>
              <a:rPr lang="tr-TR" dirty="0" smtClean="0"/>
              <a:t> </a:t>
            </a:r>
            <a:r>
              <a:rPr lang="tr-TR" i="1" dirty="0" err="1" smtClean="0">
                <a:solidFill>
                  <a:srgbClr val="FF0000"/>
                </a:solidFill>
              </a:rPr>
              <a:t>without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help</a:t>
            </a:r>
            <a:r>
              <a:rPr lang="tr-TR" dirty="0" smtClean="0"/>
              <a:t> (</a:t>
            </a:r>
            <a:r>
              <a:rPr lang="tr-TR" dirty="0" err="1" smtClean="0"/>
              <a:t>instructions</a:t>
            </a:r>
            <a:r>
              <a:rPr lang="tr-TR" dirty="0" smtClean="0"/>
              <a:t> </a:t>
            </a:r>
            <a:r>
              <a:rPr lang="tr-TR" dirty="0" err="1" smtClean="0"/>
              <a:t>very</a:t>
            </a:r>
            <a:r>
              <a:rPr lang="tr-TR" dirty="0" smtClean="0"/>
              <a:t> </a:t>
            </a:r>
            <a:r>
              <a:rPr lang="tr-TR" dirty="0" err="1" smtClean="0"/>
              <a:t>clearly</a:t>
            </a:r>
            <a:r>
              <a:rPr lang="tr-TR" dirty="0" smtClean="0"/>
              <a:t> </a:t>
            </a:r>
            <a:r>
              <a:rPr lang="tr-TR" dirty="0" err="1" smtClean="0"/>
              <a:t>written</a:t>
            </a:r>
            <a:r>
              <a:rPr lang="tr-TR" dirty="0" smtClean="0"/>
              <a:t> on </a:t>
            </a:r>
            <a:r>
              <a:rPr lang="tr-TR" dirty="0" err="1" smtClean="0"/>
              <a:t>paper</a:t>
            </a:r>
            <a:r>
              <a:rPr lang="tr-TR" dirty="0" smtClean="0"/>
              <a:t> </a:t>
            </a:r>
            <a:r>
              <a:rPr lang="tr-TR" dirty="0" err="1" smtClean="0"/>
              <a:t>or</a:t>
            </a:r>
            <a:r>
              <a:rPr lang="tr-TR" dirty="0" smtClean="0"/>
              <a:t> board. </a:t>
            </a:r>
            <a:r>
              <a:rPr lang="tr-TR" dirty="0" err="1" smtClean="0"/>
              <a:t>Could</a:t>
            </a:r>
            <a:r>
              <a:rPr lang="tr-TR" dirty="0" smtClean="0"/>
              <a:t> </a:t>
            </a:r>
            <a:r>
              <a:rPr lang="tr-TR" dirty="0" err="1" smtClean="0"/>
              <a:t>include</a:t>
            </a:r>
            <a:r>
              <a:rPr lang="tr-TR" dirty="0" smtClean="0"/>
              <a:t> a </a:t>
            </a:r>
            <a:r>
              <a:rPr lang="tr-TR" dirty="0" err="1" smtClean="0"/>
              <a:t>wordsearch</a:t>
            </a:r>
            <a:r>
              <a:rPr lang="tr-TR" dirty="0" smtClean="0"/>
              <a:t> </a:t>
            </a:r>
            <a:r>
              <a:rPr lang="tr-TR" dirty="0" err="1" smtClean="0"/>
              <a:t>etc</a:t>
            </a:r>
            <a:r>
              <a:rPr lang="tr-TR" dirty="0" smtClean="0"/>
              <a:t>) </a:t>
            </a:r>
            <a:r>
              <a:rPr lang="tr-TR" dirty="0" err="1" smtClean="0"/>
              <a:t>or</a:t>
            </a:r>
            <a:r>
              <a:rPr lang="tr-TR" dirty="0" smtClean="0"/>
              <a:t> for </a:t>
            </a:r>
            <a:r>
              <a:rPr lang="tr-TR" dirty="0" err="1" smtClean="0"/>
              <a:t>younger</a:t>
            </a:r>
            <a:r>
              <a:rPr lang="tr-TR" dirty="0" smtClean="0"/>
              <a:t> </a:t>
            </a:r>
            <a:r>
              <a:rPr lang="tr-TR" dirty="0" err="1" smtClean="0"/>
              <a:t>learners</a:t>
            </a:r>
            <a:r>
              <a:rPr lang="tr-TR" dirty="0" smtClean="0"/>
              <a:t>…</a:t>
            </a:r>
            <a:r>
              <a:rPr lang="tr-TR" dirty="0" err="1" smtClean="0"/>
              <a:t>colouring</a:t>
            </a:r>
            <a:r>
              <a:rPr lang="tr-TR" dirty="0" smtClean="0"/>
              <a:t> </a:t>
            </a:r>
            <a:r>
              <a:rPr lang="tr-TR" dirty="0" err="1" smtClean="0"/>
              <a:t>or</a:t>
            </a:r>
            <a:r>
              <a:rPr lang="tr-TR" dirty="0" smtClean="0"/>
              <a:t> </a:t>
            </a:r>
            <a:r>
              <a:rPr lang="tr-TR" dirty="0" err="1" smtClean="0"/>
              <a:t>tracing</a:t>
            </a:r>
            <a:r>
              <a:rPr lang="tr-TR" dirty="0" smtClean="0"/>
              <a:t> activities</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27</a:t>
            </a:fld>
            <a:endParaRPr lang="tr-TR"/>
          </a:p>
        </p:txBody>
      </p:sp>
    </p:spTree>
    <p:extLst>
      <p:ext uri="{BB962C8B-B14F-4D97-AF65-F5344CB8AC3E}">
        <p14:creationId xmlns:p14="http://schemas.microsoft.com/office/powerpoint/2010/main" val="307167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Encourage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write</a:t>
            </a:r>
            <a:r>
              <a:rPr lang="tr-TR" dirty="0" smtClean="0"/>
              <a:t> </a:t>
            </a:r>
            <a:r>
              <a:rPr lang="tr-TR" dirty="0" err="1" smtClean="0"/>
              <a:t>down</a:t>
            </a:r>
            <a:r>
              <a:rPr lang="tr-TR" dirty="0" smtClean="0"/>
              <a:t> </a:t>
            </a:r>
            <a:r>
              <a:rPr lang="tr-TR" dirty="0" err="1" smtClean="0"/>
              <a:t>particular</a:t>
            </a:r>
            <a:r>
              <a:rPr lang="tr-TR" dirty="0" smtClean="0"/>
              <a:t> </a:t>
            </a:r>
            <a:r>
              <a:rPr lang="tr-TR" dirty="0" err="1" smtClean="0"/>
              <a:t>issues</a:t>
            </a:r>
            <a:r>
              <a:rPr lang="tr-TR" dirty="0" smtClean="0"/>
              <a:t> on a post-it </a:t>
            </a:r>
            <a:r>
              <a:rPr lang="tr-TR" dirty="0" err="1" smtClean="0"/>
              <a:t>note</a:t>
            </a:r>
            <a:r>
              <a:rPr lang="tr-TR" dirty="0" smtClean="0"/>
              <a:t>/slip of </a:t>
            </a:r>
            <a:r>
              <a:rPr lang="tr-TR" dirty="0" err="1" smtClean="0"/>
              <a:t>paper</a:t>
            </a:r>
            <a:r>
              <a:rPr lang="tr-TR" dirty="0" smtClean="0"/>
              <a:t>. </a:t>
            </a:r>
          </a:p>
          <a:p>
            <a:r>
              <a:rPr lang="tr-TR" dirty="0" err="1" smtClean="0"/>
              <a:t>Many</a:t>
            </a:r>
            <a:r>
              <a:rPr lang="tr-TR" dirty="0" smtClean="0"/>
              <a:t> of </a:t>
            </a:r>
            <a:r>
              <a:rPr lang="tr-TR" dirty="0" err="1" smtClean="0"/>
              <a:t>the</a:t>
            </a:r>
            <a:r>
              <a:rPr lang="tr-TR" dirty="0" smtClean="0"/>
              <a:t> </a:t>
            </a:r>
            <a:r>
              <a:rPr lang="tr-TR" dirty="0" err="1" smtClean="0"/>
              <a:t>issues</a:t>
            </a:r>
            <a:r>
              <a:rPr lang="tr-TR" dirty="0" smtClean="0"/>
              <a:t> </a:t>
            </a:r>
            <a:r>
              <a:rPr lang="tr-TR" dirty="0" err="1" smtClean="0"/>
              <a:t>that</a:t>
            </a:r>
            <a:r>
              <a:rPr lang="tr-TR" dirty="0" smtClean="0"/>
              <a:t> </a:t>
            </a:r>
            <a:r>
              <a:rPr lang="tr-TR" dirty="0" err="1" smtClean="0"/>
              <a:t>are</a:t>
            </a:r>
            <a:r>
              <a:rPr lang="tr-TR" dirty="0" smtClean="0"/>
              <a:t> </a:t>
            </a:r>
            <a:r>
              <a:rPr lang="tr-TR" dirty="0" err="1" smtClean="0"/>
              <a:t>raised</a:t>
            </a:r>
            <a:r>
              <a:rPr lang="tr-TR" dirty="0" smtClean="0"/>
              <a:t> </a:t>
            </a:r>
            <a:r>
              <a:rPr lang="tr-TR" dirty="0" err="1" smtClean="0"/>
              <a:t>will</a:t>
            </a:r>
            <a:r>
              <a:rPr lang="tr-TR" dirty="0" smtClean="0"/>
              <a:t> (</a:t>
            </a:r>
            <a:r>
              <a:rPr lang="tr-TR" dirty="0" err="1" smtClean="0"/>
              <a:t>most</a:t>
            </a:r>
            <a:r>
              <a:rPr lang="tr-TR" dirty="0" smtClean="0"/>
              <a:t> </a:t>
            </a:r>
            <a:r>
              <a:rPr lang="tr-TR" dirty="0" err="1" smtClean="0"/>
              <a:t>likely</a:t>
            </a:r>
            <a:r>
              <a:rPr lang="tr-TR" dirty="0" smtClean="0"/>
              <a:t>) be </a:t>
            </a:r>
            <a:r>
              <a:rPr lang="tr-TR" dirty="0" err="1" smtClean="0"/>
              <a:t>ones</a:t>
            </a:r>
            <a:r>
              <a:rPr lang="tr-TR" dirty="0" smtClean="0"/>
              <a:t> </a:t>
            </a:r>
            <a:r>
              <a:rPr lang="tr-TR" dirty="0" err="1" smtClean="0"/>
              <a:t>that</a:t>
            </a:r>
            <a:r>
              <a:rPr lang="tr-TR" dirty="0" smtClean="0"/>
              <a:t> </a:t>
            </a:r>
            <a:r>
              <a:rPr lang="tr-TR" dirty="0" err="1" smtClean="0"/>
              <a:t>this</a:t>
            </a:r>
            <a:r>
              <a:rPr lang="tr-TR" dirty="0" smtClean="0"/>
              <a:t> workshop </a:t>
            </a:r>
            <a:r>
              <a:rPr lang="tr-TR" dirty="0" err="1" smtClean="0"/>
              <a:t>will</a:t>
            </a:r>
            <a:r>
              <a:rPr lang="tr-TR" dirty="0" smtClean="0"/>
              <a:t> </a:t>
            </a:r>
            <a:r>
              <a:rPr lang="tr-TR" dirty="0" err="1" smtClean="0"/>
              <a:t>deal</a:t>
            </a:r>
            <a:r>
              <a:rPr lang="tr-TR" dirty="0" smtClean="0"/>
              <a:t> </a:t>
            </a:r>
            <a:r>
              <a:rPr lang="tr-TR" dirty="0" err="1" smtClean="0"/>
              <a:t>with</a:t>
            </a:r>
            <a:r>
              <a:rPr lang="tr-TR" dirty="0" smtClean="0"/>
              <a:t>. </a:t>
            </a:r>
            <a:r>
              <a:rPr lang="tr-TR" dirty="0" err="1" smtClean="0"/>
              <a:t>Get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come</a:t>
            </a:r>
            <a:r>
              <a:rPr lang="tr-TR" dirty="0" smtClean="0"/>
              <a:t> and </a:t>
            </a:r>
            <a:r>
              <a:rPr lang="tr-TR" dirty="0" err="1" smtClean="0"/>
              <a:t>stick</a:t>
            </a:r>
            <a:r>
              <a:rPr lang="tr-TR" dirty="0" smtClean="0"/>
              <a:t> </a:t>
            </a:r>
            <a:r>
              <a:rPr lang="tr-TR" dirty="0" err="1" smtClean="0"/>
              <a:t>their</a:t>
            </a:r>
            <a:r>
              <a:rPr lang="tr-TR" dirty="0" smtClean="0"/>
              <a:t> </a:t>
            </a:r>
            <a:r>
              <a:rPr lang="tr-TR" dirty="0" err="1" smtClean="0"/>
              <a:t>notes</a:t>
            </a:r>
            <a:r>
              <a:rPr lang="tr-TR" dirty="0" smtClean="0"/>
              <a:t> on </a:t>
            </a:r>
            <a:r>
              <a:rPr lang="tr-TR" dirty="0" err="1" smtClean="0"/>
              <a:t>the</a:t>
            </a:r>
            <a:r>
              <a:rPr lang="tr-TR" dirty="0" smtClean="0"/>
              <a:t> board </a:t>
            </a:r>
            <a:r>
              <a:rPr lang="tr-TR" dirty="0" err="1" smtClean="0"/>
              <a:t>under</a:t>
            </a:r>
            <a:r>
              <a:rPr lang="tr-TR" dirty="0" smtClean="0"/>
              <a:t> </a:t>
            </a:r>
            <a:r>
              <a:rPr lang="tr-TR" dirty="0" err="1" smtClean="0"/>
              <a:t>the</a:t>
            </a:r>
            <a:r>
              <a:rPr lang="tr-TR" dirty="0" smtClean="0"/>
              <a:t> PPT </a:t>
            </a:r>
            <a:r>
              <a:rPr lang="tr-TR" dirty="0" err="1" smtClean="0"/>
              <a:t>headings</a:t>
            </a:r>
            <a:r>
              <a:rPr lang="tr-TR" dirty="0" smtClean="0"/>
              <a:t>. </a:t>
            </a:r>
            <a:r>
              <a:rPr lang="tr-TR" dirty="0" err="1" smtClean="0"/>
              <a:t>Explain</a:t>
            </a:r>
            <a:r>
              <a:rPr lang="tr-TR" dirty="0" smtClean="0"/>
              <a:t> </a:t>
            </a:r>
            <a:r>
              <a:rPr lang="tr-TR" dirty="0" err="1" smtClean="0"/>
              <a:t>how</a:t>
            </a:r>
            <a:r>
              <a:rPr lang="tr-TR" dirty="0" smtClean="0"/>
              <a:t> </a:t>
            </a:r>
            <a:r>
              <a:rPr lang="tr-TR" dirty="0" err="1" smtClean="0"/>
              <a:t>each</a:t>
            </a:r>
            <a:r>
              <a:rPr lang="tr-TR" dirty="0" smtClean="0"/>
              <a:t>/</a:t>
            </a:r>
            <a:r>
              <a:rPr lang="tr-TR" dirty="0" err="1" smtClean="0"/>
              <a:t>any</a:t>
            </a:r>
            <a:r>
              <a:rPr lang="tr-TR" dirty="0" smtClean="0"/>
              <a:t> </a:t>
            </a:r>
            <a:r>
              <a:rPr lang="tr-TR" dirty="0" err="1" smtClean="0"/>
              <a:t>concern</a:t>
            </a:r>
            <a:r>
              <a:rPr lang="tr-TR" dirty="0" smtClean="0"/>
              <a:t> can be </a:t>
            </a:r>
            <a:r>
              <a:rPr lang="tr-TR" dirty="0" err="1" smtClean="0"/>
              <a:t>interactive</a:t>
            </a:r>
            <a:r>
              <a:rPr lang="tr-TR" dirty="0" smtClean="0"/>
              <a:t>, </a:t>
            </a:r>
            <a:r>
              <a:rPr lang="tr-TR" dirty="0" err="1" smtClean="0"/>
              <a:t>so</a:t>
            </a:r>
            <a:r>
              <a:rPr lang="tr-TR" dirty="0" smtClean="0"/>
              <a:t> a </a:t>
            </a:r>
            <a:r>
              <a:rPr lang="tr-TR" dirty="0" err="1" smtClean="0"/>
              <a:t>lack</a:t>
            </a:r>
            <a:r>
              <a:rPr lang="tr-TR" dirty="0" smtClean="0"/>
              <a:t> of </a:t>
            </a:r>
            <a:r>
              <a:rPr lang="tr-TR" dirty="0" err="1" smtClean="0"/>
              <a:t>engagement</a:t>
            </a:r>
            <a:r>
              <a:rPr lang="tr-TR" dirty="0" smtClean="0"/>
              <a:t> </a:t>
            </a:r>
            <a:r>
              <a:rPr lang="tr-TR" dirty="0" err="1" smtClean="0"/>
              <a:t>or</a:t>
            </a:r>
            <a:r>
              <a:rPr lang="tr-TR" dirty="0" smtClean="0"/>
              <a:t> </a:t>
            </a:r>
            <a:r>
              <a:rPr lang="tr-TR" dirty="0" err="1" smtClean="0"/>
              <a:t>certain</a:t>
            </a:r>
            <a:r>
              <a:rPr lang="tr-TR" dirty="0" smtClean="0"/>
              <a:t> </a:t>
            </a:r>
            <a:r>
              <a:rPr lang="tr-TR" dirty="0" err="1" smtClean="0"/>
              <a:t>children</a:t>
            </a:r>
            <a:r>
              <a:rPr lang="tr-TR" dirty="0" smtClean="0"/>
              <a:t> </a:t>
            </a:r>
            <a:r>
              <a:rPr lang="tr-TR" dirty="0" err="1" smtClean="0"/>
              <a:t>sitting</a:t>
            </a:r>
            <a:r>
              <a:rPr lang="tr-TR" dirty="0" smtClean="0"/>
              <a:t> </a:t>
            </a:r>
            <a:r>
              <a:rPr lang="tr-TR" dirty="0" err="1" smtClean="0"/>
              <a:t>next</a:t>
            </a:r>
            <a:r>
              <a:rPr lang="tr-TR" dirty="0" smtClean="0"/>
              <a:t> </a:t>
            </a:r>
            <a:r>
              <a:rPr lang="tr-TR" dirty="0" err="1" smtClean="0"/>
              <a:t>to</a:t>
            </a:r>
            <a:r>
              <a:rPr lang="tr-TR" dirty="0" smtClean="0"/>
              <a:t> </a:t>
            </a:r>
            <a:r>
              <a:rPr lang="tr-TR" dirty="0" err="1" smtClean="0"/>
              <a:t>other</a:t>
            </a:r>
            <a:r>
              <a:rPr lang="tr-TR" dirty="0" smtClean="0"/>
              <a:t> </a:t>
            </a:r>
            <a:r>
              <a:rPr lang="tr-TR" dirty="0" err="1" smtClean="0"/>
              <a:t>children</a:t>
            </a:r>
            <a:r>
              <a:rPr lang="tr-TR" dirty="0" smtClean="0"/>
              <a:t> </a:t>
            </a:r>
            <a:r>
              <a:rPr lang="tr-TR" dirty="0" err="1" smtClean="0"/>
              <a:t>that</a:t>
            </a:r>
            <a:r>
              <a:rPr lang="tr-TR" dirty="0" smtClean="0"/>
              <a:t> </a:t>
            </a:r>
            <a:r>
              <a:rPr lang="tr-TR" dirty="0" err="1" smtClean="0"/>
              <a:t>may</a:t>
            </a:r>
            <a:r>
              <a:rPr lang="tr-TR" dirty="0" smtClean="0"/>
              <a:t> </a:t>
            </a:r>
            <a:r>
              <a:rPr lang="tr-TR" dirty="0" err="1" smtClean="0"/>
              <a:t>disturb</a:t>
            </a:r>
            <a:r>
              <a:rPr lang="tr-TR" dirty="0" smtClean="0"/>
              <a:t> </a:t>
            </a:r>
            <a:r>
              <a:rPr lang="tr-TR" dirty="0" err="1" smtClean="0"/>
              <a:t>them</a:t>
            </a:r>
            <a:r>
              <a:rPr lang="tr-TR" dirty="0" smtClean="0"/>
              <a:t> can </a:t>
            </a:r>
            <a:r>
              <a:rPr lang="tr-TR" dirty="0" err="1" smtClean="0"/>
              <a:t>result</a:t>
            </a:r>
            <a:r>
              <a:rPr lang="tr-TR" dirty="0" smtClean="0"/>
              <a:t> in </a:t>
            </a:r>
            <a:r>
              <a:rPr lang="tr-TR" dirty="0" err="1" smtClean="0"/>
              <a:t>increased</a:t>
            </a:r>
            <a:r>
              <a:rPr lang="tr-TR" dirty="0" smtClean="0"/>
              <a:t> </a:t>
            </a:r>
            <a:r>
              <a:rPr lang="tr-TR" dirty="0" err="1" smtClean="0"/>
              <a:t>noise</a:t>
            </a:r>
            <a:r>
              <a:rPr lang="tr-TR" dirty="0" smtClean="0"/>
              <a:t>, a </a:t>
            </a:r>
            <a:r>
              <a:rPr lang="tr-TR" dirty="0" err="1" smtClean="0"/>
              <a:t>disregard</a:t>
            </a:r>
            <a:r>
              <a:rPr lang="tr-TR" dirty="0" smtClean="0"/>
              <a:t> for </a:t>
            </a:r>
            <a:r>
              <a:rPr lang="tr-TR" dirty="0" err="1" smtClean="0"/>
              <a:t>the</a:t>
            </a:r>
            <a:r>
              <a:rPr lang="tr-TR" dirty="0" smtClean="0"/>
              <a:t> </a:t>
            </a:r>
            <a:r>
              <a:rPr lang="tr-TR" dirty="0" err="1" smtClean="0"/>
              <a:t>classroom</a:t>
            </a:r>
            <a:r>
              <a:rPr lang="tr-TR" dirty="0" smtClean="0"/>
              <a:t> </a:t>
            </a:r>
            <a:r>
              <a:rPr lang="tr-TR" dirty="0" err="1" smtClean="0"/>
              <a:t>rules</a:t>
            </a:r>
            <a:r>
              <a:rPr lang="tr-TR" dirty="0" smtClean="0"/>
              <a:t> and </a:t>
            </a:r>
            <a:r>
              <a:rPr lang="tr-TR" dirty="0" err="1" smtClean="0"/>
              <a:t>negative</a:t>
            </a:r>
            <a:r>
              <a:rPr lang="tr-TR" dirty="0" smtClean="0"/>
              <a:t> </a:t>
            </a:r>
            <a:r>
              <a:rPr lang="tr-TR" dirty="0" err="1" smtClean="0"/>
              <a:t>behaviour</a:t>
            </a:r>
            <a:r>
              <a:rPr lang="tr-TR" dirty="0" smtClean="0"/>
              <a:t>.     </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8</a:t>
            </a:fld>
            <a:endParaRPr lang="tr-TR"/>
          </a:p>
        </p:txBody>
      </p:sp>
    </p:spTree>
    <p:extLst>
      <p:ext uri="{BB962C8B-B14F-4D97-AF65-F5344CB8AC3E}">
        <p14:creationId xmlns:p14="http://schemas.microsoft.com/office/powerpoint/2010/main" val="352250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As </a:t>
            </a:r>
            <a:r>
              <a:rPr lang="tr-TR" dirty="0" err="1" smtClean="0"/>
              <a:t>teachers</a:t>
            </a:r>
            <a:r>
              <a:rPr lang="tr-TR" dirty="0" smtClean="0"/>
              <a:t>, </a:t>
            </a:r>
            <a:r>
              <a:rPr lang="tr-TR" dirty="0" err="1" smtClean="0"/>
              <a:t>try</a:t>
            </a:r>
            <a:r>
              <a:rPr lang="tr-TR" dirty="0" smtClean="0"/>
              <a:t> </a:t>
            </a:r>
            <a:r>
              <a:rPr lang="tr-TR" dirty="0" err="1" smtClean="0"/>
              <a:t>to</a:t>
            </a:r>
            <a:r>
              <a:rPr lang="tr-TR" dirty="0" smtClean="0"/>
              <a:t> </a:t>
            </a:r>
            <a:r>
              <a:rPr lang="tr-TR" dirty="0" err="1" smtClean="0"/>
              <a:t>keep</a:t>
            </a:r>
            <a:r>
              <a:rPr lang="tr-TR" dirty="0" smtClean="0"/>
              <a:t> </a:t>
            </a:r>
            <a:r>
              <a:rPr lang="tr-TR" dirty="0" err="1" smtClean="0"/>
              <a:t>up</a:t>
            </a:r>
            <a:r>
              <a:rPr lang="tr-TR" dirty="0" smtClean="0"/>
              <a:t> </a:t>
            </a:r>
            <a:r>
              <a:rPr lang="tr-TR" dirty="0" err="1" smtClean="0"/>
              <a:t>to</a:t>
            </a:r>
            <a:r>
              <a:rPr lang="tr-TR" dirty="0" smtClean="0"/>
              <a:t> </a:t>
            </a:r>
            <a:r>
              <a:rPr lang="tr-TR" dirty="0" err="1" smtClean="0"/>
              <a:t>date</a:t>
            </a:r>
            <a:r>
              <a:rPr lang="tr-TR" dirty="0" smtClean="0"/>
              <a:t> </a:t>
            </a:r>
            <a:r>
              <a:rPr lang="tr-TR" dirty="0" err="1" smtClean="0"/>
              <a:t>with</a:t>
            </a:r>
            <a:r>
              <a:rPr lang="tr-TR" dirty="0" smtClean="0"/>
              <a:t> </a:t>
            </a:r>
            <a:r>
              <a:rPr lang="tr-TR" dirty="0" err="1" smtClean="0"/>
              <a:t>what</a:t>
            </a:r>
            <a:r>
              <a:rPr lang="tr-TR" dirty="0" smtClean="0"/>
              <a:t> </a:t>
            </a:r>
            <a:r>
              <a:rPr lang="tr-TR" dirty="0" err="1" smtClean="0"/>
              <a:t>children</a:t>
            </a:r>
            <a:r>
              <a:rPr lang="tr-TR" dirty="0" smtClean="0"/>
              <a:t> </a:t>
            </a:r>
            <a:r>
              <a:rPr lang="tr-TR" dirty="0" err="1" smtClean="0"/>
              <a:t>or</a:t>
            </a:r>
            <a:r>
              <a:rPr lang="tr-TR" dirty="0" smtClean="0"/>
              <a:t> </a:t>
            </a:r>
            <a:r>
              <a:rPr lang="tr-TR" dirty="0" err="1" smtClean="0"/>
              <a:t>teenagers</a:t>
            </a:r>
            <a:r>
              <a:rPr lang="tr-TR" dirty="0" smtClean="0"/>
              <a:t> </a:t>
            </a:r>
            <a:r>
              <a:rPr lang="tr-TR" dirty="0" err="1" smtClean="0"/>
              <a:t>may</a:t>
            </a:r>
            <a:r>
              <a:rPr lang="tr-TR" dirty="0" smtClean="0"/>
              <a:t> be </a:t>
            </a:r>
            <a:r>
              <a:rPr lang="tr-TR" dirty="0" err="1" smtClean="0"/>
              <a:t>interested</a:t>
            </a:r>
            <a:r>
              <a:rPr lang="tr-TR" dirty="0" smtClean="0"/>
              <a:t> in</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29</a:t>
            </a:fld>
            <a:endParaRPr lang="tr-TR"/>
          </a:p>
        </p:txBody>
      </p:sp>
    </p:spTree>
    <p:extLst>
      <p:ext uri="{BB962C8B-B14F-4D97-AF65-F5344CB8AC3E}">
        <p14:creationId xmlns:p14="http://schemas.microsoft.com/office/powerpoint/2010/main" val="124329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smtClean="0"/>
              <a:t>If </a:t>
            </a:r>
            <a:r>
              <a:rPr lang="tr-TR" dirty="0" err="1" smtClean="0"/>
              <a:t>being</a:t>
            </a:r>
            <a:r>
              <a:rPr lang="tr-TR" dirty="0" smtClean="0"/>
              <a:t> </a:t>
            </a:r>
            <a:r>
              <a:rPr lang="en-US" dirty="0" smtClean="0"/>
              <a:t>success</a:t>
            </a:r>
            <a:r>
              <a:rPr lang="tr-TR" dirty="0" smtClean="0"/>
              <a:t>ful </a:t>
            </a:r>
            <a:r>
              <a:rPr lang="en-US" dirty="0" smtClean="0"/>
              <a:t>increases motivation, </a:t>
            </a:r>
            <a:r>
              <a:rPr lang="tr-TR" dirty="0" err="1" smtClean="0"/>
              <a:t>then</a:t>
            </a:r>
            <a:r>
              <a:rPr lang="tr-TR" dirty="0" smtClean="0"/>
              <a:t> a </a:t>
            </a:r>
            <a:r>
              <a:rPr lang="tr-TR" dirty="0" err="1" smtClean="0"/>
              <a:t>perception</a:t>
            </a:r>
            <a:r>
              <a:rPr lang="tr-TR" dirty="0" smtClean="0"/>
              <a:t> of </a:t>
            </a:r>
            <a:r>
              <a:rPr lang="tr-TR" dirty="0" err="1" smtClean="0"/>
              <a:t>feeling</a:t>
            </a:r>
            <a:r>
              <a:rPr lang="tr-TR" dirty="0" smtClean="0"/>
              <a:t> un</a:t>
            </a:r>
            <a:r>
              <a:rPr lang="en-US" dirty="0" smtClean="0"/>
              <a:t>success</a:t>
            </a:r>
            <a:r>
              <a:rPr lang="tr-TR" dirty="0" smtClean="0"/>
              <a:t>ful</a:t>
            </a:r>
            <a:r>
              <a:rPr lang="en-US" dirty="0" smtClean="0"/>
              <a:t> </a:t>
            </a:r>
            <a:r>
              <a:rPr lang="tr-TR" dirty="0" err="1" smtClean="0"/>
              <a:t>surely</a:t>
            </a:r>
            <a:r>
              <a:rPr lang="tr-TR" dirty="0" smtClean="0"/>
              <a:t> </a:t>
            </a:r>
            <a:r>
              <a:rPr lang="en-US" dirty="0" smtClean="0"/>
              <a:t>reduces it</a:t>
            </a:r>
            <a:r>
              <a:rPr lang="tr-TR" dirty="0" smtClean="0"/>
              <a:t>…</a:t>
            </a:r>
            <a:r>
              <a:rPr lang="en-US" dirty="0" smtClean="0"/>
              <a:t>Sometimes students</a:t>
            </a:r>
            <a:r>
              <a:rPr lang="tr-TR" dirty="0" smtClean="0"/>
              <a:t> </a:t>
            </a:r>
            <a:r>
              <a:rPr lang="en-US" dirty="0" smtClean="0"/>
              <a:t>who started out very enthusiastic about learning English</a:t>
            </a:r>
            <a:r>
              <a:rPr lang="tr-TR" dirty="0" smtClean="0"/>
              <a:t>, stop </a:t>
            </a:r>
            <a:r>
              <a:rPr lang="tr-TR" dirty="0" err="1" smtClean="0"/>
              <a:t>feeling</a:t>
            </a:r>
            <a:r>
              <a:rPr lang="tr-TR" dirty="0" smtClean="0"/>
              <a:t> </a:t>
            </a:r>
            <a:r>
              <a:rPr lang="tr-TR" dirty="0" err="1" smtClean="0"/>
              <a:t>positive</a:t>
            </a:r>
            <a:r>
              <a:rPr lang="tr-TR" dirty="0" smtClean="0"/>
              <a:t> </a:t>
            </a:r>
            <a:r>
              <a:rPr lang="tr-TR" dirty="0" err="1" smtClean="0"/>
              <a:t>because</a:t>
            </a:r>
            <a:r>
              <a:rPr lang="tr-TR" dirty="0" smtClean="0"/>
              <a:t> </a:t>
            </a:r>
            <a:r>
              <a:rPr lang="tr-TR" dirty="0" err="1" smtClean="0"/>
              <a:t>they</a:t>
            </a:r>
            <a:r>
              <a:rPr lang="tr-TR" dirty="0" smtClean="0"/>
              <a:t> </a:t>
            </a:r>
            <a:r>
              <a:rPr lang="tr-TR" dirty="0" err="1" smtClean="0"/>
              <a:t>feel</a:t>
            </a:r>
            <a:r>
              <a:rPr lang="tr-TR" dirty="0" smtClean="0"/>
              <a:t> </a:t>
            </a:r>
            <a:r>
              <a:rPr lang="tr-TR" dirty="0" err="1" smtClean="0"/>
              <a:t>that</a:t>
            </a:r>
            <a:r>
              <a:rPr lang="tr-TR" dirty="0" smtClean="0"/>
              <a:t> </a:t>
            </a:r>
            <a:r>
              <a:rPr lang="tr-TR" dirty="0" err="1" smtClean="0"/>
              <a:t>they</a:t>
            </a:r>
            <a:r>
              <a:rPr lang="tr-TR" dirty="0" smtClean="0"/>
              <a:t> </a:t>
            </a:r>
            <a:r>
              <a:rPr lang="tr-TR" dirty="0" err="1" smtClean="0"/>
              <a:t>are</a:t>
            </a:r>
            <a:r>
              <a:rPr lang="tr-TR" dirty="0" smtClean="0"/>
              <a:t> not </a:t>
            </a:r>
            <a:r>
              <a:rPr lang="tr-TR" dirty="0" err="1" smtClean="0"/>
              <a:t>progressing</a:t>
            </a:r>
            <a:r>
              <a:rPr lang="tr-TR" dirty="0" smtClean="0"/>
              <a:t> </a:t>
            </a:r>
            <a:r>
              <a:rPr lang="tr-TR" dirty="0" err="1" smtClean="0"/>
              <a:t>quickly</a:t>
            </a:r>
            <a:r>
              <a:rPr lang="tr-TR" dirty="0" smtClean="0"/>
              <a:t> </a:t>
            </a:r>
            <a:r>
              <a:rPr lang="tr-TR" dirty="0" err="1" smtClean="0"/>
              <a:t>or</a:t>
            </a:r>
            <a:r>
              <a:rPr lang="tr-TR" dirty="0" smtClean="0"/>
              <a:t> </a:t>
            </a:r>
            <a:r>
              <a:rPr lang="tr-TR" dirty="0" err="1" smtClean="0"/>
              <a:t>fluently</a:t>
            </a:r>
            <a:r>
              <a:rPr lang="tr-TR" dirty="0" smtClean="0"/>
              <a:t> </a:t>
            </a:r>
            <a:r>
              <a:rPr lang="tr-TR" dirty="0" err="1" smtClean="0"/>
              <a:t>enough</a:t>
            </a:r>
            <a:r>
              <a:rPr lang="tr-TR" dirty="0" smtClean="0"/>
              <a:t>.</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30</a:t>
            </a:fld>
            <a:endParaRPr lang="tr-TR"/>
          </a:p>
        </p:txBody>
      </p:sp>
    </p:spTree>
    <p:extLst>
      <p:ext uri="{BB962C8B-B14F-4D97-AF65-F5344CB8AC3E}">
        <p14:creationId xmlns:p14="http://schemas.microsoft.com/office/powerpoint/2010/main" val="4212635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Your</a:t>
            </a:r>
            <a:r>
              <a:rPr lang="tr-TR" dirty="0" smtClean="0"/>
              <a:t> </a:t>
            </a:r>
            <a:r>
              <a:rPr lang="tr-TR" dirty="0" err="1" smtClean="0"/>
              <a:t>physıcal</a:t>
            </a:r>
            <a:r>
              <a:rPr lang="tr-TR" dirty="0" smtClean="0"/>
              <a:t> </a:t>
            </a:r>
            <a:r>
              <a:rPr lang="tr-TR" dirty="0" err="1" smtClean="0"/>
              <a:t>closeness</a:t>
            </a:r>
            <a:r>
              <a:rPr lang="tr-TR" dirty="0" smtClean="0"/>
              <a:t> </a:t>
            </a:r>
            <a:r>
              <a:rPr lang="tr-TR" dirty="0" err="1" smtClean="0"/>
              <a:t>to</a:t>
            </a:r>
            <a:r>
              <a:rPr lang="tr-TR" dirty="0" smtClean="0"/>
              <a:t> </a:t>
            </a:r>
            <a:r>
              <a:rPr lang="tr-TR" dirty="0" err="1" smtClean="0"/>
              <a:t>the</a:t>
            </a:r>
            <a:r>
              <a:rPr lang="tr-TR" dirty="0" smtClean="0"/>
              <a:t> </a:t>
            </a:r>
            <a:r>
              <a:rPr lang="tr-TR" dirty="0" err="1" smtClean="0"/>
              <a:t>students</a:t>
            </a:r>
            <a:r>
              <a:rPr lang="tr-TR" dirty="0" smtClean="0"/>
              <a:t> can </a:t>
            </a:r>
            <a:r>
              <a:rPr lang="tr-TR" dirty="0" err="1" smtClean="0"/>
              <a:t>help</a:t>
            </a:r>
            <a:r>
              <a:rPr lang="tr-TR" dirty="0" smtClean="0"/>
              <a:t> </a:t>
            </a:r>
            <a:r>
              <a:rPr lang="tr-TR" dirty="0" err="1" smtClean="0"/>
              <a:t>to</a:t>
            </a:r>
            <a:r>
              <a:rPr lang="tr-TR" dirty="0" smtClean="0"/>
              <a:t> </a:t>
            </a:r>
            <a:r>
              <a:rPr lang="tr-TR" dirty="0" err="1" smtClean="0"/>
              <a:t>prevent</a:t>
            </a:r>
            <a:r>
              <a:rPr lang="tr-TR" dirty="0" smtClean="0"/>
              <a:t> </a:t>
            </a:r>
            <a:r>
              <a:rPr lang="tr-TR" dirty="0" err="1" smtClean="0"/>
              <a:t>any</a:t>
            </a:r>
            <a:r>
              <a:rPr lang="tr-TR" dirty="0" smtClean="0"/>
              <a:t> </a:t>
            </a:r>
            <a:r>
              <a:rPr lang="tr-TR" dirty="0" err="1" smtClean="0"/>
              <a:t>disruption</a:t>
            </a:r>
            <a:r>
              <a:rPr lang="tr-TR" dirty="0" smtClean="0"/>
              <a:t>. </a:t>
            </a:r>
            <a:r>
              <a:rPr lang="tr-TR" dirty="0" err="1" smtClean="0"/>
              <a:t>This</a:t>
            </a:r>
            <a:r>
              <a:rPr lang="tr-TR" dirty="0" smtClean="0"/>
              <a:t> </a:t>
            </a:r>
            <a:r>
              <a:rPr lang="tr-TR" dirty="0" err="1" smtClean="0"/>
              <a:t>also</a:t>
            </a:r>
            <a:r>
              <a:rPr lang="tr-TR" dirty="0" smtClean="0"/>
              <a:t> </a:t>
            </a:r>
            <a:r>
              <a:rPr lang="tr-TR" dirty="0" err="1" smtClean="0"/>
              <a:t>helps</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understand</a:t>
            </a:r>
            <a:r>
              <a:rPr lang="tr-TR" dirty="0" smtClean="0"/>
              <a:t> </a:t>
            </a:r>
            <a:r>
              <a:rPr lang="tr-TR" dirty="0" err="1" smtClean="0"/>
              <a:t>that</a:t>
            </a:r>
            <a:r>
              <a:rPr lang="tr-TR" dirty="0" smtClean="0"/>
              <a:t> </a:t>
            </a:r>
            <a:r>
              <a:rPr lang="tr-TR" dirty="0" err="1" smtClean="0"/>
              <a:t>you</a:t>
            </a:r>
            <a:r>
              <a:rPr lang="tr-TR" dirty="0" smtClean="0"/>
              <a:t> </a:t>
            </a:r>
            <a:r>
              <a:rPr lang="tr-TR" dirty="0" err="1" smtClean="0"/>
              <a:t>are</a:t>
            </a:r>
            <a:r>
              <a:rPr lang="tr-TR" dirty="0" smtClean="0"/>
              <a:t> </a:t>
            </a:r>
            <a:r>
              <a:rPr lang="tr-TR" dirty="0" err="1" smtClean="0"/>
              <a:t>present</a:t>
            </a:r>
            <a:r>
              <a:rPr lang="tr-TR" dirty="0" smtClean="0"/>
              <a:t> and </a:t>
            </a:r>
            <a:r>
              <a:rPr lang="tr-TR" dirty="0" err="1" smtClean="0"/>
              <a:t>that</a:t>
            </a:r>
            <a:r>
              <a:rPr lang="tr-TR" dirty="0" smtClean="0"/>
              <a:t> </a:t>
            </a:r>
            <a:r>
              <a:rPr lang="tr-TR" dirty="0" err="1" smtClean="0"/>
              <a:t>you</a:t>
            </a:r>
            <a:r>
              <a:rPr lang="tr-TR" dirty="0" smtClean="0"/>
              <a:t> </a:t>
            </a:r>
            <a:r>
              <a:rPr lang="tr-TR" dirty="0" err="1" smtClean="0"/>
              <a:t>support</a:t>
            </a:r>
            <a:r>
              <a:rPr lang="tr-TR" dirty="0" smtClean="0"/>
              <a:t> </a:t>
            </a:r>
            <a:r>
              <a:rPr lang="tr-TR" dirty="0" err="1" smtClean="0"/>
              <a:t>them</a:t>
            </a:r>
            <a:endParaRPr lang="tr-TR" dirty="0" smtClean="0"/>
          </a:p>
          <a:p>
            <a:pPr>
              <a:buFont typeface="Arial" pitchFamily="34" charset="0"/>
              <a:buChar char="•"/>
            </a:pPr>
            <a:r>
              <a:rPr lang="tr-TR" dirty="0" err="1" smtClean="0"/>
              <a:t>Use</a:t>
            </a:r>
            <a:r>
              <a:rPr lang="tr-TR" dirty="0" smtClean="0"/>
              <a:t> “</a:t>
            </a:r>
            <a:r>
              <a:rPr lang="tr-TR" dirty="0" err="1" smtClean="0"/>
              <a:t>one</a:t>
            </a:r>
            <a:r>
              <a:rPr lang="tr-TR" dirty="0" smtClean="0"/>
              <a:t> on </a:t>
            </a:r>
            <a:r>
              <a:rPr lang="tr-TR" dirty="0" err="1" smtClean="0"/>
              <a:t>one</a:t>
            </a:r>
            <a:r>
              <a:rPr lang="tr-TR" dirty="0" smtClean="0"/>
              <a:t>” </a:t>
            </a:r>
            <a:r>
              <a:rPr lang="tr-TR" dirty="0" err="1" smtClean="0"/>
              <a:t>strategies</a:t>
            </a:r>
            <a:r>
              <a:rPr lang="tr-TR" dirty="0" smtClean="0"/>
              <a:t> </a:t>
            </a:r>
            <a:r>
              <a:rPr lang="tr-TR" dirty="0" err="1" smtClean="0"/>
              <a:t>to</a:t>
            </a:r>
            <a:r>
              <a:rPr lang="tr-TR" dirty="0" smtClean="0"/>
              <a:t> </a:t>
            </a:r>
            <a:r>
              <a:rPr lang="tr-TR" dirty="0" err="1" smtClean="0"/>
              <a:t>help</a:t>
            </a:r>
            <a:r>
              <a:rPr lang="tr-TR" dirty="0" smtClean="0"/>
              <a:t> an </a:t>
            </a:r>
            <a:r>
              <a:rPr lang="tr-TR" dirty="0" err="1" smtClean="0"/>
              <a:t>individual</a:t>
            </a:r>
            <a:r>
              <a:rPr lang="tr-TR" dirty="0" smtClean="0"/>
              <a:t> </a:t>
            </a:r>
            <a:r>
              <a:rPr lang="tr-TR" dirty="0" err="1" smtClean="0"/>
              <a:t>who</a:t>
            </a:r>
            <a:r>
              <a:rPr lang="tr-TR" dirty="0" smtClean="0"/>
              <a:t> is </a:t>
            </a:r>
            <a:r>
              <a:rPr lang="tr-TR" dirty="0" err="1" smtClean="0"/>
              <a:t>struggling</a:t>
            </a:r>
            <a:r>
              <a:rPr lang="tr-TR" dirty="0" smtClean="0"/>
              <a:t> (</a:t>
            </a:r>
            <a:r>
              <a:rPr lang="tr-TR" dirty="0" err="1" smtClean="0"/>
              <a:t>you</a:t>
            </a:r>
            <a:r>
              <a:rPr lang="tr-TR" dirty="0" smtClean="0"/>
              <a:t> can </a:t>
            </a:r>
            <a:r>
              <a:rPr lang="tr-TR" dirty="0" err="1" smtClean="0"/>
              <a:t>whisper</a:t>
            </a:r>
            <a:r>
              <a:rPr lang="tr-TR" dirty="0" smtClean="0"/>
              <a:t>..</a:t>
            </a:r>
            <a:r>
              <a:rPr lang="tr-TR" dirty="0" err="1" smtClean="0"/>
              <a:t>so</a:t>
            </a:r>
            <a:r>
              <a:rPr lang="tr-TR" dirty="0" smtClean="0"/>
              <a:t> </a:t>
            </a:r>
            <a:r>
              <a:rPr lang="tr-TR" dirty="0" err="1" smtClean="0"/>
              <a:t>you</a:t>
            </a:r>
            <a:r>
              <a:rPr lang="tr-TR" dirty="0" smtClean="0"/>
              <a:t> </a:t>
            </a:r>
            <a:r>
              <a:rPr lang="tr-TR" dirty="0" err="1" smtClean="0"/>
              <a:t>don’t</a:t>
            </a:r>
            <a:r>
              <a:rPr lang="tr-TR" dirty="0" smtClean="0"/>
              <a:t> </a:t>
            </a:r>
            <a:r>
              <a:rPr lang="tr-TR" dirty="0" err="1" smtClean="0"/>
              <a:t>need</a:t>
            </a:r>
            <a:r>
              <a:rPr lang="tr-TR" dirty="0" smtClean="0"/>
              <a:t> </a:t>
            </a:r>
            <a:r>
              <a:rPr lang="tr-TR" dirty="0" err="1" smtClean="0"/>
              <a:t>to</a:t>
            </a:r>
            <a:r>
              <a:rPr lang="tr-TR" dirty="0" smtClean="0"/>
              <a:t> </a:t>
            </a:r>
            <a:r>
              <a:rPr lang="tr-TR" dirty="0" err="1" smtClean="0"/>
              <a:t>draw</a:t>
            </a:r>
            <a:r>
              <a:rPr lang="tr-TR" dirty="0" smtClean="0"/>
              <a:t> </a:t>
            </a:r>
            <a:r>
              <a:rPr lang="tr-TR" dirty="0" err="1" smtClean="0"/>
              <a:t>attention</a:t>
            </a:r>
            <a:r>
              <a:rPr lang="tr-TR" dirty="0" smtClean="0"/>
              <a:t> </a:t>
            </a:r>
            <a:r>
              <a:rPr lang="tr-TR" dirty="0" err="1" smtClean="0"/>
              <a:t>to</a:t>
            </a:r>
            <a:r>
              <a:rPr lang="tr-TR" dirty="0" smtClean="0"/>
              <a:t> </a:t>
            </a:r>
            <a:r>
              <a:rPr lang="tr-TR" dirty="0" err="1" smtClean="0"/>
              <a:t>the</a:t>
            </a:r>
            <a:r>
              <a:rPr lang="tr-TR" dirty="0" smtClean="0"/>
              <a:t> </a:t>
            </a:r>
            <a:r>
              <a:rPr lang="tr-TR" dirty="0" err="1" smtClean="0"/>
              <a:t>student</a:t>
            </a:r>
            <a:r>
              <a:rPr lang="tr-TR" dirty="0" smtClean="0"/>
              <a:t>) </a:t>
            </a:r>
          </a:p>
          <a:p>
            <a:pPr>
              <a:buFont typeface="Arial" pitchFamily="34" charset="0"/>
              <a:buChar char="•"/>
            </a:pPr>
            <a:r>
              <a:rPr lang="tr-TR" dirty="0" err="1" smtClean="0"/>
              <a:t>You</a:t>
            </a:r>
            <a:r>
              <a:rPr lang="tr-TR" dirty="0" smtClean="0"/>
              <a:t> can re-</a:t>
            </a:r>
            <a:r>
              <a:rPr lang="tr-TR" dirty="0" err="1" smtClean="0"/>
              <a:t>direct</a:t>
            </a:r>
            <a:r>
              <a:rPr lang="tr-TR" dirty="0" smtClean="0"/>
              <a:t> </a:t>
            </a:r>
            <a:r>
              <a:rPr lang="tr-TR" dirty="0" err="1" smtClean="0"/>
              <a:t>the</a:t>
            </a:r>
            <a:r>
              <a:rPr lang="tr-TR" dirty="0" smtClean="0"/>
              <a:t> </a:t>
            </a:r>
            <a:r>
              <a:rPr lang="tr-TR" dirty="0" err="1" smtClean="0"/>
              <a:t>student</a:t>
            </a:r>
            <a:r>
              <a:rPr lang="tr-TR" dirty="0" smtClean="0"/>
              <a:t> </a:t>
            </a:r>
            <a:r>
              <a:rPr lang="tr-TR" dirty="0" err="1" smtClean="0"/>
              <a:t>without</a:t>
            </a:r>
            <a:r>
              <a:rPr lang="tr-TR" dirty="0" smtClean="0"/>
              <a:t> </a:t>
            </a:r>
            <a:r>
              <a:rPr lang="tr-TR" dirty="0" err="1" smtClean="0"/>
              <a:t>him</a:t>
            </a:r>
            <a:r>
              <a:rPr lang="tr-TR" dirty="0" smtClean="0"/>
              <a:t> </a:t>
            </a:r>
            <a:r>
              <a:rPr lang="tr-TR" dirty="0" err="1" smtClean="0"/>
              <a:t>feeling</a:t>
            </a:r>
            <a:r>
              <a:rPr lang="tr-TR" dirty="0" smtClean="0"/>
              <a:t> “</a:t>
            </a:r>
            <a:r>
              <a:rPr lang="tr-TR" dirty="0" err="1" smtClean="0"/>
              <a:t>picked</a:t>
            </a:r>
            <a:r>
              <a:rPr lang="tr-TR" dirty="0" smtClean="0"/>
              <a:t> </a:t>
            </a:r>
            <a:r>
              <a:rPr lang="tr-TR" dirty="0" err="1" smtClean="0"/>
              <a:t>upon</a:t>
            </a:r>
            <a:r>
              <a:rPr lang="tr-TR" dirty="0" smtClean="0"/>
              <a:t>.” </a:t>
            </a:r>
            <a:r>
              <a:rPr lang="tr-TR" dirty="0" err="1" smtClean="0"/>
              <a:t>This</a:t>
            </a:r>
            <a:r>
              <a:rPr lang="tr-TR" dirty="0" smtClean="0"/>
              <a:t> </a:t>
            </a:r>
            <a:r>
              <a:rPr lang="tr-TR" dirty="0" err="1" smtClean="0"/>
              <a:t>will</a:t>
            </a:r>
            <a:r>
              <a:rPr lang="tr-TR" dirty="0" smtClean="0"/>
              <a:t> </a:t>
            </a:r>
            <a:r>
              <a:rPr lang="tr-TR" dirty="0" err="1" smtClean="0"/>
              <a:t>also</a:t>
            </a:r>
            <a:r>
              <a:rPr lang="tr-TR" dirty="0" smtClean="0"/>
              <a:t> </a:t>
            </a:r>
            <a:r>
              <a:rPr lang="tr-TR" dirty="0" err="1" smtClean="0"/>
              <a:t>reduce</a:t>
            </a:r>
            <a:r>
              <a:rPr lang="tr-TR" dirty="0" smtClean="0"/>
              <a:t> </a:t>
            </a:r>
            <a:r>
              <a:rPr lang="tr-TR" dirty="0" err="1" smtClean="0"/>
              <a:t>the</a:t>
            </a:r>
            <a:r>
              <a:rPr lang="tr-TR" dirty="0" smtClean="0"/>
              <a:t> </a:t>
            </a:r>
            <a:r>
              <a:rPr lang="tr-TR" dirty="0" err="1" smtClean="0"/>
              <a:t>possibility</a:t>
            </a:r>
            <a:r>
              <a:rPr lang="tr-TR" dirty="0" smtClean="0"/>
              <a:t> </a:t>
            </a:r>
            <a:r>
              <a:rPr lang="tr-TR" dirty="0" err="1" smtClean="0"/>
              <a:t>that</a:t>
            </a:r>
            <a:r>
              <a:rPr lang="tr-TR" dirty="0" smtClean="0"/>
              <a:t> </a:t>
            </a:r>
            <a:r>
              <a:rPr lang="tr-TR" dirty="0" err="1" smtClean="0"/>
              <a:t>this</a:t>
            </a:r>
            <a:r>
              <a:rPr lang="tr-TR" dirty="0" smtClean="0"/>
              <a:t> </a:t>
            </a:r>
            <a:r>
              <a:rPr lang="tr-TR" dirty="0" err="1" smtClean="0"/>
              <a:t>student</a:t>
            </a:r>
            <a:r>
              <a:rPr lang="tr-TR" dirty="0" smtClean="0"/>
              <a:t> </a:t>
            </a:r>
            <a:r>
              <a:rPr lang="tr-TR" dirty="0" err="1" smtClean="0"/>
              <a:t>reacts</a:t>
            </a:r>
            <a:r>
              <a:rPr lang="tr-TR" dirty="0" smtClean="0"/>
              <a:t> </a:t>
            </a:r>
            <a:r>
              <a:rPr lang="tr-TR" dirty="0" err="1" smtClean="0"/>
              <a:t>negatively</a:t>
            </a:r>
            <a:r>
              <a:rPr lang="tr-TR" dirty="0" smtClean="0"/>
              <a:t> </a:t>
            </a:r>
            <a:r>
              <a:rPr lang="tr-TR" dirty="0" err="1" smtClean="0"/>
              <a:t>to</a:t>
            </a:r>
            <a:r>
              <a:rPr lang="tr-TR" dirty="0" smtClean="0"/>
              <a:t> </a:t>
            </a:r>
            <a:r>
              <a:rPr lang="tr-TR" dirty="0" err="1" smtClean="0"/>
              <a:t>you</a:t>
            </a:r>
            <a:endParaRPr lang="tr-TR" dirty="0" smtClean="0"/>
          </a:p>
          <a:p>
            <a:pPr>
              <a:buFont typeface="Arial" pitchFamily="34" charset="0"/>
              <a:buChar char="•"/>
            </a:pPr>
            <a:r>
              <a:rPr lang="tr-TR" dirty="0" err="1" smtClean="0"/>
              <a:t>Discuss</a:t>
            </a:r>
            <a:r>
              <a:rPr lang="tr-TR" dirty="0" smtClean="0"/>
              <a:t> </a:t>
            </a:r>
            <a:r>
              <a:rPr lang="tr-TR" dirty="0" err="1" smtClean="0"/>
              <a:t>what</a:t>
            </a:r>
            <a:r>
              <a:rPr lang="tr-TR" dirty="0" smtClean="0"/>
              <a:t> NVC </a:t>
            </a:r>
            <a:r>
              <a:rPr lang="tr-TR" dirty="0" err="1" smtClean="0"/>
              <a:t>are</a:t>
            </a:r>
            <a:r>
              <a:rPr lang="tr-TR" dirty="0" smtClean="0"/>
              <a:t> and ask </a:t>
            </a:r>
            <a:r>
              <a:rPr lang="tr-TR" dirty="0" err="1" smtClean="0"/>
              <a:t>what</a:t>
            </a:r>
            <a:r>
              <a:rPr lang="tr-TR" dirty="0" smtClean="0"/>
              <a:t> </a:t>
            </a:r>
            <a:r>
              <a:rPr lang="tr-TR" dirty="0" err="1" smtClean="0"/>
              <a:t>the</a:t>
            </a:r>
            <a:r>
              <a:rPr lang="tr-TR" dirty="0" smtClean="0"/>
              <a:t> </a:t>
            </a:r>
            <a:r>
              <a:rPr lang="tr-TR" dirty="0" err="1" smtClean="0"/>
              <a:t>teachers</a:t>
            </a:r>
            <a:r>
              <a:rPr lang="tr-TR" dirty="0" smtClean="0"/>
              <a:t> </a:t>
            </a:r>
            <a:r>
              <a:rPr lang="tr-TR" dirty="0" err="1" smtClean="0"/>
              <a:t>have</a:t>
            </a:r>
            <a:r>
              <a:rPr lang="tr-TR" dirty="0" smtClean="0"/>
              <a:t> </a:t>
            </a:r>
            <a:r>
              <a:rPr lang="tr-TR" dirty="0" err="1" smtClean="0"/>
              <a:t>used</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31</a:t>
            </a:fld>
            <a:endParaRPr lang="tr-TR"/>
          </a:p>
        </p:txBody>
      </p:sp>
    </p:spTree>
    <p:extLst>
      <p:ext uri="{BB962C8B-B14F-4D97-AF65-F5344CB8AC3E}">
        <p14:creationId xmlns:p14="http://schemas.microsoft.com/office/powerpoint/2010/main" val="1301717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M</a:t>
            </a:r>
            <a:r>
              <a:rPr lang="en-US" sz="1200" b="0" i="0" kern="1200" dirty="0" smtClean="0">
                <a:solidFill>
                  <a:schemeClr val="tx1"/>
                </a:solidFill>
                <a:latin typeface="+mn-lt"/>
                <a:ea typeface="+mn-ea"/>
                <a:cs typeface="+mn-cs"/>
              </a:rPr>
              <a:t>a</a:t>
            </a:r>
            <a:r>
              <a:rPr lang="tr-TR" sz="1200" b="0" i="0" kern="1200" dirty="0" smtClean="0">
                <a:solidFill>
                  <a:schemeClr val="tx1"/>
                </a:solidFill>
                <a:latin typeface="+mn-lt"/>
                <a:ea typeface="+mn-ea"/>
                <a:cs typeface="+mn-cs"/>
              </a:rPr>
              <a:t>k</a:t>
            </a:r>
            <a:r>
              <a:rPr lang="en-US" sz="1200" b="0" i="0" kern="1200" dirty="0" smtClean="0">
                <a:solidFill>
                  <a:schemeClr val="tx1"/>
                </a:solidFill>
                <a:latin typeface="+mn-lt"/>
                <a:ea typeface="+mn-ea"/>
                <a:cs typeface="+mn-cs"/>
              </a:rPr>
              <a:t>e a </a:t>
            </a:r>
            <a:r>
              <a:rPr lang="tr-TR" sz="1200" b="0" i="0" kern="1200" dirty="0" err="1" smtClean="0">
                <a:solidFill>
                  <a:schemeClr val="tx1"/>
                </a:solidFill>
                <a:latin typeface="+mn-lt"/>
                <a:ea typeface="+mn-ea"/>
                <a:cs typeface="+mn-cs"/>
              </a:rPr>
              <a:t>clock</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shape</a:t>
            </a:r>
            <a:r>
              <a:rPr lang="en-US" sz="1200" b="0" i="0" kern="1200" dirty="0" smtClean="0">
                <a:solidFill>
                  <a:schemeClr val="tx1"/>
                </a:solidFill>
                <a:latin typeface="+mn-lt"/>
                <a:ea typeface="+mn-ea"/>
                <a:cs typeface="+mn-cs"/>
              </a:rPr>
              <a:t> out of card (a big circle with a segment cut out) then </a:t>
            </a:r>
            <a:r>
              <a:rPr lang="tr-TR" sz="1200" b="0" i="0" kern="1200" dirty="0" err="1" smtClean="0">
                <a:solidFill>
                  <a:schemeClr val="tx1"/>
                </a:solidFill>
                <a:latin typeface="+mn-lt"/>
                <a:ea typeface="+mn-ea"/>
                <a:cs typeface="+mn-cs"/>
              </a:rPr>
              <a:t>attach</a:t>
            </a:r>
            <a:r>
              <a:rPr lang="tr-TR" sz="1200" b="0" i="0" kern="1200" dirty="0" smtClean="0">
                <a:solidFill>
                  <a:schemeClr val="tx1"/>
                </a:solidFill>
                <a:latin typeface="+mn-lt"/>
                <a:ea typeface="+mn-ea"/>
                <a:cs typeface="+mn-cs"/>
              </a:rPr>
              <a:t> it t</a:t>
            </a:r>
            <a:r>
              <a:rPr lang="en-US" sz="1200" b="0" i="0" kern="1200" dirty="0" smtClean="0">
                <a:solidFill>
                  <a:schemeClr val="tx1"/>
                </a:solidFill>
                <a:latin typeface="+mn-lt"/>
                <a:ea typeface="+mn-ea"/>
                <a:cs typeface="+mn-cs"/>
              </a:rPr>
              <a:t>o a black sheet of sugar paper with a split pin.</a:t>
            </a:r>
          </a:p>
          <a:p>
            <a:r>
              <a:rPr lang="en-US" sz="1200" b="0" i="0" kern="1200" dirty="0" smtClean="0">
                <a:solidFill>
                  <a:schemeClr val="tx1"/>
                </a:solidFill>
                <a:latin typeface="+mn-lt"/>
                <a:ea typeface="+mn-ea"/>
                <a:cs typeface="+mn-cs"/>
              </a:rPr>
              <a:t>2. </a:t>
            </a:r>
            <a:r>
              <a:rPr lang="tr-TR" sz="1200" b="0" i="0" kern="1200" dirty="0" err="1" smtClean="0">
                <a:solidFill>
                  <a:schemeClr val="tx1"/>
                </a:solidFill>
                <a:latin typeface="+mn-lt"/>
                <a:ea typeface="+mn-ea"/>
                <a:cs typeface="+mn-cs"/>
              </a:rPr>
              <a:t>Make</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3 labels with '</a:t>
            </a:r>
            <a:r>
              <a:rPr lang="en-US" sz="1200" b="0" i="0" kern="1200" dirty="0" err="1" smtClean="0">
                <a:solidFill>
                  <a:schemeClr val="tx1"/>
                </a:solidFill>
                <a:latin typeface="+mn-lt"/>
                <a:ea typeface="+mn-ea"/>
                <a:cs typeface="+mn-cs"/>
              </a:rPr>
              <a:t>Shhh</a:t>
            </a:r>
            <a:r>
              <a:rPr lang="en-US" sz="1200" b="0" i="0" kern="1200" dirty="0" smtClean="0">
                <a:solidFill>
                  <a:schemeClr val="tx1"/>
                </a:solidFill>
                <a:latin typeface="+mn-lt"/>
                <a:ea typeface="+mn-ea"/>
                <a:cs typeface="+mn-cs"/>
              </a:rPr>
              <a:t>..' written in red, 'Quiet Talking' written in orange and 'Discussion' written in green.</a:t>
            </a:r>
          </a:p>
          <a:p>
            <a:r>
              <a:rPr lang="en-US" sz="1200" b="0" i="0" kern="1200" dirty="0" smtClean="0">
                <a:solidFill>
                  <a:schemeClr val="tx1"/>
                </a:solidFill>
                <a:latin typeface="+mn-lt"/>
                <a:ea typeface="+mn-ea"/>
                <a:cs typeface="+mn-cs"/>
              </a:rPr>
              <a:t>3. </a:t>
            </a:r>
            <a:r>
              <a:rPr lang="tr-TR" sz="1200" b="0" i="0" kern="1200" dirty="0" smtClean="0">
                <a:solidFill>
                  <a:schemeClr val="tx1"/>
                </a:solidFill>
                <a:latin typeface="+mn-lt"/>
                <a:ea typeface="+mn-ea"/>
                <a:cs typeface="+mn-cs"/>
              </a:rPr>
              <a:t>G</a:t>
            </a:r>
            <a:r>
              <a:rPr lang="en-US" sz="1200" b="0" i="0" kern="1200" dirty="0" err="1" smtClean="0">
                <a:solidFill>
                  <a:schemeClr val="tx1"/>
                </a:solidFill>
                <a:latin typeface="+mn-lt"/>
                <a:ea typeface="+mn-ea"/>
                <a:cs typeface="+mn-cs"/>
              </a:rPr>
              <a:t>lue</a:t>
            </a:r>
            <a:r>
              <a:rPr lang="en-US" sz="1200" b="0" i="0" kern="1200" dirty="0" smtClean="0">
                <a:solidFill>
                  <a:schemeClr val="tx1"/>
                </a:solidFill>
                <a:latin typeface="+mn-lt"/>
                <a:ea typeface="+mn-ea"/>
                <a:cs typeface="+mn-cs"/>
              </a:rPr>
              <a:t> these labels onto the paper </a:t>
            </a:r>
            <a:r>
              <a:rPr lang="tr-TR" sz="1200" b="0" i="0" kern="1200" dirty="0" err="1" smtClean="0">
                <a:solidFill>
                  <a:schemeClr val="tx1"/>
                </a:solidFill>
                <a:latin typeface="+mn-lt"/>
                <a:ea typeface="+mn-ea"/>
                <a:cs typeface="+mn-cs"/>
              </a:rPr>
              <a:t>dial</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so that when the dial turned, the different labels would </a:t>
            </a:r>
            <a:r>
              <a:rPr lang="tr-TR" sz="1200" b="0" i="0" kern="1200" dirty="0" err="1" smtClean="0">
                <a:solidFill>
                  <a:schemeClr val="tx1"/>
                </a:solidFill>
                <a:latin typeface="+mn-lt"/>
                <a:ea typeface="+mn-ea"/>
                <a:cs typeface="+mn-cs"/>
              </a:rPr>
              <a:t>point</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to</a:t>
            </a:r>
            <a:r>
              <a:rPr lang="tr-TR"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wh</a:t>
            </a:r>
            <a:r>
              <a:rPr lang="tr-TR" sz="1200" b="0" i="0" kern="1200" dirty="0" err="1" smtClean="0">
                <a:solidFill>
                  <a:schemeClr val="tx1"/>
                </a:solidFill>
                <a:latin typeface="+mn-lt"/>
                <a:ea typeface="+mn-ea"/>
                <a:cs typeface="+mn-cs"/>
              </a:rPr>
              <a:t>ich</a:t>
            </a:r>
            <a:r>
              <a:rPr lang="en-US" sz="1200" b="0" i="0" kern="1200" dirty="0" smtClean="0">
                <a:solidFill>
                  <a:schemeClr val="tx1"/>
                </a:solidFill>
                <a:latin typeface="+mn-lt"/>
                <a:ea typeface="+mn-ea"/>
                <a:cs typeface="+mn-cs"/>
              </a:rPr>
              <a:t> noise level I wanted the classroom to be.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33</a:t>
            </a:fld>
            <a:endParaRPr lang="tr-TR"/>
          </a:p>
        </p:txBody>
      </p:sp>
    </p:spTree>
    <p:extLst>
      <p:ext uri="{BB962C8B-B14F-4D97-AF65-F5344CB8AC3E}">
        <p14:creationId xmlns:p14="http://schemas.microsoft.com/office/powerpoint/2010/main" val="4269351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u="sng" dirty="0" smtClean="0"/>
              <a:t>http://www.</a:t>
            </a:r>
            <a:r>
              <a:rPr lang="tr-TR" u="sng" dirty="0" err="1" smtClean="0"/>
              <a:t>ictgames</a:t>
            </a:r>
            <a:r>
              <a:rPr lang="tr-TR" u="sng" dirty="0" smtClean="0"/>
              <a:t>.com/</a:t>
            </a:r>
            <a:r>
              <a:rPr lang="tr-TR" u="sng" dirty="0" err="1" smtClean="0"/>
              <a:t>calmCounter</a:t>
            </a:r>
            <a:r>
              <a:rPr lang="tr-TR" u="sng" dirty="0" smtClean="0"/>
              <a:t>.html </a:t>
            </a:r>
            <a:r>
              <a:rPr lang="tr-TR" u="none" dirty="0" err="1" smtClean="0"/>
              <a:t>shows</a:t>
            </a:r>
            <a:r>
              <a:rPr lang="tr-TR" u="none" dirty="0" smtClean="0"/>
              <a:t> an online </a:t>
            </a:r>
            <a:r>
              <a:rPr lang="tr-TR" u="none" dirty="0" err="1" smtClean="0"/>
              <a:t>noise</a:t>
            </a:r>
            <a:r>
              <a:rPr lang="tr-TR" u="none" dirty="0" smtClean="0"/>
              <a:t> </a:t>
            </a:r>
            <a:r>
              <a:rPr lang="tr-TR" u="none" dirty="0" err="1" smtClean="0"/>
              <a:t>monitor</a:t>
            </a:r>
            <a:r>
              <a:rPr lang="tr-TR" u="none" dirty="0" smtClean="0"/>
              <a:t> (</a:t>
            </a:r>
            <a:r>
              <a:rPr lang="tr-TR" u="none" dirty="0" err="1" smtClean="0"/>
              <a:t>if</a:t>
            </a:r>
            <a:r>
              <a:rPr lang="tr-TR" u="none" dirty="0" smtClean="0"/>
              <a:t> </a:t>
            </a:r>
            <a:r>
              <a:rPr lang="tr-TR" u="none" dirty="0" err="1" smtClean="0"/>
              <a:t>you</a:t>
            </a:r>
            <a:r>
              <a:rPr lang="tr-TR" u="none" dirty="0" smtClean="0"/>
              <a:t> </a:t>
            </a:r>
            <a:r>
              <a:rPr lang="tr-TR" u="none" dirty="0" err="1" smtClean="0"/>
              <a:t>have</a:t>
            </a:r>
            <a:r>
              <a:rPr lang="tr-TR" u="none" dirty="0" smtClean="0"/>
              <a:t> internet </a:t>
            </a:r>
            <a:r>
              <a:rPr lang="tr-TR" u="none" dirty="0" err="1" smtClean="0"/>
              <a:t>connection</a:t>
            </a:r>
            <a:r>
              <a:rPr lang="tr-TR" u="none" dirty="0" smtClean="0"/>
              <a:t>) and can be </a:t>
            </a:r>
            <a:r>
              <a:rPr lang="tr-TR" u="none" dirty="0" err="1" smtClean="0"/>
              <a:t>used</a:t>
            </a:r>
            <a:r>
              <a:rPr lang="tr-TR" u="none" dirty="0" smtClean="0"/>
              <a:t> for </a:t>
            </a:r>
            <a:r>
              <a:rPr lang="tr-TR" u="none" dirty="0" err="1" smtClean="0"/>
              <a:t>times</a:t>
            </a:r>
            <a:r>
              <a:rPr lang="tr-TR" u="none" dirty="0" smtClean="0"/>
              <a:t> </a:t>
            </a:r>
            <a:r>
              <a:rPr lang="tr-TR" u="none" dirty="0" err="1" smtClean="0"/>
              <a:t>where</a:t>
            </a:r>
            <a:r>
              <a:rPr lang="tr-TR" u="none" dirty="0" smtClean="0"/>
              <a:t> </a:t>
            </a:r>
            <a:r>
              <a:rPr lang="tr-TR" u="none" dirty="0" err="1" smtClean="0"/>
              <a:t>noise</a:t>
            </a:r>
            <a:r>
              <a:rPr lang="tr-TR" u="none" dirty="0" smtClean="0"/>
              <a:t> is </a:t>
            </a:r>
            <a:r>
              <a:rPr lang="tr-TR" u="none" dirty="0" err="1" smtClean="0"/>
              <a:t>encouraged</a:t>
            </a:r>
            <a:r>
              <a:rPr lang="tr-TR" u="none" dirty="0" smtClean="0"/>
              <a:t> (</a:t>
            </a:r>
            <a:r>
              <a:rPr lang="tr-TR" u="none" dirty="0" err="1" smtClean="0"/>
              <a:t>discussion</a:t>
            </a:r>
            <a:r>
              <a:rPr lang="tr-TR" u="none" dirty="0" smtClean="0"/>
              <a:t>) but </a:t>
            </a:r>
            <a:r>
              <a:rPr lang="tr-TR" u="none" dirty="0" err="1" smtClean="0"/>
              <a:t>shouldn’t</a:t>
            </a:r>
            <a:r>
              <a:rPr lang="tr-TR" u="none" dirty="0" smtClean="0"/>
              <a:t> </a:t>
            </a:r>
            <a:r>
              <a:rPr lang="tr-TR" u="none" dirty="0" err="1" smtClean="0"/>
              <a:t>get</a:t>
            </a:r>
            <a:r>
              <a:rPr lang="tr-TR" u="none" dirty="0" smtClean="0"/>
              <a:t> </a:t>
            </a:r>
            <a:r>
              <a:rPr lang="tr-TR" u="none" dirty="0" err="1" smtClean="0"/>
              <a:t>too</a:t>
            </a:r>
            <a:r>
              <a:rPr lang="tr-TR" u="none" dirty="0" smtClean="0"/>
              <a:t> </a:t>
            </a:r>
            <a:r>
              <a:rPr lang="tr-TR" u="none" dirty="0" err="1" smtClean="0"/>
              <a:t>loud</a:t>
            </a:r>
            <a:r>
              <a:rPr lang="tr-TR" u="none" dirty="0" smtClean="0"/>
              <a:t>. </a:t>
            </a:r>
          </a:p>
          <a:p>
            <a:pPr>
              <a:buFont typeface="Arial" pitchFamily="34" charset="0"/>
              <a:buChar char="•"/>
            </a:pPr>
            <a:r>
              <a:rPr lang="tr-TR" u="none" dirty="0" err="1" smtClean="0"/>
              <a:t>The</a:t>
            </a:r>
            <a:r>
              <a:rPr lang="tr-TR" u="none" dirty="0" smtClean="0"/>
              <a:t> </a:t>
            </a:r>
            <a:r>
              <a:rPr lang="tr-TR" u="none" dirty="0" err="1" smtClean="0"/>
              <a:t>second</a:t>
            </a:r>
            <a:r>
              <a:rPr lang="tr-TR" u="none" dirty="0" smtClean="0"/>
              <a:t> site is an </a:t>
            </a:r>
            <a:r>
              <a:rPr lang="tr-TR" u="none" dirty="0" err="1" smtClean="0"/>
              <a:t>app</a:t>
            </a:r>
            <a:r>
              <a:rPr lang="tr-TR" u="none" dirty="0" smtClean="0"/>
              <a:t> (can </a:t>
            </a:r>
            <a:r>
              <a:rPr lang="tr-TR" u="none" dirty="0" err="1" smtClean="0"/>
              <a:t>also</a:t>
            </a:r>
            <a:r>
              <a:rPr lang="tr-TR" u="none" dirty="0" smtClean="0"/>
              <a:t> be </a:t>
            </a:r>
            <a:r>
              <a:rPr lang="tr-TR" u="none" dirty="0" err="1" smtClean="0"/>
              <a:t>used</a:t>
            </a:r>
            <a:r>
              <a:rPr lang="tr-TR" u="none" dirty="0" smtClean="0"/>
              <a:t> on </a:t>
            </a:r>
            <a:r>
              <a:rPr lang="tr-TR" u="none" dirty="0" err="1" smtClean="0"/>
              <a:t>iphones</a:t>
            </a:r>
            <a:r>
              <a:rPr lang="tr-TR" u="none" dirty="0" smtClean="0"/>
              <a:t>, </a:t>
            </a:r>
            <a:r>
              <a:rPr lang="tr-TR" u="none" dirty="0" err="1" smtClean="0"/>
              <a:t>ipods</a:t>
            </a:r>
            <a:r>
              <a:rPr lang="tr-TR" u="none" dirty="0" smtClean="0"/>
              <a:t> </a:t>
            </a:r>
            <a:r>
              <a:rPr lang="tr-TR" u="none" dirty="0" err="1" smtClean="0"/>
              <a:t>etc</a:t>
            </a:r>
            <a:r>
              <a:rPr lang="tr-TR" u="none"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34</a:t>
            </a:fld>
            <a:endParaRPr lang="tr-TR"/>
          </a:p>
        </p:txBody>
      </p:sp>
    </p:spTree>
    <p:extLst>
      <p:ext uri="{BB962C8B-B14F-4D97-AF65-F5344CB8AC3E}">
        <p14:creationId xmlns:p14="http://schemas.microsoft.com/office/powerpoint/2010/main" val="3869800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Clapping</a:t>
            </a:r>
            <a:r>
              <a:rPr lang="tr-TR" dirty="0" smtClean="0"/>
              <a:t> </a:t>
            </a:r>
            <a:r>
              <a:rPr lang="tr-TR" dirty="0" err="1" smtClean="0"/>
              <a:t>game</a:t>
            </a:r>
            <a:r>
              <a:rPr lang="tr-TR" dirty="0" smtClean="0"/>
              <a:t>: C</a:t>
            </a:r>
            <a:r>
              <a:rPr lang="en-US" sz="1200" b="0" i="0" kern="1200" dirty="0" smtClean="0">
                <a:solidFill>
                  <a:schemeClr val="tx1"/>
                </a:solidFill>
                <a:latin typeface="+mn-lt"/>
                <a:ea typeface="+mn-ea"/>
                <a:cs typeface="+mn-cs"/>
              </a:rPr>
              <a:t>lap in some kind of a pattern (five fast claps, or two fast, two slow, etc.). The students then have to clap back to </a:t>
            </a:r>
            <a:r>
              <a:rPr lang="tr-TR" sz="1200" b="0" i="0" kern="1200" dirty="0" err="1" smtClean="0">
                <a:solidFill>
                  <a:schemeClr val="tx1"/>
                </a:solidFill>
                <a:latin typeface="+mn-lt"/>
                <a:ea typeface="+mn-ea"/>
                <a:cs typeface="+mn-cs"/>
              </a:rPr>
              <a:t>the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teacher</a:t>
            </a:r>
            <a:r>
              <a:rPr lang="tr-TR" sz="1200" b="0" i="0" kern="1200" dirty="0" smtClean="0">
                <a:solidFill>
                  <a:schemeClr val="tx1"/>
                </a:solidFill>
                <a:latin typeface="+mn-lt"/>
                <a:ea typeface="+mn-ea"/>
                <a:cs typeface="+mn-cs"/>
              </a:rPr>
              <a:t> in </a:t>
            </a:r>
            <a:r>
              <a:rPr lang="en-US" sz="1200" b="0" i="0" kern="1200" dirty="0" smtClean="0">
                <a:solidFill>
                  <a:schemeClr val="tx1"/>
                </a:solidFill>
                <a:latin typeface="+mn-lt"/>
                <a:ea typeface="+mn-ea"/>
                <a:cs typeface="+mn-cs"/>
              </a:rPr>
              <a:t> the same pattern. Generally, it takes two or three times of repeating the clapping. </a:t>
            </a:r>
            <a:endParaRPr lang="tr-T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smtClean="0">
                <a:solidFill>
                  <a:schemeClr val="tx1"/>
                </a:solidFill>
                <a:latin typeface="+mn-lt"/>
                <a:ea typeface="+mn-ea"/>
                <a:cs typeface="+mn-cs"/>
              </a:rPr>
              <a:t> </a:t>
            </a:r>
            <a:r>
              <a:rPr lang="tr-TR" u="none" dirty="0" err="1" smtClean="0"/>
              <a:t>Marble</a:t>
            </a:r>
            <a:r>
              <a:rPr lang="tr-TR" u="none" dirty="0" smtClean="0"/>
              <a:t> </a:t>
            </a:r>
            <a:r>
              <a:rPr lang="tr-TR" u="none" dirty="0" err="1" smtClean="0"/>
              <a:t>jar</a:t>
            </a:r>
            <a:r>
              <a:rPr lang="tr-TR" u="none" dirty="0" smtClean="0"/>
              <a:t>. </a:t>
            </a:r>
            <a:r>
              <a:rPr lang="tr-TR" u="none" dirty="0" err="1" smtClean="0"/>
              <a:t>Add</a:t>
            </a:r>
            <a:r>
              <a:rPr lang="tr-TR" u="none" dirty="0" smtClean="0"/>
              <a:t> </a:t>
            </a:r>
            <a:r>
              <a:rPr lang="tr-TR" u="none" dirty="0" err="1" smtClean="0"/>
              <a:t>to</a:t>
            </a:r>
            <a:r>
              <a:rPr lang="tr-TR" u="none" dirty="0" smtClean="0"/>
              <a:t> </a:t>
            </a:r>
            <a:r>
              <a:rPr lang="tr-TR" u="none" dirty="0" err="1" smtClean="0"/>
              <a:t>the</a:t>
            </a:r>
            <a:r>
              <a:rPr lang="tr-TR" u="none" dirty="0" smtClean="0"/>
              <a:t> </a:t>
            </a:r>
            <a:r>
              <a:rPr lang="tr-TR" u="none" dirty="0" err="1" smtClean="0"/>
              <a:t>jar</a:t>
            </a:r>
            <a:r>
              <a:rPr lang="tr-TR" u="none" dirty="0" smtClean="0"/>
              <a:t> (</a:t>
            </a:r>
            <a:r>
              <a:rPr lang="tr-TR" u="none" dirty="0" err="1" smtClean="0"/>
              <a:t>with</a:t>
            </a:r>
            <a:r>
              <a:rPr lang="tr-TR" u="none" dirty="0" smtClean="0"/>
              <a:t> a </a:t>
            </a:r>
            <a:r>
              <a:rPr lang="tr-TR" u="none" dirty="0" err="1" smtClean="0"/>
              <a:t>marble</a:t>
            </a:r>
            <a:r>
              <a:rPr lang="tr-TR" u="none" dirty="0" smtClean="0"/>
              <a:t>) </a:t>
            </a:r>
            <a:r>
              <a:rPr lang="tr-TR" u="none" dirty="0" err="1" smtClean="0"/>
              <a:t>when</a:t>
            </a:r>
            <a:r>
              <a:rPr lang="tr-TR" u="none" dirty="0" smtClean="0"/>
              <a:t> </a:t>
            </a:r>
            <a:r>
              <a:rPr lang="tr-TR" u="none" dirty="0" err="1" smtClean="0"/>
              <a:t>certain</a:t>
            </a:r>
            <a:r>
              <a:rPr lang="tr-TR" u="none" dirty="0" smtClean="0"/>
              <a:t> </a:t>
            </a:r>
            <a:r>
              <a:rPr lang="tr-TR" u="none" dirty="0" err="1" smtClean="0"/>
              <a:t>noise</a:t>
            </a:r>
            <a:r>
              <a:rPr lang="tr-TR" u="none" dirty="0" smtClean="0"/>
              <a:t> </a:t>
            </a:r>
            <a:r>
              <a:rPr lang="tr-TR" u="none" dirty="0" err="1" smtClean="0"/>
              <a:t>levels</a:t>
            </a:r>
            <a:r>
              <a:rPr lang="tr-TR" u="none" dirty="0" smtClean="0"/>
              <a:t> </a:t>
            </a:r>
            <a:r>
              <a:rPr lang="tr-TR" u="none" dirty="0" err="1" smtClean="0"/>
              <a:t>are</a:t>
            </a:r>
            <a:r>
              <a:rPr lang="tr-TR" u="none" dirty="0" smtClean="0"/>
              <a:t> </a:t>
            </a:r>
            <a:r>
              <a:rPr lang="tr-TR" u="none" dirty="0" err="1" smtClean="0"/>
              <a:t>adhered</a:t>
            </a:r>
            <a:r>
              <a:rPr lang="tr-TR" u="none" dirty="0" smtClean="0"/>
              <a:t> </a:t>
            </a:r>
            <a:r>
              <a:rPr lang="tr-TR" u="none" dirty="0" err="1" smtClean="0"/>
              <a:t>to</a:t>
            </a:r>
            <a:r>
              <a:rPr lang="tr-TR" u="none" dirty="0" smtClean="0"/>
              <a:t>. </a:t>
            </a:r>
            <a:r>
              <a:rPr lang="tr-TR" u="none" dirty="0" err="1" smtClean="0"/>
              <a:t>Visual</a:t>
            </a:r>
            <a:r>
              <a:rPr lang="tr-TR" u="none" dirty="0" smtClean="0"/>
              <a:t> and </a:t>
            </a:r>
            <a:r>
              <a:rPr lang="tr-TR" u="none" dirty="0" err="1" smtClean="0"/>
              <a:t>when</a:t>
            </a:r>
            <a:r>
              <a:rPr lang="tr-TR" u="none" dirty="0" smtClean="0"/>
              <a:t> </a:t>
            </a:r>
            <a:r>
              <a:rPr lang="tr-TR" u="none" dirty="0" err="1" smtClean="0"/>
              <a:t>the</a:t>
            </a:r>
            <a:r>
              <a:rPr lang="tr-TR" u="none" dirty="0" smtClean="0"/>
              <a:t> </a:t>
            </a:r>
            <a:r>
              <a:rPr lang="tr-TR" u="none" dirty="0" err="1" smtClean="0"/>
              <a:t>jar</a:t>
            </a:r>
            <a:r>
              <a:rPr lang="tr-TR" u="none" dirty="0" smtClean="0"/>
              <a:t> is </a:t>
            </a:r>
            <a:r>
              <a:rPr lang="tr-TR" u="none" dirty="0" err="1" smtClean="0"/>
              <a:t>full</a:t>
            </a:r>
            <a:r>
              <a:rPr lang="tr-TR" u="none" dirty="0" smtClean="0"/>
              <a:t>, </a:t>
            </a:r>
            <a:r>
              <a:rPr lang="tr-TR" u="none" dirty="0" err="1" smtClean="0"/>
              <a:t>provide</a:t>
            </a:r>
            <a:r>
              <a:rPr lang="tr-TR" u="none" dirty="0" smtClean="0"/>
              <a:t> a </a:t>
            </a:r>
            <a:r>
              <a:rPr lang="tr-TR" u="none" dirty="0" err="1" smtClean="0"/>
              <a:t>treat</a:t>
            </a:r>
            <a:r>
              <a:rPr lang="tr-TR" u="none" dirty="0" smtClean="0"/>
              <a:t> for </a:t>
            </a:r>
            <a:r>
              <a:rPr lang="tr-TR" u="none" dirty="0" err="1" smtClean="0"/>
              <a:t>the</a:t>
            </a:r>
            <a:r>
              <a:rPr lang="tr-TR" u="none" dirty="0" smtClean="0"/>
              <a:t> </a:t>
            </a:r>
            <a:r>
              <a:rPr lang="tr-TR" u="none" dirty="0" err="1" smtClean="0"/>
              <a:t>class</a:t>
            </a:r>
            <a:r>
              <a:rPr lang="tr-TR" u="none" dirty="0" smtClean="0"/>
              <a:t>.</a:t>
            </a:r>
          </a:p>
          <a:p>
            <a:pPr>
              <a:buFont typeface="Arial" pitchFamily="34" charset="0"/>
              <a:buChar char="•"/>
            </a:pPr>
            <a:r>
              <a:rPr lang="tr-TR" sz="1200" b="0" i="0" kern="1200" dirty="0" smtClean="0">
                <a:solidFill>
                  <a:schemeClr val="tx1"/>
                </a:solidFill>
                <a:latin typeface="+mn-lt"/>
                <a:ea typeface="+mn-ea"/>
                <a:cs typeface="+mn-cs"/>
              </a:rPr>
              <a:t>For </a:t>
            </a:r>
            <a:r>
              <a:rPr lang="tr-TR" sz="1200" b="0" i="0" kern="1200" dirty="0" err="1" smtClean="0">
                <a:solidFill>
                  <a:schemeClr val="tx1"/>
                </a:solidFill>
                <a:latin typeface="+mn-lt"/>
                <a:ea typeface="+mn-ea"/>
                <a:cs typeface="+mn-cs"/>
              </a:rPr>
              <a:t>younger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children</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you</a:t>
            </a:r>
            <a:r>
              <a:rPr lang="tr-TR" sz="1200" b="0" i="0" kern="1200" dirty="0" smtClean="0">
                <a:solidFill>
                  <a:schemeClr val="tx1"/>
                </a:solidFill>
                <a:latin typeface="+mn-lt"/>
                <a:ea typeface="+mn-ea"/>
                <a:cs typeface="+mn-cs"/>
              </a:rPr>
              <a:t> can </a:t>
            </a:r>
            <a:r>
              <a:rPr lang="en-US" sz="1200" b="0" i="0" kern="1200" dirty="0" smtClean="0">
                <a:solidFill>
                  <a:schemeClr val="tx1"/>
                </a:solidFill>
                <a:latin typeface="+mn-lt"/>
                <a:ea typeface="+mn-ea"/>
                <a:cs typeface="+mn-cs"/>
              </a:rPr>
              <a:t>raise </a:t>
            </a:r>
            <a:r>
              <a:rPr lang="tr-TR" sz="1200" b="0" i="0" kern="1200" dirty="0" err="1" smtClean="0">
                <a:solidFill>
                  <a:schemeClr val="tx1"/>
                </a:solidFill>
                <a:latin typeface="+mn-lt"/>
                <a:ea typeface="+mn-ea"/>
                <a:cs typeface="+mn-cs"/>
              </a:rPr>
              <a:t>your</a:t>
            </a:r>
            <a:r>
              <a:rPr lang="en-US" sz="1200" b="0" i="0" kern="1200" dirty="0" smtClean="0">
                <a:solidFill>
                  <a:schemeClr val="tx1"/>
                </a:solidFill>
                <a:latin typeface="+mn-lt"/>
                <a:ea typeface="+mn-ea"/>
                <a:cs typeface="+mn-cs"/>
              </a:rPr>
              <a:t> hand and very quietly say "Raise your hand if you can hear me". The nearest students immediately stop talking and raise their hands and it spreads very quickly when the further groups realize that no one is talking and everyone has their hands up.</a:t>
            </a:r>
            <a:endParaRPr lang="tr-TR" sz="1200" b="0" i="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35</a:t>
            </a:fld>
            <a:endParaRPr lang="tr-TR"/>
          </a:p>
        </p:txBody>
      </p:sp>
    </p:spTree>
    <p:extLst>
      <p:ext uri="{BB962C8B-B14F-4D97-AF65-F5344CB8AC3E}">
        <p14:creationId xmlns:p14="http://schemas.microsoft.com/office/powerpoint/2010/main" val="1548383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smtClean="0"/>
              <a:t>Online </a:t>
            </a:r>
            <a:r>
              <a:rPr lang="tr-TR" dirty="0" err="1" smtClean="0"/>
              <a:t>countdown</a:t>
            </a:r>
            <a:r>
              <a:rPr lang="tr-TR" dirty="0" smtClean="0"/>
              <a:t> </a:t>
            </a:r>
            <a:r>
              <a:rPr lang="tr-TR" dirty="0" err="1" smtClean="0"/>
              <a:t>timer</a:t>
            </a:r>
            <a:r>
              <a:rPr lang="tr-TR" dirty="0" smtClean="0"/>
              <a:t> </a:t>
            </a:r>
            <a:r>
              <a:rPr lang="tr-TR" dirty="0" err="1" smtClean="0"/>
              <a:t>that</a:t>
            </a:r>
            <a:r>
              <a:rPr lang="tr-TR" dirty="0" smtClean="0"/>
              <a:t> </a:t>
            </a:r>
            <a:r>
              <a:rPr lang="tr-TR" dirty="0" err="1" smtClean="0"/>
              <a:t>explodes</a:t>
            </a:r>
            <a:r>
              <a:rPr lang="tr-TR" dirty="0" smtClean="0"/>
              <a:t> </a:t>
            </a:r>
            <a:r>
              <a:rPr lang="tr-TR" dirty="0" err="1" smtClean="0"/>
              <a:t>after</a:t>
            </a:r>
            <a:r>
              <a:rPr lang="tr-TR" dirty="0" smtClean="0"/>
              <a:t> a </a:t>
            </a:r>
            <a:r>
              <a:rPr lang="tr-TR" dirty="0" err="1" smtClean="0"/>
              <a:t>minute</a:t>
            </a:r>
            <a:r>
              <a:rPr lang="tr-TR" dirty="0" smtClean="0"/>
              <a:t> </a:t>
            </a:r>
          </a:p>
          <a:p>
            <a:pPr>
              <a:buFont typeface="Arial" pitchFamily="34" charset="0"/>
              <a:buChar char="•"/>
            </a:pPr>
            <a:r>
              <a:rPr lang="tr-TR" dirty="0" err="1" smtClean="0"/>
              <a:t>Give</a:t>
            </a:r>
            <a:r>
              <a:rPr lang="tr-TR" dirty="0" smtClean="0"/>
              <a:t> </a:t>
            </a:r>
            <a:r>
              <a:rPr lang="tr-TR" dirty="0" err="1" smtClean="0"/>
              <a:t>prewarning</a:t>
            </a:r>
            <a:r>
              <a:rPr lang="tr-TR" dirty="0" smtClean="0"/>
              <a:t> of </a:t>
            </a:r>
            <a:r>
              <a:rPr lang="tr-TR" dirty="0" err="1" smtClean="0"/>
              <a:t>when</a:t>
            </a:r>
            <a:r>
              <a:rPr lang="tr-TR" dirty="0" smtClean="0"/>
              <a:t> activities </a:t>
            </a:r>
            <a:r>
              <a:rPr lang="tr-TR" dirty="0" err="1" smtClean="0"/>
              <a:t>are</a:t>
            </a:r>
            <a:r>
              <a:rPr lang="tr-TR" dirty="0" smtClean="0"/>
              <a:t> </a:t>
            </a:r>
            <a:r>
              <a:rPr lang="tr-TR" dirty="0" err="1" smtClean="0"/>
              <a:t>to</a:t>
            </a:r>
            <a:r>
              <a:rPr lang="tr-TR" dirty="0" smtClean="0"/>
              <a:t> </a:t>
            </a:r>
            <a:r>
              <a:rPr lang="tr-TR" dirty="0" err="1" smtClean="0"/>
              <a:t>change</a:t>
            </a:r>
            <a:r>
              <a:rPr lang="tr-TR" dirty="0" smtClean="0"/>
              <a:t> for </a:t>
            </a:r>
            <a:r>
              <a:rPr lang="tr-TR" dirty="0" err="1" smtClean="0"/>
              <a:t>students</a:t>
            </a:r>
            <a:r>
              <a:rPr lang="tr-TR" dirty="0" smtClean="0"/>
              <a:t> </a:t>
            </a:r>
            <a:r>
              <a:rPr lang="tr-TR" dirty="0" err="1" smtClean="0"/>
              <a:t>who</a:t>
            </a:r>
            <a:r>
              <a:rPr lang="tr-TR" dirty="0" smtClean="0"/>
              <a:t> </a:t>
            </a:r>
            <a:r>
              <a:rPr lang="tr-TR" dirty="0" err="1" smtClean="0"/>
              <a:t>find</a:t>
            </a:r>
            <a:r>
              <a:rPr lang="tr-TR" dirty="0" smtClean="0"/>
              <a:t> </a:t>
            </a:r>
            <a:r>
              <a:rPr lang="tr-TR" dirty="0" err="1" smtClean="0"/>
              <a:t>this</a:t>
            </a:r>
            <a:r>
              <a:rPr lang="tr-TR" dirty="0" smtClean="0"/>
              <a:t> </a:t>
            </a:r>
            <a:r>
              <a:rPr lang="tr-TR" dirty="0" err="1" smtClean="0"/>
              <a:t>difficult</a:t>
            </a:r>
            <a:endParaRPr lang="tr-TR" dirty="0" smtClean="0"/>
          </a:p>
          <a:p>
            <a:pPr>
              <a:buFont typeface="Arial" pitchFamily="34" charset="0"/>
              <a:buChar char="•"/>
            </a:pPr>
            <a:r>
              <a:rPr lang="tr-TR" dirty="0" err="1" smtClean="0"/>
              <a:t>Sing</a:t>
            </a:r>
            <a:r>
              <a:rPr lang="tr-TR" dirty="0" smtClean="0"/>
              <a:t> </a:t>
            </a:r>
            <a:r>
              <a:rPr lang="tr-TR" dirty="0" err="1" smtClean="0"/>
              <a:t>or</a:t>
            </a:r>
            <a:r>
              <a:rPr lang="tr-TR" dirty="0" smtClean="0"/>
              <a:t> </a:t>
            </a:r>
            <a:r>
              <a:rPr lang="tr-TR" dirty="0" err="1" smtClean="0"/>
              <a:t>chant</a:t>
            </a:r>
            <a:r>
              <a:rPr lang="tr-TR" dirty="0" smtClean="0"/>
              <a:t> </a:t>
            </a:r>
            <a:r>
              <a:rPr lang="tr-TR" dirty="0" err="1" smtClean="0"/>
              <a:t>transitions</a:t>
            </a:r>
            <a:r>
              <a:rPr lang="tr-TR" dirty="0" smtClean="0"/>
              <a:t> for </a:t>
            </a:r>
            <a:r>
              <a:rPr lang="tr-TR" dirty="0" err="1" smtClean="0"/>
              <a:t>younger</a:t>
            </a:r>
            <a:r>
              <a:rPr lang="tr-TR" dirty="0" smtClean="0"/>
              <a:t> </a:t>
            </a:r>
            <a:r>
              <a:rPr lang="tr-TR" dirty="0" err="1" smtClean="0"/>
              <a:t>children</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36</a:t>
            </a:fld>
            <a:endParaRPr lang="tr-TR"/>
          </a:p>
        </p:txBody>
      </p:sp>
    </p:spTree>
    <p:extLst>
      <p:ext uri="{BB962C8B-B14F-4D97-AF65-F5344CB8AC3E}">
        <p14:creationId xmlns:p14="http://schemas.microsoft.com/office/powerpoint/2010/main" val="1150829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err="1" smtClean="0"/>
              <a:t>İdeas</a:t>
            </a:r>
            <a:r>
              <a:rPr lang="tr-TR" sz="1200" dirty="0" smtClean="0"/>
              <a:t> </a:t>
            </a:r>
            <a:r>
              <a:rPr lang="tr-TR" sz="1200" dirty="0" err="1" smtClean="0"/>
              <a:t>include</a:t>
            </a:r>
            <a:r>
              <a:rPr lang="tr-TR" sz="1200" dirty="0" smtClean="0"/>
              <a:t>: Plan </a:t>
            </a:r>
            <a:r>
              <a:rPr lang="tr-TR" sz="1200" dirty="0" err="1" smtClean="0"/>
              <a:t>carefully</a:t>
            </a:r>
            <a:r>
              <a:rPr lang="tr-TR" sz="1200" dirty="0" smtClean="0"/>
              <a:t> and break </a:t>
            </a:r>
            <a:r>
              <a:rPr lang="tr-TR" sz="1200" dirty="0" err="1" smtClean="0"/>
              <a:t>information</a:t>
            </a:r>
            <a:r>
              <a:rPr lang="tr-TR" sz="1200" dirty="0" smtClean="0"/>
              <a:t> </a:t>
            </a:r>
            <a:r>
              <a:rPr lang="tr-TR" sz="1200" dirty="0" err="1" smtClean="0"/>
              <a:t>down</a:t>
            </a:r>
            <a:r>
              <a:rPr lang="tr-TR" sz="1200" dirty="0" smtClean="0"/>
              <a:t> </a:t>
            </a:r>
            <a:r>
              <a:rPr lang="tr-TR" sz="1200" dirty="0" err="1" smtClean="0"/>
              <a:t>into</a:t>
            </a:r>
            <a:r>
              <a:rPr lang="tr-TR" sz="1200" dirty="0" smtClean="0"/>
              <a:t> </a:t>
            </a:r>
            <a:r>
              <a:rPr lang="tr-TR" sz="1200" dirty="0" err="1" smtClean="0"/>
              <a:t>smaller</a:t>
            </a:r>
            <a:r>
              <a:rPr lang="tr-TR" sz="1200" dirty="0" smtClean="0"/>
              <a:t> </a:t>
            </a:r>
            <a:r>
              <a:rPr lang="tr-TR" sz="1200" dirty="0" err="1" smtClean="0"/>
              <a:t>components</a:t>
            </a:r>
            <a:endParaRPr lang="tr-TR" sz="1200" dirty="0" smtClean="0"/>
          </a:p>
          <a:p>
            <a:r>
              <a:rPr lang="tr-TR" sz="1200" dirty="0" err="1" smtClean="0">
                <a:solidFill>
                  <a:srgbClr val="0070C0"/>
                </a:solidFill>
              </a:rPr>
              <a:t>Check</a:t>
            </a:r>
            <a:r>
              <a:rPr lang="tr-TR" sz="1200" dirty="0" smtClean="0">
                <a:solidFill>
                  <a:srgbClr val="0070C0"/>
                </a:solidFill>
              </a:rPr>
              <a:t> </a:t>
            </a:r>
            <a:r>
              <a:rPr lang="tr-TR" sz="1200" dirty="0" err="1" smtClean="0">
                <a:solidFill>
                  <a:srgbClr val="0070C0"/>
                </a:solidFill>
              </a:rPr>
              <a:t>the</a:t>
            </a:r>
            <a:r>
              <a:rPr lang="tr-TR" sz="1200" dirty="0" smtClean="0">
                <a:solidFill>
                  <a:srgbClr val="0070C0"/>
                </a:solidFill>
              </a:rPr>
              <a:t> </a:t>
            </a:r>
            <a:r>
              <a:rPr lang="tr-TR" sz="1200" dirty="0" err="1" smtClean="0">
                <a:solidFill>
                  <a:srgbClr val="0070C0"/>
                </a:solidFill>
              </a:rPr>
              <a:t>students</a:t>
            </a:r>
            <a:r>
              <a:rPr lang="tr-TR" sz="1200" dirty="0" smtClean="0">
                <a:solidFill>
                  <a:srgbClr val="0070C0"/>
                </a:solidFill>
              </a:rPr>
              <a:t> </a:t>
            </a:r>
            <a:r>
              <a:rPr lang="tr-TR" sz="1200" dirty="0" err="1" smtClean="0">
                <a:solidFill>
                  <a:srgbClr val="0070C0"/>
                </a:solidFill>
              </a:rPr>
              <a:t>understanding</a:t>
            </a:r>
            <a:r>
              <a:rPr lang="tr-TR" sz="1200" dirty="0" smtClean="0">
                <a:solidFill>
                  <a:srgbClr val="0070C0"/>
                </a:solidFill>
              </a:rPr>
              <a:t> </a:t>
            </a:r>
            <a:r>
              <a:rPr lang="tr-TR" sz="1200" dirty="0" err="1" smtClean="0">
                <a:solidFill>
                  <a:srgbClr val="0070C0"/>
                </a:solidFill>
              </a:rPr>
              <a:t>after</a:t>
            </a:r>
            <a:r>
              <a:rPr lang="tr-TR" sz="1200" dirty="0" smtClean="0">
                <a:solidFill>
                  <a:srgbClr val="0070C0"/>
                </a:solidFill>
              </a:rPr>
              <a:t> </a:t>
            </a:r>
            <a:r>
              <a:rPr lang="tr-TR" sz="1200" dirty="0" err="1" smtClean="0">
                <a:solidFill>
                  <a:srgbClr val="0070C0"/>
                </a:solidFill>
              </a:rPr>
              <a:t>each</a:t>
            </a:r>
            <a:r>
              <a:rPr lang="tr-TR" sz="1200" dirty="0" smtClean="0">
                <a:solidFill>
                  <a:srgbClr val="0070C0"/>
                </a:solidFill>
              </a:rPr>
              <a:t> </a:t>
            </a:r>
            <a:r>
              <a:rPr lang="tr-TR" sz="1200" dirty="0" err="1" smtClean="0">
                <a:solidFill>
                  <a:srgbClr val="0070C0"/>
                </a:solidFill>
              </a:rPr>
              <a:t>teaching</a:t>
            </a:r>
            <a:r>
              <a:rPr lang="tr-TR" sz="1200" dirty="0" smtClean="0">
                <a:solidFill>
                  <a:srgbClr val="0070C0"/>
                </a:solidFill>
              </a:rPr>
              <a:t> </a:t>
            </a:r>
            <a:r>
              <a:rPr lang="tr-TR" sz="1200" dirty="0" err="1" smtClean="0">
                <a:solidFill>
                  <a:srgbClr val="0070C0"/>
                </a:solidFill>
              </a:rPr>
              <a:t>opportunity</a:t>
            </a:r>
            <a:endParaRPr lang="tr-TR" sz="1200" dirty="0" smtClean="0">
              <a:solidFill>
                <a:srgbClr val="0070C0"/>
              </a:solidFill>
            </a:endParaRPr>
          </a:p>
          <a:p>
            <a:r>
              <a:rPr lang="tr-TR" sz="1200" dirty="0" err="1" smtClean="0">
                <a:solidFill>
                  <a:srgbClr val="0070C0"/>
                </a:solidFill>
              </a:rPr>
              <a:t>More</a:t>
            </a:r>
            <a:r>
              <a:rPr lang="tr-TR" sz="1200" dirty="0" smtClean="0">
                <a:solidFill>
                  <a:srgbClr val="0070C0"/>
                </a:solidFill>
              </a:rPr>
              <a:t> </a:t>
            </a:r>
            <a:r>
              <a:rPr lang="tr-TR" sz="1200" dirty="0" err="1" smtClean="0">
                <a:solidFill>
                  <a:srgbClr val="0070C0"/>
                </a:solidFill>
              </a:rPr>
              <a:t>opportunity</a:t>
            </a:r>
            <a:r>
              <a:rPr lang="tr-TR" sz="1200" dirty="0" smtClean="0">
                <a:solidFill>
                  <a:srgbClr val="0070C0"/>
                </a:solidFill>
              </a:rPr>
              <a:t> for </a:t>
            </a:r>
            <a:r>
              <a:rPr lang="tr-TR" sz="1200" dirty="0" err="1" smtClean="0">
                <a:solidFill>
                  <a:srgbClr val="0070C0"/>
                </a:solidFill>
              </a:rPr>
              <a:t>revision</a:t>
            </a:r>
            <a:endParaRPr lang="tr-TR" sz="1200" dirty="0" smtClean="0">
              <a:solidFill>
                <a:srgbClr val="0070C0"/>
              </a:solidFill>
            </a:endParaRP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37</a:t>
            </a:fld>
            <a:endParaRPr lang="tr-TR"/>
          </a:p>
        </p:txBody>
      </p:sp>
    </p:spTree>
    <p:extLst>
      <p:ext uri="{BB962C8B-B14F-4D97-AF65-F5344CB8AC3E}">
        <p14:creationId xmlns:p14="http://schemas.microsoft.com/office/powerpoint/2010/main" val="704259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b="1" dirty="0" smtClean="0"/>
              <a:t>Ask </a:t>
            </a:r>
            <a:r>
              <a:rPr lang="tr-TR" b="1" dirty="0" err="1" smtClean="0"/>
              <a:t>what</a:t>
            </a:r>
            <a:r>
              <a:rPr lang="tr-TR" b="1" dirty="0" smtClean="0"/>
              <a:t> </a:t>
            </a:r>
            <a:r>
              <a:rPr lang="tr-TR" b="1" dirty="0" err="1" smtClean="0"/>
              <a:t>differentiation</a:t>
            </a:r>
            <a:r>
              <a:rPr lang="tr-TR" b="1" dirty="0" smtClean="0"/>
              <a:t> is</a:t>
            </a:r>
            <a:r>
              <a:rPr lang="tr-TR" dirty="0" smtClean="0"/>
              <a:t>: </a:t>
            </a:r>
            <a:r>
              <a:rPr lang="tr-TR" dirty="0" err="1" smtClean="0"/>
              <a:t>Answers</a:t>
            </a:r>
            <a:r>
              <a:rPr lang="tr-TR" dirty="0" smtClean="0"/>
              <a:t> </a:t>
            </a:r>
            <a:r>
              <a:rPr lang="tr-TR" dirty="0" err="1" smtClean="0"/>
              <a:t>may</a:t>
            </a:r>
            <a:r>
              <a:rPr lang="tr-TR" dirty="0" smtClean="0"/>
              <a:t> </a:t>
            </a:r>
            <a:r>
              <a:rPr lang="tr-TR" dirty="0" err="1" smtClean="0"/>
              <a:t>include</a:t>
            </a:r>
            <a:r>
              <a:rPr lang="tr-TR" dirty="0" smtClean="0"/>
              <a:t> </a:t>
            </a:r>
          </a:p>
          <a:p>
            <a:pPr>
              <a:buFont typeface="Arial" pitchFamily="34" charset="0"/>
              <a:buChar char="•"/>
            </a:pPr>
            <a:r>
              <a:rPr lang="tr-TR" dirty="0" err="1" smtClean="0"/>
              <a:t>Meeting</a:t>
            </a:r>
            <a:r>
              <a:rPr lang="tr-TR" dirty="0" smtClean="0"/>
              <a:t> </a:t>
            </a:r>
            <a:r>
              <a:rPr lang="tr-TR" dirty="0" err="1" smtClean="0"/>
              <a:t>children</a:t>
            </a:r>
            <a:r>
              <a:rPr lang="tr-TR" dirty="0" smtClean="0"/>
              <a:t> </a:t>
            </a:r>
            <a:r>
              <a:rPr lang="tr-TR" dirty="0" err="1" smtClean="0"/>
              <a:t>developmentally</a:t>
            </a:r>
            <a:r>
              <a:rPr lang="tr-TR" dirty="0" smtClean="0"/>
              <a:t> </a:t>
            </a:r>
            <a:r>
              <a:rPr lang="tr-TR" dirty="0" err="1" smtClean="0"/>
              <a:t>wherever</a:t>
            </a:r>
            <a:r>
              <a:rPr lang="tr-TR" dirty="0" smtClean="0"/>
              <a:t> </a:t>
            </a:r>
            <a:r>
              <a:rPr lang="tr-TR" dirty="0" err="1" smtClean="0"/>
              <a:t>they</a:t>
            </a:r>
            <a:r>
              <a:rPr lang="tr-TR" dirty="0" smtClean="0"/>
              <a:t> </a:t>
            </a:r>
            <a:r>
              <a:rPr lang="tr-TR" dirty="0" err="1" smtClean="0"/>
              <a:t>are</a:t>
            </a:r>
            <a:endParaRPr lang="tr-TR" dirty="0" smtClean="0"/>
          </a:p>
          <a:p>
            <a:pPr>
              <a:buFont typeface="Arial" pitchFamily="34" charset="0"/>
              <a:buChar char="•"/>
            </a:pPr>
            <a:r>
              <a:rPr lang="tr-TR" dirty="0" smtClean="0"/>
              <a:t>A </a:t>
            </a:r>
            <a:r>
              <a:rPr lang="tr-TR" dirty="0" err="1" smtClean="0"/>
              <a:t>proactive</a:t>
            </a:r>
            <a:r>
              <a:rPr lang="tr-TR" dirty="0" smtClean="0"/>
              <a:t> </a:t>
            </a:r>
            <a:r>
              <a:rPr lang="tr-TR" dirty="0" err="1" smtClean="0"/>
              <a:t>teacher</a:t>
            </a:r>
            <a:r>
              <a:rPr lang="tr-TR" dirty="0" smtClean="0"/>
              <a:t> </a:t>
            </a:r>
            <a:r>
              <a:rPr lang="tr-TR" dirty="0" err="1" smtClean="0"/>
              <a:t>approach</a:t>
            </a:r>
            <a:r>
              <a:rPr lang="tr-TR" dirty="0" smtClean="0"/>
              <a:t> </a:t>
            </a:r>
            <a:r>
              <a:rPr lang="tr-TR" dirty="0" err="1" smtClean="0"/>
              <a:t>to</a:t>
            </a:r>
            <a:r>
              <a:rPr lang="tr-TR" dirty="0" smtClean="0"/>
              <a:t> </a:t>
            </a:r>
            <a:r>
              <a:rPr lang="tr-TR" dirty="0" err="1" smtClean="0"/>
              <a:t>provide</a:t>
            </a:r>
            <a:r>
              <a:rPr lang="tr-TR" dirty="0" smtClean="0"/>
              <a:t> </a:t>
            </a:r>
            <a:r>
              <a:rPr lang="tr-TR" dirty="0" err="1" smtClean="0"/>
              <a:t>learning</a:t>
            </a:r>
            <a:r>
              <a:rPr lang="tr-TR" dirty="0" smtClean="0"/>
              <a:t> </a:t>
            </a:r>
            <a:r>
              <a:rPr lang="tr-TR" dirty="0" err="1" smtClean="0"/>
              <a:t>to</a:t>
            </a:r>
            <a:r>
              <a:rPr lang="tr-TR" dirty="0" smtClean="0"/>
              <a:t> </a:t>
            </a:r>
            <a:r>
              <a:rPr lang="tr-TR" dirty="0" err="1" smtClean="0"/>
              <a:t>suit</a:t>
            </a:r>
            <a:r>
              <a:rPr lang="tr-TR" dirty="0" smtClean="0"/>
              <a:t> a </a:t>
            </a:r>
            <a:r>
              <a:rPr lang="tr-TR" dirty="0" err="1" smtClean="0"/>
              <a:t>variety</a:t>
            </a:r>
            <a:r>
              <a:rPr lang="tr-TR" dirty="0" smtClean="0"/>
              <a:t> of </a:t>
            </a:r>
            <a:r>
              <a:rPr lang="tr-TR" dirty="0" err="1" smtClean="0"/>
              <a:t>needs</a:t>
            </a:r>
            <a:endParaRPr lang="tr-TR" dirty="0" smtClean="0"/>
          </a:p>
          <a:p>
            <a:pPr>
              <a:buFont typeface="Arial" pitchFamily="34" charset="0"/>
              <a:buChar char="•"/>
            </a:pPr>
            <a:r>
              <a:rPr lang="tr-TR" dirty="0" err="1" smtClean="0"/>
              <a:t>More</a:t>
            </a:r>
            <a:r>
              <a:rPr lang="tr-TR" dirty="0" smtClean="0"/>
              <a:t> </a:t>
            </a:r>
            <a:r>
              <a:rPr lang="tr-TR" dirty="0" err="1" smtClean="0"/>
              <a:t>qualitative</a:t>
            </a:r>
            <a:r>
              <a:rPr lang="tr-TR" dirty="0" smtClean="0"/>
              <a:t> </a:t>
            </a:r>
            <a:r>
              <a:rPr lang="tr-TR" dirty="0" err="1" smtClean="0"/>
              <a:t>than</a:t>
            </a:r>
            <a:r>
              <a:rPr lang="tr-TR" dirty="0" smtClean="0"/>
              <a:t> </a:t>
            </a:r>
            <a:r>
              <a:rPr lang="tr-TR" dirty="0" err="1" smtClean="0"/>
              <a:t>quantitative</a:t>
            </a:r>
            <a:r>
              <a:rPr lang="tr-TR" dirty="0" smtClean="0"/>
              <a:t>-</a:t>
            </a:r>
            <a:r>
              <a:rPr lang="tr-TR" dirty="0" err="1" smtClean="0"/>
              <a:t>adjusting</a:t>
            </a:r>
            <a:r>
              <a:rPr lang="tr-TR" dirty="0" smtClean="0"/>
              <a:t> </a:t>
            </a:r>
            <a:r>
              <a:rPr lang="tr-TR" dirty="0" err="1" smtClean="0"/>
              <a:t>the</a:t>
            </a:r>
            <a:r>
              <a:rPr lang="tr-TR" dirty="0" smtClean="0"/>
              <a:t> </a:t>
            </a:r>
            <a:r>
              <a:rPr lang="tr-TR" dirty="0" err="1" smtClean="0"/>
              <a:t>nature</a:t>
            </a:r>
            <a:r>
              <a:rPr lang="tr-TR" dirty="0" smtClean="0"/>
              <a:t>  (not </a:t>
            </a:r>
            <a:r>
              <a:rPr lang="tr-TR" dirty="0" err="1" smtClean="0"/>
              <a:t>the</a:t>
            </a:r>
            <a:r>
              <a:rPr lang="tr-TR" dirty="0" smtClean="0"/>
              <a:t> </a:t>
            </a:r>
            <a:r>
              <a:rPr lang="tr-TR" dirty="0" err="1" smtClean="0"/>
              <a:t>length</a:t>
            </a:r>
            <a:r>
              <a:rPr lang="tr-TR" dirty="0" smtClean="0"/>
              <a:t> </a:t>
            </a:r>
            <a:r>
              <a:rPr lang="tr-TR" dirty="0" err="1" smtClean="0"/>
              <a:t>or</a:t>
            </a:r>
            <a:r>
              <a:rPr lang="tr-TR" dirty="0" smtClean="0"/>
              <a:t> </a:t>
            </a:r>
            <a:r>
              <a:rPr lang="tr-TR" dirty="0" err="1" smtClean="0"/>
              <a:t>quality</a:t>
            </a:r>
            <a:r>
              <a:rPr lang="tr-TR" dirty="0" smtClean="0"/>
              <a:t> of </a:t>
            </a:r>
            <a:r>
              <a:rPr lang="tr-TR" dirty="0" err="1" smtClean="0"/>
              <a:t>the</a:t>
            </a:r>
            <a:r>
              <a:rPr lang="tr-TR" dirty="0" smtClean="0"/>
              <a:t> </a:t>
            </a:r>
            <a:r>
              <a:rPr lang="tr-TR" dirty="0" err="1" smtClean="0"/>
              <a:t>activity</a:t>
            </a:r>
            <a:r>
              <a:rPr lang="tr-TR" dirty="0" smtClean="0"/>
              <a:t>)</a:t>
            </a:r>
          </a:p>
          <a:p>
            <a:pPr>
              <a:buFont typeface="Arial" pitchFamily="34" charset="0"/>
              <a:buChar char="•"/>
            </a:pPr>
            <a:r>
              <a:rPr lang="tr-TR" dirty="0" smtClean="0"/>
              <a:t>Child-centred (not </a:t>
            </a:r>
            <a:r>
              <a:rPr lang="tr-TR" dirty="0" err="1" smtClean="0"/>
              <a:t>teacher</a:t>
            </a:r>
            <a:r>
              <a:rPr lang="tr-TR" dirty="0" smtClean="0"/>
              <a:t>-centred </a:t>
            </a:r>
            <a:r>
              <a:rPr lang="tr-TR" dirty="0" err="1" smtClean="0"/>
              <a:t>or</a:t>
            </a:r>
            <a:r>
              <a:rPr lang="tr-TR" dirty="0" smtClean="0"/>
              <a:t> </a:t>
            </a:r>
            <a:r>
              <a:rPr lang="tr-TR" dirty="0" err="1" smtClean="0"/>
              <a:t>led</a:t>
            </a:r>
            <a:r>
              <a:rPr lang="tr-TR" dirty="0" smtClean="0"/>
              <a:t>)</a:t>
            </a:r>
          </a:p>
          <a:p>
            <a:pPr>
              <a:buFont typeface="Arial" pitchFamily="34" charset="0"/>
              <a:buChar char="•"/>
            </a:pPr>
            <a:r>
              <a:rPr lang="tr-TR" dirty="0" err="1" smtClean="0"/>
              <a:t>Rooted</a:t>
            </a:r>
            <a:r>
              <a:rPr lang="tr-TR" dirty="0" smtClean="0"/>
              <a:t> in </a:t>
            </a:r>
            <a:r>
              <a:rPr lang="tr-TR" dirty="0" err="1" smtClean="0"/>
              <a:t>observations</a:t>
            </a:r>
            <a:r>
              <a:rPr lang="tr-TR" dirty="0" smtClean="0"/>
              <a:t> of </a:t>
            </a:r>
            <a:r>
              <a:rPr lang="tr-TR" dirty="0" err="1" smtClean="0"/>
              <a:t>the</a:t>
            </a:r>
            <a:r>
              <a:rPr lang="tr-TR" dirty="0" smtClean="0"/>
              <a:t> </a:t>
            </a:r>
            <a:r>
              <a:rPr lang="tr-TR" dirty="0" err="1" smtClean="0"/>
              <a:t>children</a:t>
            </a:r>
            <a:endParaRPr lang="tr-TR" dirty="0" smtClean="0"/>
          </a:p>
          <a:p>
            <a:endParaRPr lang="tr-TR" dirty="0" smtClean="0"/>
          </a:p>
          <a:p>
            <a:r>
              <a:rPr lang="tr-TR" b="1" dirty="0" err="1" smtClean="0"/>
              <a:t>Jigsaw</a:t>
            </a:r>
            <a:r>
              <a:rPr lang="tr-TR" b="1" dirty="0" smtClean="0"/>
              <a:t> </a:t>
            </a:r>
            <a:r>
              <a:rPr lang="tr-TR" b="1" dirty="0" err="1" smtClean="0"/>
              <a:t>activity</a:t>
            </a:r>
            <a:endParaRPr lang="tr-TR" b="1" dirty="0" smtClean="0"/>
          </a:p>
          <a:p>
            <a:r>
              <a:rPr lang="en-US" sz="1200" b="0" i="0" kern="1200" dirty="0" smtClean="0">
                <a:solidFill>
                  <a:schemeClr val="tx1"/>
                </a:solidFill>
                <a:latin typeface="+mn-lt"/>
                <a:ea typeface="+mn-ea"/>
                <a:cs typeface="+mn-cs"/>
              </a:rPr>
              <a:t>In the jigsaw form of instruction, the target material is </a:t>
            </a:r>
            <a:r>
              <a:rPr lang="tr-TR" sz="1200" b="0" i="0" kern="1200" dirty="0" err="1" smtClean="0">
                <a:solidFill>
                  <a:schemeClr val="tx1"/>
                </a:solidFill>
                <a:latin typeface="+mn-lt"/>
                <a:ea typeface="+mn-ea"/>
                <a:cs typeface="+mn-cs"/>
              </a:rPr>
              <a:t>graduated</a:t>
            </a:r>
            <a:r>
              <a:rPr lang="tr-TR" sz="1200" b="0" i="0" kern="1200" dirty="0" smtClean="0">
                <a:solidFill>
                  <a:schemeClr val="tx1"/>
                </a:solidFill>
                <a:latin typeface="+mn-lt"/>
                <a:ea typeface="+mn-ea"/>
                <a:cs typeface="+mn-cs"/>
              </a:rPr>
              <a:t> and </a:t>
            </a:r>
            <a:r>
              <a:rPr lang="tr-TR" sz="1200" b="0" i="0" kern="1200" dirty="0" err="1" smtClean="0">
                <a:solidFill>
                  <a:schemeClr val="tx1"/>
                </a:solidFill>
                <a:latin typeface="+mn-lt"/>
                <a:ea typeface="+mn-ea"/>
                <a:cs typeface="+mn-cs"/>
              </a:rPr>
              <a:t>differentiated</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usually into four parts, and distributed to small groups to </a:t>
            </a:r>
            <a:r>
              <a:rPr lang="tr-TR" sz="1200" b="0" i="0" kern="1200" dirty="0" err="1" smtClean="0">
                <a:solidFill>
                  <a:schemeClr val="tx1"/>
                </a:solidFill>
                <a:latin typeface="+mn-lt"/>
                <a:ea typeface="+mn-ea"/>
                <a:cs typeface="+mn-cs"/>
              </a:rPr>
              <a:t>complete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according</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to</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their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ability</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Photocopy</a:t>
            </a:r>
            <a:r>
              <a:rPr lang="tr-TR" sz="1200" b="0" i="0" kern="1200" dirty="0" smtClean="0">
                <a:solidFill>
                  <a:schemeClr val="tx1"/>
                </a:solidFill>
                <a:latin typeface="+mn-lt"/>
                <a:ea typeface="+mn-ea"/>
                <a:cs typeface="+mn-cs"/>
              </a:rPr>
              <a:t> of </a:t>
            </a:r>
            <a:r>
              <a:rPr lang="tr-TR" sz="1200" b="0" i="0" kern="1200" dirty="0" err="1" smtClean="0">
                <a:solidFill>
                  <a:schemeClr val="tx1"/>
                </a:solidFill>
                <a:latin typeface="+mn-lt"/>
                <a:ea typeface="+mn-ea"/>
                <a:cs typeface="+mn-cs"/>
              </a:rPr>
              <a:t>relevant</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reading</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jıgsaw</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activity</a:t>
            </a:r>
            <a:r>
              <a:rPr lang="tr-TR" sz="1200" b="0" i="0" kern="1200" dirty="0" smtClean="0">
                <a:solidFill>
                  <a:schemeClr val="tx1"/>
                </a:solidFill>
                <a:latin typeface="+mn-lt"/>
                <a:ea typeface="+mn-ea"/>
                <a:cs typeface="+mn-cs"/>
              </a:rPr>
              <a:t> is on Word).</a:t>
            </a:r>
          </a:p>
          <a:p>
            <a:r>
              <a:rPr lang="en-US" sz="1200" b="0" i="0" kern="1200" dirty="0" smtClean="0">
                <a:solidFill>
                  <a:schemeClr val="tx1"/>
                </a:solidFill>
                <a:latin typeface="+mn-lt"/>
                <a:ea typeface="+mn-ea"/>
                <a:cs typeface="+mn-cs"/>
              </a:rPr>
              <a:t>When these groups have </a:t>
            </a:r>
            <a:r>
              <a:rPr lang="tr-TR" sz="1200" b="0" i="0" kern="1200" dirty="0" err="1" smtClean="0">
                <a:solidFill>
                  <a:schemeClr val="tx1"/>
                </a:solidFill>
                <a:latin typeface="+mn-lt"/>
                <a:ea typeface="+mn-ea"/>
                <a:cs typeface="+mn-cs"/>
              </a:rPr>
              <a:t>completed</a:t>
            </a:r>
            <a:r>
              <a:rPr lang="tr-TR" sz="1200" b="0" i="0" kern="1200" dirty="0" smtClean="0">
                <a:solidFill>
                  <a:schemeClr val="tx1"/>
                </a:solidFill>
                <a:latin typeface="+mn-lt"/>
                <a:ea typeface="+mn-ea"/>
                <a:cs typeface="+mn-cs"/>
              </a:rPr>
              <a:t> t</a:t>
            </a:r>
            <a:r>
              <a:rPr lang="en-US" sz="1200" b="0" i="0" kern="1200" dirty="0" smtClean="0">
                <a:solidFill>
                  <a:schemeClr val="tx1"/>
                </a:solidFill>
                <a:latin typeface="+mn-lt"/>
                <a:ea typeface="+mn-ea"/>
                <a:cs typeface="+mn-cs"/>
              </a:rPr>
              <a:t>heir </a:t>
            </a:r>
            <a:r>
              <a:rPr lang="tr-TR" sz="1200" b="0" i="0" kern="1200" dirty="0" smtClean="0">
                <a:solidFill>
                  <a:schemeClr val="tx1"/>
                </a:solidFill>
                <a:latin typeface="+mn-lt"/>
                <a:ea typeface="+mn-ea"/>
                <a:cs typeface="+mn-cs"/>
              </a:rPr>
              <a:t>activities</a:t>
            </a:r>
            <a:r>
              <a:rPr lang="en-US" sz="1200" b="0" i="0" kern="1200" dirty="0" smtClean="0">
                <a:solidFill>
                  <a:schemeClr val="tx1"/>
                </a:solidFill>
                <a:latin typeface="+mn-lt"/>
                <a:ea typeface="+mn-ea"/>
                <a:cs typeface="+mn-cs"/>
              </a:rPr>
              <a:t>, students regroup into heterogeneous groups to present material and </a:t>
            </a:r>
            <a:r>
              <a:rPr lang="tr-TR" sz="1200" b="0" i="0" kern="1200" dirty="0" err="1" smtClean="0">
                <a:solidFill>
                  <a:schemeClr val="tx1"/>
                </a:solidFill>
                <a:latin typeface="+mn-lt"/>
                <a:ea typeface="+mn-ea"/>
                <a:cs typeface="+mn-cs"/>
              </a:rPr>
              <a:t>go</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over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material</a:t>
            </a:r>
            <a:r>
              <a:rPr lang="tr-TR" sz="1200" b="0" i="0" kern="1200" dirty="0" smtClean="0">
                <a:solidFill>
                  <a:schemeClr val="tx1"/>
                </a:solidFill>
                <a:latin typeface="+mn-lt"/>
                <a:ea typeface="+mn-ea"/>
                <a:cs typeface="+mn-cs"/>
              </a:rPr>
              <a:t> as a </a:t>
            </a:r>
            <a:r>
              <a:rPr lang="tr-TR" sz="1200" b="0" i="0" kern="1200" dirty="0" err="1" smtClean="0">
                <a:solidFill>
                  <a:schemeClr val="tx1"/>
                </a:solidFill>
                <a:latin typeface="+mn-lt"/>
                <a:ea typeface="+mn-ea"/>
                <a:cs typeface="+mn-cs"/>
              </a:rPr>
              <a:t>whole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class</a:t>
            </a:r>
            <a:r>
              <a:rPr lang="tr-TR" sz="1200" b="0" i="0" kern="1200" dirty="0" smtClean="0">
                <a:solidFill>
                  <a:schemeClr val="tx1"/>
                </a:solidFill>
                <a:latin typeface="+mn-lt"/>
                <a:ea typeface="+mn-ea"/>
                <a:cs typeface="+mn-cs"/>
              </a:rPr>
              <a:t>. </a:t>
            </a:r>
            <a:endParaRPr lang="tr-TR" dirty="0" smtClean="0"/>
          </a:p>
          <a:p>
            <a:r>
              <a:rPr lang="en-US" sz="1200" b="0" i="0" kern="1200" dirty="0" smtClean="0">
                <a:solidFill>
                  <a:schemeClr val="tx1"/>
                </a:solidFill>
                <a:latin typeface="+mn-lt"/>
                <a:ea typeface="+mn-ea"/>
                <a:cs typeface="+mn-cs"/>
              </a:rPr>
              <a:t>Initially, your classroom would look like this:</a:t>
            </a:r>
          </a:p>
          <a:p>
            <a:r>
              <a:rPr lang="en-US" sz="1200" b="0" i="0" kern="1200" dirty="0" smtClean="0">
                <a:solidFill>
                  <a:schemeClr val="tx1"/>
                </a:solidFill>
                <a:latin typeface="+mn-lt"/>
                <a:ea typeface="+mn-ea"/>
                <a:cs typeface="+mn-cs"/>
              </a:rPr>
              <a:t>A </a:t>
            </a:r>
            <a:r>
              <a:rPr lang="en-US" sz="1200" b="0" i="0" kern="1200" dirty="0" err="1" smtClean="0">
                <a:solidFill>
                  <a:schemeClr val="tx1"/>
                </a:solidFill>
                <a:latin typeface="+mn-lt"/>
                <a:ea typeface="+mn-ea"/>
                <a:cs typeface="+mn-cs"/>
              </a:rPr>
              <a:t>A</a:t>
            </a:r>
            <a:r>
              <a:rPr lang="en-US" sz="1200" b="0" i="0" kern="1200" dirty="0" smtClean="0">
                <a:solidFill>
                  <a:schemeClr val="tx1"/>
                </a:solidFill>
                <a:latin typeface="+mn-lt"/>
                <a:ea typeface="+mn-ea"/>
                <a:cs typeface="+mn-cs"/>
              </a:rPr>
              <a:t>            B </a:t>
            </a:r>
            <a:r>
              <a:rPr lang="en-US" sz="1200" b="0" i="0" kern="1200" dirty="0" err="1" smtClean="0">
                <a:solidFill>
                  <a:schemeClr val="tx1"/>
                </a:solidFill>
                <a:latin typeface="+mn-lt"/>
                <a:ea typeface="+mn-ea"/>
                <a:cs typeface="+mn-cs"/>
              </a:rPr>
              <a:t>B</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C</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t>
            </a:r>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A </a:t>
            </a:r>
            <a:r>
              <a:rPr lang="en-US" sz="1200" b="0" i="0" kern="1200" dirty="0" err="1" smtClean="0">
                <a:solidFill>
                  <a:schemeClr val="tx1"/>
                </a:solidFill>
                <a:latin typeface="+mn-lt"/>
                <a:ea typeface="+mn-ea"/>
                <a:cs typeface="+mn-cs"/>
              </a:rPr>
              <a:t>A</a:t>
            </a:r>
            <a:r>
              <a:rPr lang="en-US" sz="1200" b="0" i="0" kern="1200" dirty="0" smtClean="0">
                <a:solidFill>
                  <a:schemeClr val="tx1"/>
                </a:solidFill>
                <a:latin typeface="+mn-lt"/>
                <a:ea typeface="+mn-ea"/>
                <a:cs typeface="+mn-cs"/>
              </a:rPr>
              <a:t>            B </a:t>
            </a:r>
            <a:r>
              <a:rPr lang="en-US" sz="1200" b="0" i="0" kern="1200" dirty="0" err="1" smtClean="0">
                <a:solidFill>
                  <a:schemeClr val="tx1"/>
                </a:solidFill>
                <a:latin typeface="+mn-lt"/>
                <a:ea typeface="+mn-ea"/>
                <a:cs typeface="+mn-cs"/>
              </a:rPr>
              <a:t>B</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C</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Once students have </a:t>
            </a:r>
            <a:r>
              <a:rPr lang="tr-TR" sz="1200" b="0" i="0" kern="1200" dirty="0" err="1" smtClean="0">
                <a:solidFill>
                  <a:schemeClr val="tx1"/>
                </a:solidFill>
                <a:latin typeface="+mn-lt"/>
                <a:ea typeface="+mn-ea"/>
                <a:cs typeface="+mn-cs"/>
              </a:rPr>
              <a:t>finished</a:t>
            </a:r>
            <a:r>
              <a:rPr lang="en-US" sz="1200" b="0" i="0" kern="1200" dirty="0" smtClean="0">
                <a:solidFill>
                  <a:schemeClr val="tx1"/>
                </a:solidFill>
                <a:latin typeface="+mn-lt"/>
                <a:ea typeface="+mn-ea"/>
                <a:cs typeface="+mn-cs"/>
              </a:rPr>
              <a:t> their material, your classroom would look like this:</a:t>
            </a:r>
          </a:p>
          <a:p>
            <a:r>
              <a:rPr lang="en-US" sz="1200" b="0" i="0" kern="1200" dirty="0" smtClean="0">
                <a:solidFill>
                  <a:schemeClr val="tx1"/>
                </a:solidFill>
                <a:latin typeface="+mn-lt"/>
                <a:ea typeface="+mn-ea"/>
                <a:cs typeface="+mn-cs"/>
              </a:rPr>
              <a:t>A B            A B             A B            A B   </a:t>
            </a:r>
          </a:p>
          <a:p>
            <a:r>
              <a:rPr lang="en-US" sz="1200" b="0" i="0" kern="1200" dirty="0" smtClean="0">
                <a:solidFill>
                  <a:schemeClr val="tx1"/>
                </a:solidFill>
                <a:latin typeface="+mn-lt"/>
                <a:ea typeface="+mn-ea"/>
                <a:cs typeface="+mn-cs"/>
              </a:rPr>
              <a:t>C D            C D            C D            C D</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38</a:t>
            </a:fld>
            <a:endParaRPr lang="tr-TR"/>
          </a:p>
        </p:txBody>
      </p:sp>
    </p:spTree>
    <p:extLst>
      <p:ext uri="{BB962C8B-B14F-4D97-AF65-F5344CB8AC3E}">
        <p14:creationId xmlns:p14="http://schemas.microsoft.com/office/powerpoint/2010/main" val="222247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Write</a:t>
            </a:r>
            <a:r>
              <a:rPr lang="tr-TR" dirty="0" smtClean="0"/>
              <a:t> on </a:t>
            </a:r>
            <a:r>
              <a:rPr lang="tr-TR" dirty="0" err="1" smtClean="0"/>
              <a:t>the</a:t>
            </a:r>
            <a:r>
              <a:rPr lang="tr-TR" dirty="0" smtClean="0"/>
              <a:t> board “</a:t>
            </a:r>
            <a:r>
              <a:rPr lang="tr-TR" dirty="0" err="1" smtClean="0"/>
              <a:t>the</a:t>
            </a:r>
            <a:r>
              <a:rPr lang="tr-TR" dirty="0" smtClean="0"/>
              <a:t> </a:t>
            </a:r>
            <a:r>
              <a:rPr lang="tr-TR" dirty="0" err="1" smtClean="0"/>
              <a:t>following</a:t>
            </a:r>
            <a:r>
              <a:rPr lang="tr-TR" dirty="0" smtClean="0"/>
              <a:t> </a:t>
            </a:r>
            <a:r>
              <a:rPr lang="tr-TR" dirty="0" err="1" smtClean="0"/>
              <a:t>amazing</a:t>
            </a:r>
            <a:r>
              <a:rPr lang="tr-TR" dirty="0" smtClean="0"/>
              <a:t> and </a:t>
            </a:r>
            <a:r>
              <a:rPr lang="tr-TR" dirty="0" err="1" smtClean="0"/>
              <a:t>positive</a:t>
            </a:r>
            <a:r>
              <a:rPr lang="tr-TR" dirty="0" smtClean="0"/>
              <a:t> </a:t>
            </a:r>
            <a:r>
              <a:rPr lang="tr-TR" dirty="0" err="1" smtClean="0"/>
              <a:t>students</a:t>
            </a:r>
            <a:r>
              <a:rPr lang="tr-TR" dirty="0" smtClean="0"/>
              <a:t> X and Y (</a:t>
            </a:r>
            <a:r>
              <a:rPr lang="tr-TR" dirty="0" err="1" smtClean="0"/>
              <a:t>use</a:t>
            </a:r>
            <a:r>
              <a:rPr lang="tr-TR" dirty="0" smtClean="0"/>
              <a:t> </a:t>
            </a:r>
            <a:r>
              <a:rPr lang="tr-TR" dirty="0" err="1" smtClean="0"/>
              <a:t>names</a:t>
            </a:r>
            <a:r>
              <a:rPr lang="tr-TR" dirty="0" smtClean="0"/>
              <a:t> from </a:t>
            </a:r>
            <a:r>
              <a:rPr lang="tr-TR" dirty="0" err="1" smtClean="0"/>
              <a:t>your</a:t>
            </a:r>
            <a:r>
              <a:rPr lang="tr-TR" dirty="0" smtClean="0"/>
              <a:t> </a:t>
            </a:r>
            <a:r>
              <a:rPr lang="tr-TR" dirty="0" err="1" smtClean="0"/>
              <a:t>class</a:t>
            </a:r>
            <a:r>
              <a:rPr lang="tr-TR" dirty="0" smtClean="0"/>
              <a:t>) </a:t>
            </a:r>
            <a:r>
              <a:rPr lang="tr-TR" dirty="0" err="1" smtClean="0"/>
              <a:t>were</a:t>
            </a:r>
            <a:r>
              <a:rPr lang="tr-TR" dirty="0" smtClean="0"/>
              <a:t> </a:t>
            </a:r>
            <a:r>
              <a:rPr lang="tr-TR" dirty="0" err="1" smtClean="0"/>
              <a:t>outstanding</a:t>
            </a:r>
            <a:r>
              <a:rPr lang="tr-TR" dirty="0" smtClean="0"/>
              <a:t> at….(</a:t>
            </a:r>
            <a:r>
              <a:rPr lang="tr-TR" dirty="0" err="1" smtClean="0"/>
              <a:t>choose</a:t>
            </a:r>
            <a:r>
              <a:rPr lang="tr-TR" dirty="0" smtClean="0"/>
              <a:t> a </a:t>
            </a:r>
            <a:r>
              <a:rPr lang="tr-TR" dirty="0" err="1" smtClean="0"/>
              <a:t>action</a:t>
            </a:r>
            <a:r>
              <a:rPr lang="tr-TR" dirty="0" smtClean="0"/>
              <a:t> </a:t>
            </a:r>
            <a:r>
              <a:rPr lang="tr-TR" dirty="0" err="1" smtClean="0"/>
              <a:t>such</a:t>
            </a:r>
            <a:r>
              <a:rPr lang="tr-TR" dirty="0" smtClean="0"/>
              <a:t> as </a:t>
            </a:r>
            <a:r>
              <a:rPr lang="tr-TR" dirty="0" err="1" smtClean="0"/>
              <a:t>listening</a:t>
            </a:r>
            <a:r>
              <a:rPr lang="tr-TR" dirty="0" smtClean="0"/>
              <a:t>/</a:t>
            </a:r>
            <a:r>
              <a:rPr lang="tr-TR" dirty="0" err="1" smtClean="0"/>
              <a:t>tidying</a:t>
            </a:r>
            <a:r>
              <a:rPr lang="tr-TR" dirty="0" smtClean="0"/>
              <a:t> </a:t>
            </a:r>
            <a:r>
              <a:rPr lang="tr-TR" dirty="0" err="1" smtClean="0"/>
              <a:t>up</a:t>
            </a:r>
            <a:r>
              <a:rPr lang="tr-TR" dirty="0" smtClean="0"/>
              <a:t> </a:t>
            </a:r>
            <a:r>
              <a:rPr lang="tr-TR" dirty="0" err="1" smtClean="0"/>
              <a:t>etc</a:t>
            </a:r>
            <a:r>
              <a:rPr lang="tr-TR" dirty="0" smtClean="0"/>
              <a:t>.) </a:t>
            </a:r>
            <a:r>
              <a:rPr lang="tr-TR" dirty="0" err="1" smtClean="0"/>
              <a:t>today</a:t>
            </a:r>
            <a:r>
              <a:rPr lang="tr-TR" dirty="0" smtClean="0"/>
              <a:t>!”</a:t>
            </a:r>
          </a:p>
          <a:p>
            <a:pPr>
              <a:buFont typeface="Arial" pitchFamily="34" charset="0"/>
              <a:buChar char="•"/>
            </a:pPr>
            <a:r>
              <a:rPr lang="tr-TR" dirty="0" smtClean="0"/>
              <a:t>Be </a:t>
            </a:r>
            <a:r>
              <a:rPr lang="tr-TR" dirty="0" err="1" smtClean="0"/>
              <a:t>specific</a:t>
            </a:r>
            <a:r>
              <a:rPr lang="tr-TR" dirty="0" smtClean="0"/>
              <a:t> in </a:t>
            </a:r>
            <a:r>
              <a:rPr lang="tr-TR" dirty="0" err="1" smtClean="0"/>
              <a:t>your</a:t>
            </a:r>
            <a:r>
              <a:rPr lang="tr-TR" dirty="0" smtClean="0"/>
              <a:t> </a:t>
            </a:r>
            <a:r>
              <a:rPr lang="tr-TR" dirty="0" err="1" smtClean="0"/>
              <a:t>praise</a:t>
            </a:r>
            <a:r>
              <a:rPr lang="tr-TR" dirty="0" smtClean="0"/>
              <a:t> </a:t>
            </a:r>
          </a:p>
          <a:p>
            <a:pPr>
              <a:buFont typeface="Arial" pitchFamily="34" charset="0"/>
              <a:buChar char="•"/>
            </a:pPr>
            <a:r>
              <a:rPr lang="tr-TR" dirty="0" err="1" smtClean="0"/>
              <a:t>Praise</a:t>
            </a:r>
            <a:r>
              <a:rPr lang="tr-TR" dirty="0" smtClean="0"/>
              <a:t> </a:t>
            </a:r>
            <a:r>
              <a:rPr lang="tr-TR" dirty="0" err="1" smtClean="0"/>
              <a:t>each</a:t>
            </a:r>
            <a:r>
              <a:rPr lang="tr-TR" dirty="0" smtClean="0"/>
              <a:t> </a:t>
            </a:r>
            <a:r>
              <a:rPr lang="tr-TR" dirty="0" err="1" smtClean="0"/>
              <a:t>child</a:t>
            </a:r>
            <a:r>
              <a:rPr lang="tr-TR" dirty="0" smtClean="0"/>
              <a:t> </a:t>
            </a:r>
            <a:r>
              <a:rPr lang="tr-TR" dirty="0" err="1" smtClean="0"/>
              <a:t>who</a:t>
            </a:r>
            <a:r>
              <a:rPr lang="tr-TR" dirty="0" smtClean="0"/>
              <a:t> </a:t>
            </a:r>
            <a:r>
              <a:rPr lang="tr-TR" dirty="0" err="1" smtClean="0"/>
              <a:t>complies</a:t>
            </a:r>
            <a:endParaRPr lang="tr-TR" dirty="0" smtClean="0"/>
          </a:p>
          <a:p>
            <a:pPr>
              <a:buFont typeface="Arial" pitchFamily="34" charset="0"/>
              <a:buChar char="•"/>
            </a:pPr>
            <a:r>
              <a:rPr lang="tr-TR" dirty="0" smtClean="0"/>
              <a:t> </a:t>
            </a:r>
            <a:r>
              <a:rPr lang="tr-TR" dirty="0" err="1" smtClean="0"/>
              <a:t>This</a:t>
            </a:r>
            <a:r>
              <a:rPr lang="tr-TR" dirty="0" smtClean="0"/>
              <a:t> </a:t>
            </a:r>
            <a:r>
              <a:rPr lang="tr-TR" dirty="0" err="1" smtClean="0"/>
              <a:t>encourages</a:t>
            </a:r>
            <a:r>
              <a:rPr lang="tr-TR" dirty="0" smtClean="0"/>
              <a:t> </a:t>
            </a:r>
            <a:r>
              <a:rPr lang="tr-TR" dirty="0" err="1" smtClean="0"/>
              <a:t>the</a:t>
            </a:r>
            <a:r>
              <a:rPr lang="tr-TR" dirty="0" smtClean="0"/>
              <a:t> </a:t>
            </a:r>
            <a:r>
              <a:rPr lang="tr-TR" dirty="0" err="1" smtClean="0"/>
              <a:t>other</a:t>
            </a:r>
            <a:r>
              <a:rPr lang="tr-TR" dirty="0" smtClean="0"/>
              <a:t> </a:t>
            </a:r>
            <a:r>
              <a:rPr lang="tr-TR" dirty="0" err="1" smtClean="0"/>
              <a:t>students</a:t>
            </a:r>
            <a:r>
              <a:rPr lang="tr-TR" dirty="0" smtClean="0"/>
              <a:t> </a:t>
            </a:r>
            <a:r>
              <a:rPr lang="tr-TR" dirty="0" err="1" smtClean="0"/>
              <a:t>to</a:t>
            </a:r>
            <a:r>
              <a:rPr lang="tr-TR" dirty="0" smtClean="0"/>
              <a:t> do </a:t>
            </a:r>
            <a:r>
              <a:rPr lang="tr-TR" dirty="0" err="1" smtClean="0"/>
              <a:t>the</a:t>
            </a:r>
            <a:r>
              <a:rPr lang="tr-TR" dirty="0" smtClean="0"/>
              <a:t> </a:t>
            </a:r>
            <a:r>
              <a:rPr lang="tr-TR" dirty="0" err="1" smtClean="0"/>
              <a:t>same</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39</a:t>
            </a:fld>
            <a:endParaRPr lang="tr-TR"/>
          </a:p>
        </p:txBody>
      </p:sp>
    </p:spTree>
    <p:extLst>
      <p:ext uri="{BB962C8B-B14F-4D97-AF65-F5344CB8AC3E}">
        <p14:creationId xmlns:p14="http://schemas.microsoft.com/office/powerpoint/2010/main" val="24100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Check</a:t>
            </a:r>
            <a:r>
              <a:rPr lang="tr-TR" dirty="0" smtClean="0"/>
              <a:t> </a:t>
            </a:r>
            <a:r>
              <a:rPr lang="tr-TR" dirty="0" err="1" smtClean="0"/>
              <a:t>the</a:t>
            </a:r>
            <a:r>
              <a:rPr lang="tr-TR" dirty="0" smtClean="0"/>
              <a:t> </a:t>
            </a:r>
            <a:r>
              <a:rPr lang="tr-TR" dirty="0" err="1" smtClean="0"/>
              <a:t>responses</a:t>
            </a:r>
            <a:r>
              <a:rPr lang="tr-TR" dirty="0" smtClean="0"/>
              <a:t> of </a:t>
            </a:r>
            <a:r>
              <a:rPr lang="tr-TR" dirty="0" err="1" smtClean="0"/>
              <a:t>the</a:t>
            </a:r>
            <a:r>
              <a:rPr lang="tr-TR" dirty="0" smtClean="0"/>
              <a:t> </a:t>
            </a:r>
            <a:r>
              <a:rPr lang="tr-TR" dirty="0" err="1" smtClean="0"/>
              <a:t>teachers</a:t>
            </a:r>
            <a:r>
              <a:rPr lang="tr-TR" dirty="0" smtClean="0"/>
              <a:t> </a:t>
            </a:r>
            <a:r>
              <a:rPr lang="tr-TR" dirty="0" err="1" smtClean="0"/>
              <a:t>by</a:t>
            </a:r>
            <a:r>
              <a:rPr lang="tr-TR" dirty="0" smtClean="0"/>
              <a:t> </a:t>
            </a:r>
            <a:r>
              <a:rPr lang="tr-TR" dirty="0" err="1" smtClean="0"/>
              <a:t>getting</a:t>
            </a:r>
            <a:r>
              <a:rPr lang="tr-TR" dirty="0" smtClean="0"/>
              <a:t> </a:t>
            </a:r>
            <a:r>
              <a:rPr lang="tr-TR" dirty="0" err="1" smtClean="0"/>
              <a:t>each</a:t>
            </a:r>
            <a:r>
              <a:rPr lang="tr-TR" dirty="0" smtClean="0"/>
              <a:t> </a:t>
            </a:r>
            <a:r>
              <a:rPr lang="tr-TR" dirty="0" err="1" smtClean="0"/>
              <a:t>group</a:t>
            </a:r>
            <a:r>
              <a:rPr lang="tr-TR" dirty="0" smtClean="0"/>
              <a:t> </a:t>
            </a:r>
            <a:r>
              <a:rPr lang="tr-TR" dirty="0" err="1" smtClean="0"/>
              <a:t>to</a:t>
            </a:r>
            <a:r>
              <a:rPr lang="tr-TR" dirty="0" smtClean="0"/>
              <a:t> </a:t>
            </a:r>
            <a:r>
              <a:rPr lang="tr-TR" dirty="0" err="1" smtClean="0"/>
              <a:t>think</a:t>
            </a:r>
            <a:r>
              <a:rPr lang="tr-TR" dirty="0" smtClean="0"/>
              <a:t> of a </a:t>
            </a:r>
            <a:r>
              <a:rPr lang="tr-TR" dirty="0" err="1" smtClean="0"/>
              <a:t>couple</a:t>
            </a:r>
            <a:r>
              <a:rPr lang="tr-TR" dirty="0" smtClean="0"/>
              <a:t> of </a:t>
            </a:r>
            <a:r>
              <a:rPr lang="tr-TR" dirty="0" err="1" smtClean="0"/>
              <a:t>ideas</a:t>
            </a:r>
            <a:r>
              <a:rPr lang="tr-TR" dirty="0" smtClean="0"/>
              <a:t>. </a:t>
            </a:r>
            <a:r>
              <a:rPr lang="tr-TR" dirty="0" err="1" smtClean="0"/>
              <a:t>They</a:t>
            </a:r>
            <a:r>
              <a:rPr lang="tr-TR" dirty="0" smtClean="0"/>
              <a:t> </a:t>
            </a:r>
            <a:r>
              <a:rPr lang="tr-TR" dirty="0" err="1" smtClean="0"/>
              <a:t>must</a:t>
            </a:r>
            <a:r>
              <a:rPr lang="tr-TR" dirty="0" smtClean="0"/>
              <a:t> </a:t>
            </a:r>
            <a:r>
              <a:rPr lang="tr-TR" dirty="0" err="1" smtClean="0"/>
              <a:t>use</a:t>
            </a:r>
            <a:r>
              <a:rPr lang="tr-TR" dirty="0" smtClean="0"/>
              <a:t> </a:t>
            </a:r>
            <a:r>
              <a:rPr lang="tr-TR" dirty="0" err="1" smtClean="0"/>
              <a:t>the</a:t>
            </a:r>
            <a:r>
              <a:rPr lang="tr-TR" dirty="0" smtClean="0"/>
              <a:t> </a:t>
            </a:r>
            <a:r>
              <a:rPr lang="tr-TR" dirty="0" err="1" smtClean="0"/>
              <a:t>sentence</a:t>
            </a:r>
            <a:r>
              <a:rPr lang="tr-TR" dirty="0" smtClean="0"/>
              <a:t> “……</a:t>
            </a:r>
            <a:r>
              <a:rPr lang="tr-TR" dirty="0" err="1" smtClean="0"/>
              <a:t>just</a:t>
            </a:r>
            <a:r>
              <a:rPr lang="tr-TR" dirty="0" smtClean="0"/>
              <a:t> </a:t>
            </a:r>
            <a:r>
              <a:rPr lang="tr-TR" dirty="0" err="1" smtClean="0"/>
              <a:t>doesnt</a:t>
            </a:r>
            <a:r>
              <a:rPr lang="tr-TR" dirty="0" smtClean="0"/>
              <a:t> </a:t>
            </a:r>
            <a:r>
              <a:rPr lang="tr-TR" dirty="0" err="1" smtClean="0"/>
              <a:t>work</a:t>
            </a:r>
            <a:r>
              <a:rPr lang="tr-TR" dirty="0" smtClean="0"/>
              <a:t>!” </a:t>
            </a:r>
            <a:r>
              <a:rPr lang="tr-TR" dirty="0" err="1" smtClean="0"/>
              <a:t>You</a:t>
            </a:r>
            <a:r>
              <a:rPr lang="tr-TR" dirty="0" smtClean="0"/>
              <a:t> </a:t>
            </a:r>
            <a:r>
              <a:rPr lang="tr-TR" dirty="0" err="1" smtClean="0"/>
              <a:t>will</a:t>
            </a:r>
            <a:r>
              <a:rPr lang="tr-TR" dirty="0" smtClean="0"/>
              <a:t> </a:t>
            </a:r>
            <a:r>
              <a:rPr lang="tr-TR" dirty="0" err="1" smtClean="0"/>
              <a:t>pretend</a:t>
            </a:r>
            <a:r>
              <a:rPr lang="tr-TR" dirty="0" smtClean="0"/>
              <a:t> </a:t>
            </a:r>
            <a:r>
              <a:rPr lang="tr-TR" dirty="0" err="1" smtClean="0"/>
              <a:t>to</a:t>
            </a:r>
            <a:r>
              <a:rPr lang="tr-TR" dirty="0" smtClean="0"/>
              <a:t> </a:t>
            </a:r>
            <a:r>
              <a:rPr lang="tr-TR" dirty="0" err="1" smtClean="0"/>
              <a:t>change</a:t>
            </a:r>
            <a:r>
              <a:rPr lang="tr-TR" dirty="0" smtClean="0"/>
              <a:t> a TV </a:t>
            </a:r>
            <a:r>
              <a:rPr lang="tr-TR" dirty="0" err="1" smtClean="0"/>
              <a:t>channel</a:t>
            </a:r>
            <a:r>
              <a:rPr lang="tr-TR" dirty="0" smtClean="0"/>
              <a:t> and </a:t>
            </a:r>
            <a:r>
              <a:rPr lang="tr-TR" dirty="0" err="1" smtClean="0"/>
              <a:t>point</a:t>
            </a:r>
            <a:r>
              <a:rPr lang="tr-TR" dirty="0" smtClean="0"/>
              <a:t> </a:t>
            </a:r>
            <a:r>
              <a:rPr lang="tr-TR" dirty="0" err="1" smtClean="0"/>
              <a:t>the</a:t>
            </a:r>
            <a:r>
              <a:rPr lang="tr-TR" dirty="0" smtClean="0"/>
              <a:t> “</a:t>
            </a:r>
            <a:r>
              <a:rPr lang="tr-TR" dirty="0" err="1" smtClean="0"/>
              <a:t>remote</a:t>
            </a:r>
            <a:r>
              <a:rPr lang="tr-TR" dirty="0" smtClean="0"/>
              <a:t> </a:t>
            </a:r>
            <a:r>
              <a:rPr lang="tr-TR" dirty="0" err="1" smtClean="0"/>
              <a:t>control</a:t>
            </a:r>
            <a:r>
              <a:rPr lang="tr-TR" dirty="0" smtClean="0"/>
              <a:t>” at </a:t>
            </a:r>
            <a:r>
              <a:rPr lang="tr-TR" dirty="0" err="1" smtClean="0"/>
              <a:t>that</a:t>
            </a:r>
            <a:r>
              <a:rPr lang="tr-TR" dirty="0" smtClean="0"/>
              <a:t> </a:t>
            </a:r>
            <a:r>
              <a:rPr lang="tr-TR" dirty="0" err="1" smtClean="0"/>
              <a:t>group</a:t>
            </a:r>
            <a:r>
              <a:rPr lang="tr-TR" dirty="0" smtClean="0"/>
              <a:t>. Ask </a:t>
            </a:r>
            <a:r>
              <a:rPr lang="tr-TR" dirty="0" err="1" smtClean="0"/>
              <a:t>one</a:t>
            </a:r>
            <a:r>
              <a:rPr lang="tr-TR" dirty="0" smtClean="0"/>
              <a:t> </a:t>
            </a:r>
            <a:r>
              <a:rPr lang="tr-TR" dirty="0" err="1" smtClean="0"/>
              <a:t>group</a:t>
            </a:r>
            <a:r>
              <a:rPr lang="tr-TR" dirty="0" smtClean="0"/>
              <a:t> </a:t>
            </a:r>
            <a:r>
              <a:rPr lang="tr-TR" dirty="0" err="1" smtClean="0"/>
              <a:t>to</a:t>
            </a:r>
            <a:r>
              <a:rPr lang="tr-TR" dirty="0" smtClean="0"/>
              <a:t> start . </a:t>
            </a:r>
            <a:r>
              <a:rPr lang="tr-TR" dirty="0" err="1" smtClean="0"/>
              <a:t>When</a:t>
            </a:r>
            <a:r>
              <a:rPr lang="tr-TR" dirty="0" smtClean="0"/>
              <a:t> </a:t>
            </a:r>
            <a:r>
              <a:rPr lang="tr-TR" dirty="0" err="1" smtClean="0"/>
              <a:t>they</a:t>
            </a:r>
            <a:r>
              <a:rPr lang="tr-TR" dirty="0" smtClean="0"/>
              <a:t> </a:t>
            </a:r>
            <a:r>
              <a:rPr lang="tr-TR" dirty="0" err="1" smtClean="0"/>
              <a:t>have</a:t>
            </a:r>
            <a:r>
              <a:rPr lang="tr-TR" dirty="0" smtClean="0"/>
              <a:t> </a:t>
            </a:r>
            <a:r>
              <a:rPr lang="tr-TR" dirty="0" err="1" smtClean="0"/>
              <a:t>given</a:t>
            </a:r>
            <a:r>
              <a:rPr lang="tr-TR" dirty="0" smtClean="0"/>
              <a:t> a </a:t>
            </a:r>
            <a:r>
              <a:rPr lang="tr-TR" dirty="0" err="1" smtClean="0"/>
              <a:t>few</a:t>
            </a:r>
            <a:r>
              <a:rPr lang="tr-TR" dirty="0" smtClean="0"/>
              <a:t> </a:t>
            </a:r>
            <a:r>
              <a:rPr lang="tr-TR" dirty="0" err="1" smtClean="0"/>
              <a:t>ideas</a:t>
            </a:r>
            <a:r>
              <a:rPr lang="tr-TR" dirty="0" smtClean="0"/>
              <a:t>, </a:t>
            </a:r>
            <a:r>
              <a:rPr lang="tr-TR" dirty="0" err="1" smtClean="0"/>
              <a:t>pretend</a:t>
            </a:r>
            <a:r>
              <a:rPr lang="tr-TR" dirty="0" smtClean="0"/>
              <a:t> </a:t>
            </a:r>
            <a:r>
              <a:rPr lang="tr-TR" dirty="0" err="1" smtClean="0"/>
              <a:t>to</a:t>
            </a:r>
            <a:r>
              <a:rPr lang="tr-TR" dirty="0" smtClean="0"/>
              <a:t> “</a:t>
            </a:r>
            <a:r>
              <a:rPr lang="tr-TR" dirty="0" err="1" smtClean="0"/>
              <a:t>change</a:t>
            </a:r>
            <a:r>
              <a:rPr lang="tr-TR" dirty="0" smtClean="0"/>
              <a:t> </a:t>
            </a:r>
            <a:r>
              <a:rPr lang="tr-TR" dirty="0" err="1" smtClean="0"/>
              <a:t>the</a:t>
            </a:r>
            <a:r>
              <a:rPr lang="tr-TR" dirty="0" smtClean="0"/>
              <a:t> </a:t>
            </a:r>
            <a:r>
              <a:rPr lang="tr-TR" dirty="0" err="1" smtClean="0"/>
              <a:t>channel</a:t>
            </a:r>
            <a:r>
              <a:rPr lang="tr-TR" dirty="0" smtClean="0"/>
              <a:t>” and </a:t>
            </a:r>
            <a:r>
              <a:rPr lang="tr-TR" dirty="0" err="1" smtClean="0"/>
              <a:t>get</a:t>
            </a:r>
            <a:r>
              <a:rPr lang="tr-TR" dirty="0" smtClean="0"/>
              <a:t> </a:t>
            </a:r>
            <a:r>
              <a:rPr lang="tr-TR" dirty="0" err="1" smtClean="0"/>
              <a:t>the</a:t>
            </a:r>
            <a:r>
              <a:rPr lang="tr-TR" dirty="0" smtClean="0"/>
              <a:t> </a:t>
            </a:r>
            <a:r>
              <a:rPr lang="tr-TR" dirty="0" err="1" smtClean="0"/>
              <a:t>other</a:t>
            </a:r>
            <a:r>
              <a:rPr lang="tr-TR" dirty="0" smtClean="0"/>
              <a:t> </a:t>
            </a:r>
            <a:r>
              <a:rPr lang="tr-TR" dirty="0" err="1" smtClean="0"/>
              <a:t>groups</a:t>
            </a:r>
            <a:r>
              <a:rPr lang="tr-TR" dirty="0" smtClean="0"/>
              <a:t> </a:t>
            </a:r>
            <a:r>
              <a:rPr lang="tr-TR" dirty="0" err="1" smtClean="0"/>
              <a:t>to</a:t>
            </a:r>
            <a:r>
              <a:rPr lang="tr-TR" dirty="0" smtClean="0"/>
              <a:t> talk.</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10</a:t>
            </a:fld>
            <a:endParaRPr lang="tr-TR"/>
          </a:p>
        </p:txBody>
      </p:sp>
    </p:spTree>
    <p:extLst>
      <p:ext uri="{BB962C8B-B14F-4D97-AF65-F5344CB8AC3E}">
        <p14:creationId xmlns:p14="http://schemas.microsoft.com/office/powerpoint/2010/main" val="323778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Remind</a:t>
            </a:r>
            <a:r>
              <a:rPr lang="tr-TR" dirty="0" smtClean="0"/>
              <a:t> </a:t>
            </a:r>
            <a:r>
              <a:rPr lang="tr-TR" dirty="0" err="1" smtClean="0"/>
              <a:t>students</a:t>
            </a:r>
            <a:r>
              <a:rPr lang="tr-TR" dirty="0" smtClean="0"/>
              <a:t> (and </a:t>
            </a:r>
            <a:r>
              <a:rPr lang="tr-TR" dirty="0" err="1" smtClean="0"/>
              <a:t>give</a:t>
            </a:r>
            <a:r>
              <a:rPr lang="tr-TR" dirty="0" smtClean="0"/>
              <a:t> </a:t>
            </a:r>
            <a:r>
              <a:rPr lang="tr-TR" dirty="0" err="1" smtClean="0"/>
              <a:t>them</a:t>
            </a:r>
            <a:r>
              <a:rPr lang="tr-TR" dirty="0" smtClean="0"/>
              <a:t> “</a:t>
            </a:r>
            <a:r>
              <a:rPr lang="tr-TR" dirty="0" err="1" smtClean="0"/>
              <a:t>chunks</a:t>
            </a:r>
            <a:r>
              <a:rPr lang="tr-TR" dirty="0" smtClean="0"/>
              <a:t>” of </a:t>
            </a:r>
            <a:r>
              <a:rPr lang="tr-TR" dirty="0" err="1" smtClean="0"/>
              <a:t>suitable</a:t>
            </a:r>
            <a:r>
              <a:rPr lang="tr-TR" dirty="0" smtClean="0"/>
              <a:t> </a:t>
            </a:r>
            <a:r>
              <a:rPr lang="tr-TR" dirty="0" err="1" smtClean="0"/>
              <a:t>language</a:t>
            </a:r>
            <a:r>
              <a:rPr lang="tr-TR" dirty="0" smtClean="0"/>
              <a:t> </a:t>
            </a:r>
            <a:r>
              <a:rPr lang="tr-TR" dirty="0" err="1" smtClean="0"/>
              <a:t>to</a:t>
            </a:r>
            <a:r>
              <a:rPr lang="tr-TR" dirty="0" smtClean="0"/>
              <a:t> </a:t>
            </a:r>
            <a:r>
              <a:rPr lang="tr-TR" dirty="0" err="1" smtClean="0"/>
              <a:t>respond</a:t>
            </a:r>
            <a:r>
              <a:rPr lang="tr-TR" dirty="0" smtClean="0"/>
              <a:t> </a:t>
            </a:r>
            <a:r>
              <a:rPr lang="tr-TR" dirty="0" err="1" smtClean="0"/>
              <a:t>to</a:t>
            </a:r>
            <a:r>
              <a:rPr lang="tr-TR" dirty="0" smtClean="0"/>
              <a:t> </a:t>
            </a:r>
            <a:r>
              <a:rPr lang="tr-TR" dirty="0" err="1" smtClean="0"/>
              <a:t>their</a:t>
            </a:r>
            <a:r>
              <a:rPr lang="tr-TR" dirty="0" smtClean="0"/>
              <a:t> </a:t>
            </a:r>
            <a:r>
              <a:rPr lang="tr-TR" dirty="0" err="1" smtClean="0"/>
              <a:t>peers</a:t>
            </a:r>
            <a:r>
              <a:rPr lang="tr-TR" dirty="0" smtClean="0"/>
              <a:t>) </a:t>
            </a:r>
            <a:r>
              <a:rPr lang="tr-TR" dirty="0" err="1" smtClean="0"/>
              <a:t>that</a:t>
            </a:r>
            <a:r>
              <a:rPr lang="tr-TR" dirty="0" smtClean="0"/>
              <a:t> </a:t>
            </a:r>
            <a:r>
              <a:rPr lang="tr-TR" dirty="0" err="1" smtClean="0"/>
              <a:t>personal</a:t>
            </a:r>
            <a:r>
              <a:rPr lang="tr-TR" dirty="0" smtClean="0"/>
              <a:t> </a:t>
            </a:r>
            <a:r>
              <a:rPr lang="tr-TR" dirty="0" err="1" smtClean="0"/>
              <a:t>experiences</a:t>
            </a:r>
            <a:r>
              <a:rPr lang="tr-TR" dirty="0" smtClean="0"/>
              <a:t> can be </a:t>
            </a:r>
            <a:r>
              <a:rPr lang="tr-TR" dirty="0" err="1" smtClean="0"/>
              <a:t>much</a:t>
            </a:r>
            <a:r>
              <a:rPr lang="tr-TR" dirty="0" smtClean="0"/>
              <a:t> </a:t>
            </a:r>
            <a:r>
              <a:rPr lang="tr-TR" dirty="0" err="1" smtClean="0"/>
              <a:t>more</a:t>
            </a:r>
            <a:r>
              <a:rPr lang="tr-TR" dirty="0" smtClean="0"/>
              <a:t> </a:t>
            </a:r>
            <a:r>
              <a:rPr lang="tr-TR" dirty="0" err="1" smtClean="0"/>
              <a:t>interesting</a:t>
            </a:r>
            <a:r>
              <a:rPr lang="tr-TR" dirty="0" smtClean="0"/>
              <a:t> </a:t>
            </a:r>
            <a:r>
              <a:rPr lang="tr-TR" dirty="0" err="1" smtClean="0"/>
              <a:t>than</a:t>
            </a:r>
            <a:r>
              <a:rPr lang="tr-TR" dirty="0" smtClean="0"/>
              <a:t> </a:t>
            </a:r>
            <a:r>
              <a:rPr lang="tr-TR" dirty="0" err="1" smtClean="0"/>
              <a:t>being</a:t>
            </a:r>
            <a:r>
              <a:rPr lang="tr-TR" dirty="0" smtClean="0"/>
              <a:t> </a:t>
            </a:r>
            <a:r>
              <a:rPr lang="tr-TR" dirty="0" err="1" smtClean="0"/>
              <a:t>too</a:t>
            </a:r>
            <a:r>
              <a:rPr lang="tr-TR" dirty="0" smtClean="0"/>
              <a:t> general.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40</a:t>
            </a:fld>
            <a:endParaRPr lang="tr-TR"/>
          </a:p>
        </p:txBody>
      </p:sp>
    </p:spTree>
    <p:extLst>
      <p:ext uri="{BB962C8B-B14F-4D97-AF65-F5344CB8AC3E}">
        <p14:creationId xmlns:p14="http://schemas.microsoft.com/office/powerpoint/2010/main" val="1917113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Make</a:t>
            </a:r>
            <a:r>
              <a:rPr lang="tr-TR" dirty="0" smtClean="0"/>
              <a:t> </a:t>
            </a:r>
            <a:r>
              <a:rPr lang="tr-TR" dirty="0" err="1" smtClean="0"/>
              <a:t>them</a:t>
            </a:r>
            <a:r>
              <a:rPr lang="tr-TR" dirty="0" smtClean="0"/>
              <a:t> </a:t>
            </a:r>
            <a:r>
              <a:rPr lang="tr-TR" dirty="0" err="1" smtClean="0"/>
              <a:t>age</a:t>
            </a:r>
            <a:r>
              <a:rPr lang="tr-TR" dirty="0" smtClean="0"/>
              <a:t> </a:t>
            </a:r>
            <a:r>
              <a:rPr lang="tr-TR" dirty="0" err="1" smtClean="0"/>
              <a:t>appropriate</a:t>
            </a:r>
            <a:r>
              <a:rPr lang="tr-TR" dirty="0" smtClean="0"/>
              <a:t> and </a:t>
            </a:r>
            <a:r>
              <a:rPr lang="tr-TR" dirty="0" err="1" smtClean="0"/>
              <a:t>suitable</a:t>
            </a:r>
            <a:r>
              <a:rPr lang="tr-TR" dirty="0" smtClean="0"/>
              <a:t> for </a:t>
            </a:r>
            <a:r>
              <a:rPr lang="tr-TR" dirty="0" err="1" smtClean="0"/>
              <a:t>your</a:t>
            </a:r>
            <a:r>
              <a:rPr lang="tr-TR" dirty="0" smtClean="0"/>
              <a:t> </a:t>
            </a:r>
            <a:r>
              <a:rPr lang="tr-TR" dirty="0" err="1" smtClean="0"/>
              <a:t>class</a:t>
            </a:r>
            <a:endParaRPr lang="tr-TR"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Divide</a:t>
            </a:r>
            <a:r>
              <a:rPr lang="tr-TR" dirty="0" smtClean="0"/>
              <a:t> </a:t>
            </a:r>
            <a:r>
              <a:rPr lang="tr-TR" dirty="0" err="1" smtClean="0"/>
              <a:t>teachers</a:t>
            </a:r>
            <a:r>
              <a:rPr lang="tr-TR" dirty="0" smtClean="0"/>
              <a:t> </a:t>
            </a:r>
            <a:r>
              <a:rPr lang="tr-TR" dirty="0" err="1" smtClean="0"/>
              <a:t>into</a:t>
            </a:r>
            <a:r>
              <a:rPr lang="tr-TR" dirty="0" smtClean="0"/>
              <a:t> </a:t>
            </a:r>
            <a:r>
              <a:rPr lang="tr-TR" dirty="0" err="1" smtClean="0"/>
              <a:t>groups</a:t>
            </a:r>
            <a:r>
              <a:rPr lang="tr-TR" dirty="0" smtClean="0"/>
              <a:t>. </a:t>
            </a:r>
            <a:r>
              <a:rPr lang="tr-TR" dirty="0" err="1" smtClean="0"/>
              <a:t>Give</a:t>
            </a:r>
            <a:r>
              <a:rPr lang="tr-TR" dirty="0" smtClean="0"/>
              <a:t> an </a:t>
            </a:r>
            <a:r>
              <a:rPr lang="tr-TR" dirty="0" err="1" smtClean="0"/>
              <a:t>age</a:t>
            </a:r>
            <a:r>
              <a:rPr lang="tr-TR" dirty="0" smtClean="0"/>
              <a:t> </a:t>
            </a:r>
            <a:r>
              <a:rPr lang="tr-TR" dirty="0" err="1" smtClean="0"/>
              <a:t>group</a:t>
            </a:r>
            <a:r>
              <a:rPr lang="tr-TR" dirty="0" smtClean="0"/>
              <a:t> </a:t>
            </a:r>
            <a:r>
              <a:rPr lang="tr-TR" dirty="0" err="1" smtClean="0"/>
              <a:t>to</a:t>
            </a:r>
            <a:r>
              <a:rPr lang="tr-TR" dirty="0" smtClean="0"/>
              <a:t> </a:t>
            </a:r>
            <a:r>
              <a:rPr lang="tr-TR" dirty="0" err="1" smtClean="0"/>
              <a:t>each</a:t>
            </a:r>
            <a:r>
              <a:rPr lang="tr-TR" dirty="0" smtClean="0"/>
              <a:t> </a:t>
            </a:r>
            <a:r>
              <a:rPr lang="tr-TR" dirty="0" err="1" smtClean="0"/>
              <a:t>group</a:t>
            </a:r>
            <a:r>
              <a:rPr lang="tr-TR" dirty="0" smtClean="0"/>
              <a:t>. </a:t>
            </a:r>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write</a:t>
            </a:r>
            <a:r>
              <a:rPr lang="tr-TR" dirty="0" smtClean="0"/>
              <a:t>/</a:t>
            </a:r>
            <a:r>
              <a:rPr lang="tr-TR" dirty="0" err="1" smtClean="0"/>
              <a:t>draw</a:t>
            </a:r>
            <a:r>
              <a:rPr lang="tr-TR" dirty="0" smtClean="0"/>
              <a:t>/</a:t>
            </a:r>
            <a:r>
              <a:rPr lang="tr-TR" dirty="0" err="1" smtClean="0"/>
              <a:t>create</a:t>
            </a:r>
            <a:r>
              <a:rPr lang="tr-TR" dirty="0" smtClean="0"/>
              <a:t> a set of </a:t>
            </a:r>
            <a:r>
              <a:rPr lang="tr-TR" dirty="0" err="1" smtClean="0"/>
              <a:t>rules</a:t>
            </a:r>
            <a:r>
              <a:rPr lang="tr-TR" dirty="0" smtClean="0"/>
              <a:t> for </a:t>
            </a:r>
            <a:r>
              <a:rPr lang="tr-TR" dirty="0" err="1" smtClean="0"/>
              <a:t>their</a:t>
            </a:r>
            <a:r>
              <a:rPr lang="tr-TR" dirty="0" smtClean="0"/>
              <a:t> </a:t>
            </a:r>
            <a:r>
              <a:rPr lang="tr-TR" dirty="0" err="1" smtClean="0"/>
              <a:t>class</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41</a:t>
            </a:fld>
            <a:endParaRPr lang="tr-TR"/>
          </a:p>
        </p:txBody>
      </p:sp>
    </p:spTree>
    <p:extLst>
      <p:ext uri="{BB962C8B-B14F-4D97-AF65-F5344CB8AC3E}">
        <p14:creationId xmlns:p14="http://schemas.microsoft.com/office/powerpoint/2010/main" val="37587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Speaks</a:t>
            </a:r>
            <a:r>
              <a:rPr lang="tr-TR" dirty="0" smtClean="0"/>
              <a:t> for </a:t>
            </a:r>
            <a:r>
              <a:rPr lang="tr-TR" dirty="0" err="1" smtClean="0"/>
              <a:t>itself</a:t>
            </a:r>
            <a:r>
              <a:rPr lang="tr-TR" dirty="0" smtClean="0"/>
              <a:t>…</a:t>
            </a:r>
            <a:r>
              <a:rPr lang="tr-TR" dirty="0" err="1" smtClean="0"/>
              <a:t>Tigers</a:t>
            </a:r>
            <a:r>
              <a:rPr lang="tr-TR" dirty="0" smtClean="0"/>
              <a:t> not </a:t>
            </a:r>
            <a:r>
              <a:rPr lang="tr-TR" dirty="0" err="1" smtClean="0"/>
              <a:t>to</a:t>
            </a:r>
            <a:r>
              <a:rPr lang="tr-TR" dirty="0" smtClean="0"/>
              <a:t> be </a:t>
            </a:r>
            <a:r>
              <a:rPr lang="tr-TR" dirty="0" err="1" smtClean="0"/>
              <a:t>encouraged</a:t>
            </a:r>
            <a:r>
              <a:rPr lang="tr-TR" dirty="0" smtClean="0"/>
              <a:t>!!!</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42</a:t>
            </a:fld>
            <a:endParaRPr lang="tr-TR"/>
          </a:p>
        </p:txBody>
      </p:sp>
    </p:spTree>
    <p:extLst>
      <p:ext uri="{BB962C8B-B14F-4D97-AF65-F5344CB8AC3E}">
        <p14:creationId xmlns:p14="http://schemas.microsoft.com/office/powerpoint/2010/main" val="1614811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nSpc>
                <a:spcPct val="90000"/>
              </a:lnSpc>
              <a:buFont typeface="Arial" pitchFamily="34" charset="0"/>
              <a:buChar char="•"/>
            </a:pPr>
            <a:r>
              <a:rPr lang="tr-TR" sz="1200" dirty="0" err="1" smtClean="0"/>
              <a:t>Brainstorm</a:t>
            </a:r>
            <a:r>
              <a:rPr lang="tr-TR" sz="1200" dirty="0" smtClean="0"/>
              <a:t> </a:t>
            </a:r>
            <a:r>
              <a:rPr lang="tr-TR" sz="1200" dirty="0" err="1" smtClean="0"/>
              <a:t>the</a:t>
            </a:r>
            <a:r>
              <a:rPr lang="tr-TR" sz="1200" dirty="0" smtClean="0"/>
              <a:t> </a:t>
            </a:r>
            <a:r>
              <a:rPr lang="tr-TR" sz="1200" dirty="0" err="1" smtClean="0"/>
              <a:t>meaning</a:t>
            </a:r>
            <a:r>
              <a:rPr lang="tr-TR" sz="1200" dirty="0" smtClean="0"/>
              <a:t> (</a:t>
            </a:r>
            <a:r>
              <a:rPr lang="tr-TR" sz="1200" dirty="0" err="1" smtClean="0"/>
              <a:t>whole</a:t>
            </a:r>
            <a:r>
              <a:rPr lang="tr-TR" sz="1200" dirty="0" smtClean="0"/>
              <a:t> </a:t>
            </a:r>
            <a:r>
              <a:rPr lang="tr-TR" sz="1200" dirty="0" err="1" smtClean="0"/>
              <a:t>class</a:t>
            </a:r>
            <a:r>
              <a:rPr lang="tr-TR" sz="1200" dirty="0" smtClean="0"/>
              <a:t>). </a:t>
            </a:r>
            <a:r>
              <a:rPr lang="tr-TR" sz="1200" dirty="0" err="1" smtClean="0"/>
              <a:t>Mind</a:t>
            </a:r>
            <a:r>
              <a:rPr lang="tr-TR" sz="1200" dirty="0" smtClean="0"/>
              <a:t> </a:t>
            </a:r>
            <a:r>
              <a:rPr lang="tr-TR" sz="1200" dirty="0" err="1" smtClean="0"/>
              <a:t>map</a:t>
            </a:r>
            <a:r>
              <a:rPr lang="tr-TR" sz="1200" dirty="0" smtClean="0"/>
              <a:t> on board. </a:t>
            </a:r>
            <a:r>
              <a:rPr lang="tr-TR" sz="1200" dirty="0" err="1" smtClean="0"/>
              <a:t>Each</a:t>
            </a:r>
            <a:r>
              <a:rPr lang="tr-TR" sz="1200" dirty="0" smtClean="0"/>
              <a:t> </a:t>
            </a:r>
            <a:r>
              <a:rPr lang="tr-TR" sz="1200" dirty="0" err="1" smtClean="0"/>
              <a:t>group</a:t>
            </a:r>
            <a:r>
              <a:rPr lang="tr-TR" sz="1200" dirty="0" smtClean="0"/>
              <a:t> </a:t>
            </a:r>
            <a:r>
              <a:rPr lang="tr-TR" sz="1200" dirty="0" err="1" smtClean="0"/>
              <a:t>to</a:t>
            </a:r>
            <a:r>
              <a:rPr lang="tr-TR" sz="1200" dirty="0" smtClean="0"/>
              <a:t> </a:t>
            </a:r>
            <a:r>
              <a:rPr lang="tr-TR" sz="1200" dirty="0" err="1" smtClean="0"/>
              <a:t>come</a:t>
            </a:r>
            <a:r>
              <a:rPr lang="tr-TR" sz="1200" dirty="0" smtClean="0"/>
              <a:t> and </a:t>
            </a:r>
            <a:r>
              <a:rPr lang="tr-TR" sz="1200" dirty="0" err="1" smtClean="0"/>
              <a:t>write</a:t>
            </a:r>
            <a:r>
              <a:rPr lang="tr-TR" sz="1200" dirty="0" smtClean="0"/>
              <a:t> </a:t>
            </a:r>
            <a:r>
              <a:rPr lang="tr-TR" sz="1200" dirty="0" err="1" smtClean="0"/>
              <a:t>up</a:t>
            </a:r>
            <a:r>
              <a:rPr lang="tr-TR" sz="1200" dirty="0" smtClean="0"/>
              <a:t> a </a:t>
            </a:r>
            <a:r>
              <a:rPr lang="tr-TR" sz="1200" dirty="0" err="1" smtClean="0"/>
              <a:t>single</a:t>
            </a:r>
            <a:r>
              <a:rPr lang="tr-TR" sz="1200" dirty="0" smtClean="0"/>
              <a:t> idea. </a:t>
            </a:r>
            <a:r>
              <a:rPr lang="tr-TR" sz="1200" dirty="0" err="1" smtClean="0"/>
              <a:t>Begin</a:t>
            </a:r>
            <a:r>
              <a:rPr lang="tr-TR" sz="1200" dirty="0" smtClean="0"/>
              <a:t> </a:t>
            </a:r>
            <a:r>
              <a:rPr lang="tr-TR" sz="1200" dirty="0" err="1" smtClean="0"/>
              <a:t>with</a:t>
            </a:r>
            <a:r>
              <a:rPr lang="tr-TR" sz="1200" dirty="0" smtClean="0"/>
              <a:t> </a:t>
            </a:r>
            <a:r>
              <a:rPr lang="tr-TR" sz="1200" dirty="0" err="1" smtClean="0"/>
              <a:t>group</a:t>
            </a:r>
            <a:r>
              <a:rPr lang="tr-TR" sz="1200" dirty="0" smtClean="0"/>
              <a:t> </a:t>
            </a:r>
            <a:r>
              <a:rPr lang="tr-TR" sz="1200" dirty="0" err="1" smtClean="0"/>
              <a:t>with</a:t>
            </a:r>
            <a:r>
              <a:rPr lang="tr-TR" sz="1200" dirty="0" smtClean="0"/>
              <a:t> </a:t>
            </a:r>
            <a:r>
              <a:rPr lang="tr-TR" sz="1200" dirty="0" err="1" smtClean="0"/>
              <a:t>fewest</a:t>
            </a:r>
            <a:r>
              <a:rPr lang="tr-TR" sz="1200" dirty="0" smtClean="0"/>
              <a:t> </a:t>
            </a:r>
            <a:r>
              <a:rPr lang="tr-TR" sz="1200" dirty="0" err="1" smtClean="0"/>
              <a:t>number</a:t>
            </a:r>
            <a:r>
              <a:rPr lang="tr-TR" sz="1200" dirty="0" smtClean="0"/>
              <a:t> of </a:t>
            </a:r>
            <a:r>
              <a:rPr lang="tr-TR" sz="1200" dirty="0" err="1" smtClean="0"/>
              <a:t>ideas</a:t>
            </a:r>
            <a:r>
              <a:rPr lang="tr-TR" sz="1200" dirty="0" smtClean="0"/>
              <a:t>. </a:t>
            </a:r>
            <a:r>
              <a:rPr lang="tr-TR" sz="1200" dirty="0" err="1" smtClean="0"/>
              <a:t>Other</a:t>
            </a:r>
            <a:r>
              <a:rPr lang="tr-TR" sz="1200" dirty="0" smtClean="0"/>
              <a:t> </a:t>
            </a:r>
            <a:r>
              <a:rPr lang="tr-TR" sz="1200" dirty="0" err="1" smtClean="0"/>
              <a:t>groups</a:t>
            </a:r>
            <a:r>
              <a:rPr lang="tr-TR" sz="1200" dirty="0" smtClean="0"/>
              <a:t> </a:t>
            </a:r>
            <a:r>
              <a:rPr lang="tr-TR" sz="1200" dirty="0" err="1" smtClean="0"/>
              <a:t>need</a:t>
            </a:r>
            <a:r>
              <a:rPr lang="tr-TR" sz="1200" dirty="0" smtClean="0"/>
              <a:t> </a:t>
            </a:r>
            <a:r>
              <a:rPr lang="tr-TR" sz="1200" dirty="0" err="1" smtClean="0"/>
              <a:t>to</a:t>
            </a:r>
            <a:r>
              <a:rPr lang="tr-TR" sz="1200" dirty="0" smtClean="0"/>
              <a:t> listen </a:t>
            </a:r>
            <a:r>
              <a:rPr lang="tr-TR" sz="1200" dirty="0" err="1" smtClean="0"/>
              <a:t>so</a:t>
            </a:r>
            <a:r>
              <a:rPr lang="tr-TR" sz="1200" dirty="0" smtClean="0"/>
              <a:t> </a:t>
            </a:r>
            <a:r>
              <a:rPr lang="tr-TR" sz="1200" dirty="0" err="1" smtClean="0"/>
              <a:t>that</a:t>
            </a:r>
            <a:r>
              <a:rPr lang="tr-TR" sz="1200" dirty="0" smtClean="0"/>
              <a:t> </a:t>
            </a:r>
            <a:r>
              <a:rPr lang="tr-TR" sz="1200" dirty="0" err="1" smtClean="0"/>
              <a:t>the</a:t>
            </a:r>
            <a:r>
              <a:rPr lang="tr-TR" sz="1200" dirty="0" smtClean="0"/>
              <a:t> </a:t>
            </a:r>
            <a:r>
              <a:rPr lang="tr-TR" sz="1200" dirty="0" err="1" smtClean="0"/>
              <a:t>same</a:t>
            </a:r>
            <a:r>
              <a:rPr lang="tr-TR" sz="1200" dirty="0" smtClean="0"/>
              <a:t> idea is not </a:t>
            </a:r>
            <a:r>
              <a:rPr lang="tr-TR" sz="1200" dirty="0" err="1" smtClean="0"/>
              <a:t>repeated</a:t>
            </a:r>
            <a:r>
              <a:rPr lang="tr-TR" sz="1200" dirty="0" smtClean="0"/>
              <a:t> </a:t>
            </a:r>
            <a:r>
              <a:rPr lang="tr-TR" sz="1200" dirty="0" err="1" smtClean="0"/>
              <a:t>twice</a:t>
            </a:r>
            <a:endParaRPr lang="tr-TR" sz="1200" dirty="0" smtClean="0"/>
          </a:p>
          <a:p>
            <a:pPr>
              <a:lnSpc>
                <a:spcPct val="90000"/>
              </a:lnSpc>
              <a:buFont typeface="Arial" pitchFamily="34" charset="0"/>
              <a:buChar char="•"/>
            </a:pPr>
            <a:r>
              <a:rPr lang="tr-TR" sz="1200" dirty="0" err="1" smtClean="0"/>
              <a:t>The</a:t>
            </a:r>
            <a:r>
              <a:rPr lang="tr-TR" sz="1200" dirty="0" smtClean="0"/>
              <a:t> </a:t>
            </a:r>
            <a:r>
              <a:rPr lang="tr-TR" sz="1200" dirty="0" err="1" smtClean="0"/>
              <a:t>child</a:t>
            </a:r>
            <a:r>
              <a:rPr lang="tr-TR" sz="1200" dirty="0" smtClean="0"/>
              <a:t> </a:t>
            </a:r>
            <a:r>
              <a:rPr lang="tr-TR" sz="1200" dirty="0" err="1" smtClean="0"/>
              <a:t>receives</a:t>
            </a:r>
            <a:r>
              <a:rPr lang="tr-TR" sz="1200" dirty="0" smtClean="0"/>
              <a:t> </a:t>
            </a:r>
            <a:r>
              <a:rPr lang="tr-TR" sz="1200" dirty="0" err="1" smtClean="0"/>
              <a:t>adult</a:t>
            </a:r>
            <a:r>
              <a:rPr lang="tr-TR" sz="1200" dirty="0" smtClean="0"/>
              <a:t> </a:t>
            </a:r>
            <a:r>
              <a:rPr lang="tr-TR" sz="1200" dirty="0" err="1" smtClean="0"/>
              <a:t>attention</a:t>
            </a:r>
            <a:r>
              <a:rPr lang="tr-TR" sz="1200" dirty="0" smtClean="0"/>
              <a:t> </a:t>
            </a:r>
            <a:r>
              <a:rPr lang="tr-TR" sz="1200" dirty="0" err="1" smtClean="0"/>
              <a:t>each</a:t>
            </a:r>
            <a:r>
              <a:rPr lang="tr-TR" sz="1200" dirty="0" smtClean="0"/>
              <a:t> time </a:t>
            </a:r>
            <a:r>
              <a:rPr lang="tr-TR" sz="1200" dirty="0" err="1" smtClean="0"/>
              <a:t>they</a:t>
            </a:r>
            <a:r>
              <a:rPr lang="tr-TR" sz="1200" dirty="0" smtClean="0"/>
              <a:t> </a:t>
            </a:r>
            <a:r>
              <a:rPr lang="tr-TR" sz="1200" dirty="0" err="1" smtClean="0"/>
              <a:t>display</a:t>
            </a:r>
            <a:r>
              <a:rPr lang="tr-TR" sz="1200" dirty="0" smtClean="0"/>
              <a:t> </a:t>
            </a:r>
            <a:r>
              <a:rPr lang="tr-TR" sz="1200" dirty="0" err="1" smtClean="0"/>
              <a:t>adesired</a:t>
            </a:r>
            <a:r>
              <a:rPr lang="tr-TR" sz="1200" dirty="0" smtClean="0"/>
              <a:t> </a:t>
            </a:r>
            <a:r>
              <a:rPr lang="tr-TR" sz="1200" dirty="0" err="1" smtClean="0"/>
              <a:t>behaviour</a:t>
            </a:r>
            <a:r>
              <a:rPr lang="tr-TR" sz="1200" dirty="0" smtClean="0"/>
              <a:t> (</a:t>
            </a:r>
            <a:r>
              <a:rPr lang="tr-TR" sz="1200" dirty="0" err="1" smtClean="0"/>
              <a:t>thank</a:t>
            </a:r>
            <a:r>
              <a:rPr lang="tr-TR" sz="1200" dirty="0" smtClean="0"/>
              <a:t> </a:t>
            </a:r>
            <a:r>
              <a:rPr lang="tr-TR" sz="1200" dirty="0" err="1" smtClean="0"/>
              <a:t>you</a:t>
            </a:r>
            <a:r>
              <a:rPr lang="tr-TR" sz="1200" dirty="0" smtClean="0"/>
              <a:t> for </a:t>
            </a:r>
            <a:r>
              <a:rPr lang="tr-TR" sz="1200" dirty="0" err="1" smtClean="0"/>
              <a:t>completing</a:t>
            </a:r>
            <a:r>
              <a:rPr lang="tr-TR" sz="1200" dirty="0" smtClean="0"/>
              <a:t> </a:t>
            </a:r>
            <a:r>
              <a:rPr lang="tr-TR" sz="1200" dirty="0" err="1" smtClean="0"/>
              <a:t>the</a:t>
            </a:r>
            <a:r>
              <a:rPr lang="tr-TR" sz="1200" dirty="0" smtClean="0"/>
              <a:t> </a:t>
            </a:r>
            <a:r>
              <a:rPr lang="tr-TR" sz="1200" dirty="0" err="1" smtClean="0"/>
              <a:t>grammar</a:t>
            </a:r>
            <a:r>
              <a:rPr lang="tr-TR" sz="1200" dirty="0" smtClean="0"/>
              <a:t> </a:t>
            </a:r>
            <a:r>
              <a:rPr lang="tr-TR" sz="1200" dirty="0" err="1" smtClean="0"/>
              <a:t>exercise</a:t>
            </a:r>
            <a:r>
              <a:rPr lang="tr-TR" sz="1200" dirty="0" smtClean="0"/>
              <a:t> as </a:t>
            </a:r>
            <a:r>
              <a:rPr lang="tr-TR" sz="1200" dirty="0" err="1" smtClean="0"/>
              <a:t>soon</a:t>
            </a:r>
            <a:r>
              <a:rPr lang="tr-TR" sz="1200" dirty="0" smtClean="0"/>
              <a:t> as </a:t>
            </a:r>
            <a:r>
              <a:rPr lang="tr-TR" sz="1200" dirty="0" err="1" smtClean="0"/>
              <a:t>asked</a:t>
            </a:r>
            <a:r>
              <a:rPr lang="tr-TR" sz="1200" dirty="0" smtClean="0"/>
              <a:t>)</a:t>
            </a:r>
          </a:p>
          <a:p>
            <a:pPr>
              <a:lnSpc>
                <a:spcPct val="90000"/>
              </a:lnSpc>
              <a:buFont typeface="Arial" pitchFamily="34" charset="0"/>
              <a:buChar char="•"/>
            </a:pPr>
            <a:r>
              <a:rPr lang="tr-TR" sz="1200" dirty="0" err="1" smtClean="0"/>
              <a:t>Undesirable</a:t>
            </a:r>
            <a:r>
              <a:rPr lang="tr-TR" sz="1200" dirty="0" smtClean="0"/>
              <a:t> </a:t>
            </a:r>
            <a:r>
              <a:rPr lang="tr-TR" sz="1200" dirty="0" err="1" smtClean="0"/>
              <a:t>behaviour</a:t>
            </a:r>
            <a:r>
              <a:rPr lang="tr-TR" sz="1200" dirty="0" smtClean="0"/>
              <a:t> is </a:t>
            </a:r>
            <a:r>
              <a:rPr lang="tr-TR" sz="1200" dirty="0" err="1" smtClean="0"/>
              <a:t>ignored</a:t>
            </a:r>
            <a:r>
              <a:rPr lang="tr-TR" sz="1200" dirty="0" smtClean="0"/>
              <a:t> as </a:t>
            </a:r>
            <a:r>
              <a:rPr lang="tr-TR" sz="1200" dirty="0" err="1" smtClean="0"/>
              <a:t>much</a:t>
            </a:r>
            <a:r>
              <a:rPr lang="tr-TR" sz="1200" dirty="0" smtClean="0"/>
              <a:t> as </a:t>
            </a:r>
            <a:r>
              <a:rPr lang="tr-TR" sz="1200" dirty="0" err="1" smtClean="0"/>
              <a:t>posible</a:t>
            </a:r>
            <a:r>
              <a:rPr lang="tr-TR" sz="1200" dirty="0" smtClean="0"/>
              <a:t> (</a:t>
            </a:r>
            <a:r>
              <a:rPr lang="tr-TR" sz="1200" dirty="0" err="1" smtClean="0"/>
              <a:t>addressing</a:t>
            </a:r>
            <a:r>
              <a:rPr lang="tr-TR" sz="1200" dirty="0" smtClean="0"/>
              <a:t> </a:t>
            </a:r>
            <a:r>
              <a:rPr lang="tr-TR" sz="1200" dirty="0" err="1" smtClean="0"/>
              <a:t>this</a:t>
            </a:r>
            <a:r>
              <a:rPr lang="tr-TR" sz="1200" dirty="0" smtClean="0"/>
              <a:t> </a:t>
            </a:r>
            <a:r>
              <a:rPr lang="tr-TR" sz="1200" dirty="0" err="1" smtClean="0"/>
              <a:t>would</a:t>
            </a:r>
            <a:r>
              <a:rPr lang="tr-TR" sz="1200" dirty="0" smtClean="0"/>
              <a:t> </a:t>
            </a:r>
            <a:r>
              <a:rPr lang="tr-TR" sz="1200" dirty="0" err="1" smtClean="0"/>
              <a:t>give</a:t>
            </a:r>
            <a:r>
              <a:rPr lang="tr-TR" sz="1200" dirty="0" smtClean="0"/>
              <a:t> </a:t>
            </a:r>
            <a:r>
              <a:rPr lang="tr-TR" sz="1200" dirty="0" err="1" smtClean="0"/>
              <a:t>the</a:t>
            </a:r>
            <a:r>
              <a:rPr lang="tr-TR" sz="1200" dirty="0" smtClean="0"/>
              <a:t> </a:t>
            </a:r>
            <a:r>
              <a:rPr lang="tr-TR" sz="1200" dirty="0" err="1" smtClean="0"/>
              <a:t>child</a:t>
            </a:r>
            <a:r>
              <a:rPr lang="tr-TR" sz="1200" dirty="0" smtClean="0"/>
              <a:t> </a:t>
            </a:r>
            <a:r>
              <a:rPr lang="tr-TR" sz="1200" dirty="0" err="1" smtClean="0"/>
              <a:t>negative</a:t>
            </a:r>
            <a:r>
              <a:rPr lang="tr-TR" sz="1200" dirty="0" smtClean="0"/>
              <a:t> </a:t>
            </a:r>
            <a:r>
              <a:rPr lang="tr-TR" sz="1200" dirty="0" err="1" smtClean="0"/>
              <a:t>reinforcement</a:t>
            </a:r>
            <a:r>
              <a:rPr lang="tr-TR" sz="1200" dirty="0" smtClean="0"/>
              <a:t>)</a:t>
            </a:r>
          </a:p>
          <a:p>
            <a:pPr>
              <a:buFont typeface="Arial" pitchFamily="34" charset="0"/>
              <a:buChar char="•"/>
            </a:pPr>
            <a:r>
              <a:rPr lang="tr-TR" dirty="0" smtClean="0"/>
              <a:t>Be </a:t>
            </a:r>
            <a:r>
              <a:rPr lang="tr-TR" dirty="0" err="1" smtClean="0"/>
              <a:t>consistent</a:t>
            </a:r>
            <a:r>
              <a:rPr lang="tr-TR" dirty="0" smtClean="0"/>
              <a:t>..and </a:t>
            </a:r>
            <a:r>
              <a:rPr lang="tr-TR" dirty="0" err="1" smtClean="0"/>
              <a:t>fair</a:t>
            </a:r>
            <a:r>
              <a:rPr lang="tr-TR" dirty="0" smtClean="0"/>
              <a:t> </a:t>
            </a:r>
            <a:r>
              <a:rPr lang="tr-TR" dirty="0" err="1" smtClean="0"/>
              <a:t>to</a:t>
            </a:r>
            <a:r>
              <a:rPr lang="tr-TR" dirty="0" smtClean="0"/>
              <a:t> </a:t>
            </a:r>
            <a:r>
              <a:rPr lang="tr-TR" dirty="0" err="1" smtClean="0"/>
              <a:t>all</a:t>
            </a:r>
            <a:r>
              <a:rPr lang="tr-TR" dirty="0" smtClean="0"/>
              <a:t> </a:t>
            </a:r>
            <a:r>
              <a:rPr lang="tr-TR" dirty="0" err="1" smtClean="0"/>
              <a:t>students</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43</a:t>
            </a:fld>
            <a:endParaRPr lang="tr-TR"/>
          </a:p>
        </p:txBody>
      </p:sp>
    </p:spTree>
    <p:extLst>
      <p:ext uri="{BB962C8B-B14F-4D97-AF65-F5344CB8AC3E}">
        <p14:creationId xmlns:p14="http://schemas.microsoft.com/office/powerpoint/2010/main" val="384904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Brainstorm</a:t>
            </a:r>
            <a:r>
              <a:rPr lang="tr-TR" dirty="0" smtClean="0"/>
              <a:t> </a:t>
            </a:r>
            <a:r>
              <a:rPr lang="tr-TR" dirty="0" err="1" smtClean="0"/>
              <a:t>what</a:t>
            </a:r>
            <a:r>
              <a:rPr lang="tr-TR" dirty="0" smtClean="0"/>
              <a:t> </a:t>
            </a:r>
            <a:r>
              <a:rPr lang="tr-TR" dirty="0" err="1" smtClean="0"/>
              <a:t>issues</a:t>
            </a:r>
            <a:r>
              <a:rPr lang="tr-TR" dirty="0" smtClean="0"/>
              <a:t> </a:t>
            </a:r>
            <a:r>
              <a:rPr lang="tr-TR" dirty="0" err="1" smtClean="0"/>
              <a:t>you</a:t>
            </a:r>
            <a:r>
              <a:rPr lang="tr-TR" dirty="0" smtClean="0"/>
              <a:t> </a:t>
            </a:r>
            <a:r>
              <a:rPr lang="tr-TR" dirty="0" err="1" smtClean="0"/>
              <a:t>might</a:t>
            </a:r>
            <a:r>
              <a:rPr lang="tr-TR" dirty="0" smtClean="0"/>
              <a:t> </a:t>
            </a:r>
            <a:r>
              <a:rPr lang="tr-TR" dirty="0" err="1" smtClean="0"/>
              <a:t>envisage</a:t>
            </a:r>
            <a:r>
              <a:rPr lang="tr-TR" dirty="0" smtClean="0"/>
              <a:t> from a </a:t>
            </a:r>
            <a:r>
              <a:rPr lang="tr-TR" dirty="0" err="1" smtClean="0"/>
              <a:t>classroom</a:t>
            </a:r>
            <a:r>
              <a:rPr lang="tr-TR" dirty="0" smtClean="0"/>
              <a:t> </a:t>
            </a:r>
            <a:r>
              <a:rPr lang="tr-TR" dirty="0" err="1" smtClean="0"/>
              <a:t>that</a:t>
            </a:r>
            <a:r>
              <a:rPr lang="tr-TR" dirty="0" smtClean="0"/>
              <a:t> </a:t>
            </a:r>
            <a:r>
              <a:rPr lang="tr-TR" dirty="0" err="1" smtClean="0"/>
              <a:t>relies</a:t>
            </a:r>
            <a:r>
              <a:rPr lang="tr-TR" dirty="0" smtClean="0"/>
              <a:t> on </a:t>
            </a:r>
            <a:r>
              <a:rPr lang="tr-TR" dirty="0" err="1" smtClean="0"/>
              <a:t>the</a:t>
            </a:r>
            <a:r>
              <a:rPr lang="tr-TR" dirty="0" smtClean="0"/>
              <a:t> </a:t>
            </a:r>
            <a:r>
              <a:rPr lang="tr-TR" dirty="0" err="1" smtClean="0"/>
              <a:t>teacher</a:t>
            </a:r>
            <a:r>
              <a:rPr lang="tr-TR" dirty="0" smtClean="0"/>
              <a:t> centred </a:t>
            </a:r>
            <a:r>
              <a:rPr lang="tr-TR" dirty="0" err="1" smtClean="0"/>
              <a:t>approach</a:t>
            </a:r>
            <a:r>
              <a:rPr lang="tr-TR" dirty="0" smtClean="0"/>
              <a:t> </a:t>
            </a:r>
            <a:r>
              <a:rPr lang="tr-TR" dirty="0" err="1" smtClean="0"/>
              <a:t>too</a:t>
            </a:r>
            <a:r>
              <a:rPr lang="tr-TR" dirty="0" smtClean="0"/>
              <a:t> </a:t>
            </a:r>
            <a:r>
              <a:rPr lang="tr-TR" dirty="0" err="1" smtClean="0"/>
              <a:t>much</a:t>
            </a:r>
            <a:r>
              <a:rPr lang="tr-TR" dirty="0" smtClean="0"/>
              <a:t>. TT </a:t>
            </a:r>
            <a:r>
              <a:rPr lang="tr-TR" dirty="0" err="1" smtClean="0"/>
              <a:t>style</a:t>
            </a:r>
            <a:r>
              <a:rPr lang="tr-TR" dirty="0" smtClean="0"/>
              <a:t> </a:t>
            </a:r>
            <a:r>
              <a:rPr lang="tr-TR" dirty="0" err="1" smtClean="0"/>
              <a:t>includes</a:t>
            </a:r>
            <a:r>
              <a:rPr lang="tr-TR" dirty="0" smtClean="0"/>
              <a:t> </a:t>
            </a:r>
            <a:r>
              <a:rPr lang="tr-TR" dirty="0" err="1" smtClean="0"/>
              <a:t>lecturing</a:t>
            </a:r>
            <a:r>
              <a:rPr lang="tr-TR" dirty="0" smtClean="0"/>
              <a:t>, </a:t>
            </a:r>
            <a:r>
              <a:rPr lang="tr-TR" dirty="0" err="1" smtClean="0"/>
              <a:t>or</a:t>
            </a:r>
            <a:r>
              <a:rPr lang="tr-TR" dirty="0" smtClean="0"/>
              <a:t> </a:t>
            </a:r>
            <a:r>
              <a:rPr lang="tr-TR" dirty="0" err="1" smtClean="0"/>
              <a:t>presenting</a:t>
            </a:r>
            <a:r>
              <a:rPr lang="tr-TR" dirty="0" smtClean="0"/>
              <a:t> a </a:t>
            </a:r>
            <a:r>
              <a:rPr lang="tr-TR" dirty="0" err="1" smtClean="0"/>
              <a:t>topic</a:t>
            </a:r>
            <a:r>
              <a:rPr lang="tr-TR" dirty="0" smtClean="0"/>
              <a:t>, </a:t>
            </a:r>
            <a:r>
              <a:rPr lang="tr-TR" dirty="0" err="1" smtClean="0"/>
              <a:t>the</a:t>
            </a:r>
            <a:r>
              <a:rPr lang="tr-TR" dirty="0" smtClean="0"/>
              <a:t> </a:t>
            </a:r>
            <a:r>
              <a:rPr lang="tr-TR" dirty="0" err="1" smtClean="0"/>
              <a:t>student</a:t>
            </a:r>
            <a:r>
              <a:rPr lang="tr-TR" dirty="0" smtClean="0"/>
              <a:t> </a:t>
            </a:r>
            <a:r>
              <a:rPr lang="tr-TR" dirty="0" err="1" smtClean="0"/>
              <a:t>practicing</a:t>
            </a:r>
            <a:r>
              <a:rPr lang="tr-TR" dirty="0" smtClean="0"/>
              <a:t> and </a:t>
            </a:r>
            <a:r>
              <a:rPr lang="tr-TR" dirty="0" err="1" smtClean="0"/>
              <a:t>then</a:t>
            </a:r>
            <a:r>
              <a:rPr lang="tr-TR" dirty="0" smtClean="0"/>
              <a:t> </a:t>
            </a:r>
            <a:r>
              <a:rPr lang="tr-TR" dirty="0" err="1" smtClean="0"/>
              <a:t>producing</a:t>
            </a:r>
            <a:r>
              <a:rPr lang="tr-TR" dirty="0" smtClean="0"/>
              <a:t>. </a:t>
            </a:r>
            <a:r>
              <a:rPr lang="tr-TR" dirty="0" err="1" smtClean="0"/>
              <a:t>There</a:t>
            </a:r>
            <a:r>
              <a:rPr lang="tr-TR" dirty="0" smtClean="0"/>
              <a:t> is </a:t>
            </a:r>
            <a:r>
              <a:rPr lang="tr-TR" dirty="0" err="1" smtClean="0"/>
              <a:t>use</a:t>
            </a:r>
            <a:r>
              <a:rPr lang="tr-TR" dirty="0" smtClean="0"/>
              <a:t> of </a:t>
            </a:r>
            <a:r>
              <a:rPr lang="tr-TR" dirty="0" err="1" smtClean="0"/>
              <a:t>closed</a:t>
            </a:r>
            <a:r>
              <a:rPr lang="tr-TR" dirty="0" smtClean="0"/>
              <a:t> </a:t>
            </a:r>
            <a:r>
              <a:rPr lang="tr-TR" dirty="0" err="1" smtClean="0"/>
              <a:t>questions</a:t>
            </a:r>
            <a:r>
              <a:rPr lang="tr-TR" dirty="0" smtClean="0"/>
              <a:t> (</a:t>
            </a:r>
            <a:r>
              <a:rPr lang="tr-TR" dirty="0" err="1" smtClean="0"/>
              <a:t>that</a:t>
            </a:r>
            <a:r>
              <a:rPr lang="tr-TR" dirty="0" smtClean="0"/>
              <a:t> </a:t>
            </a:r>
            <a:r>
              <a:rPr lang="tr-TR" dirty="0" err="1" smtClean="0"/>
              <a:t>don’t</a:t>
            </a:r>
            <a:r>
              <a:rPr lang="tr-TR" dirty="0" smtClean="0"/>
              <a:t> </a:t>
            </a:r>
            <a:r>
              <a:rPr lang="tr-TR" dirty="0" err="1" smtClean="0"/>
              <a:t>encourage</a:t>
            </a:r>
            <a:r>
              <a:rPr lang="tr-TR" dirty="0" smtClean="0"/>
              <a:t> </a:t>
            </a:r>
            <a:r>
              <a:rPr lang="tr-TR" dirty="0" err="1" smtClean="0"/>
              <a:t>discussion</a:t>
            </a:r>
            <a:r>
              <a:rPr lang="tr-TR" dirty="0" smtClean="0"/>
              <a:t>), and </a:t>
            </a:r>
            <a:r>
              <a:rPr lang="tr-TR" dirty="0" err="1" smtClean="0"/>
              <a:t>only</a:t>
            </a:r>
            <a:r>
              <a:rPr lang="tr-TR" dirty="0" smtClean="0"/>
              <a:t> </a:t>
            </a:r>
            <a:r>
              <a:rPr lang="tr-TR" dirty="0" err="1" smtClean="0"/>
              <a:t>the</a:t>
            </a:r>
            <a:r>
              <a:rPr lang="tr-TR" dirty="0" smtClean="0"/>
              <a:t> </a:t>
            </a:r>
            <a:r>
              <a:rPr lang="tr-TR" dirty="0" err="1" smtClean="0"/>
              <a:t>teacher</a:t>
            </a:r>
            <a:r>
              <a:rPr lang="tr-TR" dirty="0" smtClean="0"/>
              <a:t> “</a:t>
            </a:r>
            <a:r>
              <a:rPr lang="tr-TR" dirty="0" err="1" smtClean="0"/>
              <a:t>models</a:t>
            </a:r>
            <a:r>
              <a:rPr lang="tr-TR" dirty="0" smtClean="0"/>
              <a:t>” </a:t>
            </a:r>
            <a:r>
              <a:rPr lang="tr-TR" dirty="0" err="1" smtClean="0"/>
              <a:t>the</a:t>
            </a:r>
            <a:r>
              <a:rPr lang="tr-TR" dirty="0" smtClean="0"/>
              <a:t> </a:t>
            </a:r>
            <a:r>
              <a:rPr lang="tr-TR" dirty="0" err="1" smtClean="0"/>
              <a:t>target</a:t>
            </a:r>
            <a:r>
              <a:rPr lang="tr-TR" dirty="0" smtClean="0"/>
              <a:t> </a:t>
            </a:r>
            <a:r>
              <a:rPr lang="tr-TR" dirty="0" err="1" smtClean="0"/>
              <a:t>language</a:t>
            </a:r>
            <a:r>
              <a:rPr lang="tr-TR" dirty="0" smtClean="0"/>
              <a:t>. </a:t>
            </a:r>
            <a:r>
              <a:rPr lang="tr-TR" dirty="0" err="1" smtClean="0"/>
              <a:t>Adapted</a:t>
            </a:r>
            <a:r>
              <a:rPr lang="tr-TR" dirty="0" smtClean="0"/>
              <a:t> from: </a:t>
            </a:r>
            <a:r>
              <a:rPr lang="tr-TR" dirty="0" err="1" smtClean="0"/>
              <a:t>British</a:t>
            </a:r>
            <a:r>
              <a:rPr lang="tr-TR" dirty="0" smtClean="0"/>
              <a:t> </a:t>
            </a:r>
            <a:r>
              <a:rPr lang="tr-TR" dirty="0" err="1" smtClean="0"/>
              <a:t>Council</a:t>
            </a:r>
            <a:r>
              <a:rPr lang="tr-TR" dirty="0" smtClean="0"/>
              <a:t>/BBC </a:t>
            </a:r>
            <a:r>
              <a:rPr lang="tr-TR" dirty="0" err="1" smtClean="0"/>
              <a:t>website</a:t>
            </a:r>
            <a:r>
              <a:rPr lang="tr-TR" dirty="0" smtClean="0"/>
              <a:t> </a:t>
            </a:r>
            <a:r>
              <a:rPr lang="tr-TR" u="sng" dirty="0" smtClean="0"/>
              <a:t>http://www.</a:t>
            </a:r>
            <a:r>
              <a:rPr lang="tr-TR" u="sng" dirty="0" err="1" smtClean="0"/>
              <a:t>teachingenglish</a:t>
            </a:r>
            <a:r>
              <a:rPr lang="tr-TR" u="sng" dirty="0" smtClean="0"/>
              <a:t>.</a:t>
            </a:r>
            <a:r>
              <a:rPr lang="tr-TR" u="sng" dirty="0" err="1" smtClean="0"/>
              <a:t>org.uk</a:t>
            </a:r>
            <a:r>
              <a:rPr lang="tr-TR" u="sng" dirty="0" smtClean="0"/>
              <a:t>/</a:t>
            </a:r>
            <a:r>
              <a:rPr lang="tr-TR" u="sng" dirty="0" err="1" smtClean="0"/>
              <a:t>knowledge</a:t>
            </a:r>
            <a:r>
              <a:rPr lang="tr-TR" u="sng" dirty="0" smtClean="0"/>
              <a:t>-</a:t>
            </a:r>
            <a:r>
              <a:rPr lang="tr-TR" u="sng" dirty="0" err="1" smtClean="0"/>
              <a:t>database</a:t>
            </a:r>
            <a:r>
              <a:rPr lang="tr-TR" u="sng" dirty="0" smtClean="0"/>
              <a:t>/</a:t>
            </a:r>
            <a:r>
              <a:rPr lang="tr-TR" u="sng" dirty="0" err="1" smtClean="0"/>
              <a:t>teacher</a:t>
            </a:r>
            <a:r>
              <a:rPr lang="tr-TR" u="sng" dirty="0" smtClean="0"/>
              <a:t>-centred</a:t>
            </a:r>
          </a:p>
          <a:p>
            <a:r>
              <a:rPr lang="tr-TR" u="sng" dirty="0" smtClean="0"/>
              <a:t> </a:t>
            </a:r>
            <a:endParaRPr lang="tr-TR" u="sng"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44</a:t>
            </a:fld>
            <a:endParaRPr lang="tr-TR"/>
          </a:p>
        </p:txBody>
      </p:sp>
    </p:spTree>
    <p:extLst>
      <p:ext uri="{BB962C8B-B14F-4D97-AF65-F5344CB8AC3E}">
        <p14:creationId xmlns:p14="http://schemas.microsoft.com/office/powerpoint/2010/main" val="2012010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Can </a:t>
            </a:r>
            <a:r>
              <a:rPr lang="tr-TR" dirty="0" err="1" smtClean="0"/>
              <a:t>briefly</a:t>
            </a:r>
            <a:r>
              <a:rPr lang="tr-TR" dirty="0" smtClean="0"/>
              <a:t> </a:t>
            </a:r>
            <a:r>
              <a:rPr lang="tr-TR" dirty="0" err="1" smtClean="0"/>
              <a:t>discuss</a:t>
            </a:r>
            <a:r>
              <a:rPr lang="tr-TR" dirty="0" smtClean="0"/>
              <a:t> </a:t>
            </a:r>
            <a:r>
              <a:rPr lang="tr-TR" dirty="0" err="1" smtClean="0"/>
              <a:t>the</a:t>
            </a:r>
            <a:r>
              <a:rPr lang="tr-TR" dirty="0" smtClean="0"/>
              <a:t> </a:t>
            </a:r>
            <a:r>
              <a:rPr lang="tr-TR" dirty="0" err="1" smtClean="0"/>
              <a:t>benefits</a:t>
            </a:r>
            <a:r>
              <a:rPr lang="tr-TR" dirty="0" smtClean="0"/>
              <a:t> of </a:t>
            </a:r>
            <a:r>
              <a:rPr lang="tr-TR" dirty="0" err="1" smtClean="0"/>
              <a:t>student</a:t>
            </a:r>
            <a:r>
              <a:rPr lang="tr-TR" dirty="0" smtClean="0"/>
              <a:t> centred </a:t>
            </a:r>
            <a:r>
              <a:rPr lang="tr-TR" dirty="0" err="1" smtClean="0"/>
              <a:t>teaching</a:t>
            </a:r>
            <a:r>
              <a:rPr lang="tr-TR" dirty="0" smtClean="0"/>
              <a:t> (</a:t>
            </a:r>
            <a:r>
              <a:rPr lang="tr-TR" dirty="0" err="1" smtClean="0"/>
              <a:t>above</a:t>
            </a:r>
            <a:r>
              <a:rPr lang="tr-TR" dirty="0" smtClean="0"/>
              <a:t>) </a:t>
            </a:r>
            <a:r>
              <a:rPr lang="tr-TR" dirty="0" err="1" smtClean="0"/>
              <a:t>especially</a:t>
            </a:r>
            <a:r>
              <a:rPr lang="tr-TR" dirty="0" smtClean="0"/>
              <a:t> for </a:t>
            </a:r>
            <a:r>
              <a:rPr lang="tr-TR" dirty="0" err="1" smtClean="0"/>
              <a:t>large</a:t>
            </a:r>
            <a:r>
              <a:rPr lang="tr-TR" dirty="0" smtClean="0"/>
              <a:t> </a:t>
            </a:r>
            <a:r>
              <a:rPr lang="tr-TR" dirty="0" err="1" smtClean="0"/>
              <a:t>classes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45</a:t>
            </a:fld>
            <a:endParaRPr lang="tr-TR"/>
          </a:p>
        </p:txBody>
      </p:sp>
    </p:spTree>
    <p:extLst>
      <p:ext uri="{BB962C8B-B14F-4D97-AF65-F5344CB8AC3E}">
        <p14:creationId xmlns:p14="http://schemas.microsoft.com/office/powerpoint/2010/main" val="2627068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think</a:t>
            </a:r>
            <a:r>
              <a:rPr lang="tr-TR" dirty="0" smtClean="0"/>
              <a:t> of </a:t>
            </a:r>
            <a:r>
              <a:rPr lang="tr-TR" dirty="0" err="1" smtClean="0"/>
              <a:t>student</a:t>
            </a:r>
            <a:r>
              <a:rPr lang="tr-TR" dirty="0" smtClean="0"/>
              <a:t> centred </a:t>
            </a:r>
            <a:r>
              <a:rPr lang="tr-TR" dirty="0" err="1" smtClean="0"/>
              <a:t>tasks</a:t>
            </a:r>
            <a:r>
              <a:rPr lang="tr-TR" dirty="0" smtClean="0"/>
              <a:t>. </a:t>
            </a:r>
            <a:r>
              <a:rPr lang="tr-TR" dirty="0" err="1" smtClean="0"/>
              <a:t>Examples</a:t>
            </a:r>
            <a:r>
              <a:rPr lang="tr-TR" dirty="0" smtClean="0"/>
              <a:t> of </a:t>
            </a:r>
            <a:r>
              <a:rPr lang="tr-TR" dirty="0" err="1" smtClean="0"/>
              <a:t>communicative</a:t>
            </a:r>
            <a:r>
              <a:rPr lang="tr-TR" dirty="0" smtClean="0"/>
              <a:t> activities </a:t>
            </a:r>
            <a:r>
              <a:rPr lang="tr-TR" dirty="0" err="1" smtClean="0"/>
              <a:t>could</a:t>
            </a:r>
            <a:r>
              <a:rPr lang="tr-TR" dirty="0" smtClean="0"/>
              <a:t> be: </a:t>
            </a:r>
          </a:p>
          <a:p>
            <a:pPr>
              <a:buFont typeface="Arial" pitchFamily="34" charset="0"/>
              <a:buChar char="•"/>
            </a:pPr>
            <a:r>
              <a:rPr lang="tr-TR" dirty="0" err="1" smtClean="0"/>
              <a:t>Sentences</a:t>
            </a:r>
            <a:r>
              <a:rPr lang="tr-TR" dirty="0" smtClean="0"/>
              <a:t> </a:t>
            </a:r>
            <a:r>
              <a:rPr lang="tr-TR" dirty="0" err="1" smtClean="0"/>
              <a:t>that</a:t>
            </a:r>
            <a:r>
              <a:rPr lang="tr-TR" dirty="0" smtClean="0"/>
              <a:t> </a:t>
            </a:r>
            <a:r>
              <a:rPr lang="tr-TR" dirty="0" err="1" smtClean="0"/>
              <a:t>have</a:t>
            </a:r>
            <a:r>
              <a:rPr lang="tr-TR" dirty="0" smtClean="0"/>
              <a:t> </a:t>
            </a:r>
            <a:r>
              <a:rPr lang="tr-TR" dirty="0" err="1" smtClean="0"/>
              <a:t>been</a:t>
            </a:r>
            <a:r>
              <a:rPr lang="tr-TR" dirty="0" smtClean="0"/>
              <a:t> </a:t>
            </a:r>
            <a:r>
              <a:rPr lang="tr-TR" dirty="0" err="1" smtClean="0"/>
              <a:t>cut</a:t>
            </a:r>
            <a:r>
              <a:rPr lang="tr-TR" dirty="0" smtClean="0"/>
              <a:t> </a:t>
            </a:r>
            <a:r>
              <a:rPr lang="tr-TR" dirty="0" err="1" smtClean="0"/>
              <a:t>into</a:t>
            </a:r>
            <a:r>
              <a:rPr lang="tr-TR" dirty="0" smtClean="0"/>
              <a:t> 2 </a:t>
            </a:r>
            <a:r>
              <a:rPr lang="tr-TR" dirty="0" err="1" smtClean="0"/>
              <a:t>halves</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move</a:t>
            </a:r>
            <a:r>
              <a:rPr lang="tr-TR" dirty="0" smtClean="0"/>
              <a:t> </a:t>
            </a:r>
            <a:r>
              <a:rPr lang="tr-TR" dirty="0" err="1" smtClean="0"/>
              <a:t>around</a:t>
            </a:r>
            <a:r>
              <a:rPr lang="tr-TR" dirty="0" smtClean="0"/>
              <a:t> </a:t>
            </a:r>
            <a:r>
              <a:rPr lang="tr-TR" dirty="0" err="1" smtClean="0"/>
              <a:t>the</a:t>
            </a:r>
            <a:r>
              <a:rPr lang="tr-TR" dirty="0" smtClean="0"/>
              <a:t> </a:t>
            </a:r>
            <a:r>
              <a:rPr lang="tr-TR" dirty="0" err="1" smtClean="0"/>
              <a:t>class</a:t>
            </a:r>
            <a:r>
              <a:rPr lang="tr-TR" dirty="0" smtClean="0"/>
              <a:t> </a:t>
            </a:r>
            <a:r>
              <a:rPr lang="tr-TR" dirty="0" err="1" smtClean="0"/>
              <a:t>to</a:t>
            </a:r>
            <a:r>
              <a:rPr lang="tr-TR" dirty="0" smtClean="0"/>
              <a:t> </a:t>
            </a:r>
            <a:r>
              <a:rPr lang="tr-TR" dirty="0" err="1" smtClean="0"/>
              <a:t>find</a:t>
            </a:r>
            <a:r>
              <a:rPr lang="tr-TR" dirty="0" smtClean="0"/>
              <a:t> </a:t>
            </a:r>
            <a:r>
              <a:rPr lang="tr-TR" dirty="0" err="1" smtClean="0"/>
              <a:t>the</a:t>
            </a:r>
            <a:r>
              <a:rPr lang="tr-TR" dirty="0" smtClean="0"/>
              <a:t> </a:t>
            </a:r>
            <a:r>
              <a:rPr lang="tr-TR" dirty="0" err="1" smtClean="0"/>
              <a:t>correct</a:t>
            </a:r>
            <a:r>
              <a:rPr lang="tr-TR" dirty="0" smtClean="0"/>
              <a:t> </a:t>
            </a:r>
            <a:r>
              <a:rPr lang="tr-TR" dirty="0" err="1" smtClean="0"/>
              <a:t>pair</a:t>
            </a:r>
            <a:r>
              <a:rPr lang="tr-TR" dirty="0" smtClean="0"/>
              <a:t> vs. a </a:t>
            </a:r>
            <a:r>
              <a:rPr lang="tr-TR" dirty="0" err="1" smtClean="0"/>
              <a:t>mix</a:t>
            </a:r>
            <a:r>
              <a:rPr lang="tr-TR" dirty="0" smtClean="0"/>
              <a:t> and </a:t>
            </a:r>
            <a:r>
              <a:rPr lang="tr-TR" dirty="0" err="1" smtClean="0"/>
              <a:t>match</a:t>
            </a:r>
            <a:r>
              <a:rPr lang="tr-TR" dirty="0" smtClean="0"/>
              <a:t> </a:t>
            </a:r>
            <a:r>
              <a:rPr lang="tr-TR" dirty="0" err="1" smtClean="0"/>
              <a:t>exercise</a:t>
            </a:r>
            <a:r>
              <a:rPr lang="tr-TR" dirty="0" smtClean="0"/>
              <a:t> done </a:t>
            </a:r>
            <a:r>
              <a:rPr lang="tr-TR" dirty="0" err="1" smtClean="0"/>
              <a:t>silently</a:t>
            </a:r>
            <a:r>
              <a:rPr lang="tr-TR" dirty="0" smtClean="0"/>
              <a:t> in </a:t>
            </a:r>
            <a:r>
              <a:rPr lang="tr-TR" dirty="0" err="1" smtClean="0"/>
              <a:t>workbooks</a:t>
            </a:r>
            <a:r>
              <a:rPr lang="tr-TR" dirty="0" smtClean="0"/>
              <a:t>.  </a:t>
            </a:r>
          </a:p>
          <a:p>
            <a:pPr>
              <a:buFont typeface="Arial" pitchFamily="34" charset="0"/>
              <a:buChar char="•"/>
            </a:pPr>
            <a:r>
              <a:rPr lang="tr-TR" dirty="0" err="1" smtClean="0"/>
              <a:t>Information</a:t>
            </a:r>
            <a:r>
              <a:rPr lang="tr-TR" dirty="0" smtClean="0"/>
              <a:t> </a:t>
            </a:r>
            <a:r>
              <a:rPr lang="tr-TR" dirty="0" err="1" smtClean="0"/>
              <a:t>exchange</a:t>
            </a:r>
            <a:r>
              <a:rPr lang="tr-TR" dirty="0" smtClean="0"/>
              <a:t> </a:t>
            </a:r>
            <a:r>
              <a:rPr lang="tr-TR" dirty="0" err="1" smtClean="0"/>
              <a:t>activity</a:t>
            </a:r>
            <a:r>
              <a:rPr lang="tr-TR" dirty="0" smtClean="0"/>
              <a:t> in </a:t>
            </a:r>
            <a:r>
              <a:rPr lang="tr-TR" dirty="0" err="1" smtClean="0"/>
              <a:t>pairs</a:t>
            </a:r>
            <a:r>
              <a:rPr lang="tr-TR" dirty="0" smtClean="0"/>
              <a:t> </a:t>
            </a:r>
            <a:r>
              <a:rPr lang="tr-TR" dirty="0" err="1" smtClean="0"/>
              <a:t>to</a:t>
            </a:r>
            <a:r>
              <a:rPr lang="tr-TR" dirty="0" smtClean="0"/>
              <a:t> </a:t>
            </a:r>
            <a:r>
              <a:rPr lang="tr-TR" dirty="0" err="1" smtClean="0"/>
              <a:t>answer</a:t>
            </a:r>
            <a:r>
              <a:rPr lang="tr-TR" dirty="0" smtClean="0"/>
              <a:t> </a:t>
            </a:r>
            <a:r>
              <a:rPr lang="tr-TR" dirty="0" err="1" smtClean="0"/>
              <a:t>questions</a:t>
            </a:r>
            <a:r>
              <a:rPr lang="tr-TR" dirty="0" smtClean="0"/>
              <a:t> vs </a:t>
            </a:r>
            <a:r>
              <a:rPr lang="tr-TR" dirty="0" err="1" smtClean="0"/>
              <a:t>all</a:t>
            </a:r>
            <a:r>
              <a:rPr lang="tr-TR" dirty="0" smtClean="0"/>
              <a:t> </a:t>
            </a:r>
            <a:r>
              <a:rPr lang="tr-TR" dirty="0" err="1" smtClean="0"/>
              <a:t>students</a:t>
            </a:r>
            <a:r>
              <a:rPr lang="tr-TR" dirty="0" smtClean="0"/>
              <a:t> </a:t>
            </a:r>
            <a:r>
              <a:rPr lang="tr-TR" dirty="0" err="1" smtClean="0"/>
              <a:t>having</a:t>
            </a:r>
            <a:r>
              <a:rPr lang="tr-TR" dirty="0" smtClean="0"/>
              <a:t> </a:t>
            </a:r>
            <a:r>
              <a:rPr lang="tr-TR" dirty="0" err="1" smtClean="0"/>
              <a:t>the</a:t>
            </a:r>
            <a:r>
              <a:rPr lang="tr-TR" dirty="0" smtClean="0"/>
              <a:t> </a:t>
            </a:r>
            <a:r>
              <a:rPr lang="tr-TR" dirty="0" err="1" smtClean="0"/>
              <a:t>same</a:t>
            </a:r>
            <a:r>
              <a:rPr lang="tr-TR" dirty="0" smtClean="0"/>
              <a:t> </a:t>
            </a:r>
            <a:r>
              <a:rPr lang="tr-TR" dirty="0" err="1" smtClean="0"/>
              <a:t>text</a:t>
            </a:r>
            <a:r>
              <a:rPr lang="tr-TR" dirty="0" smtClean="0"/>
              <a:t> and </a:t>
            </a:r>
            <a:r>
              <a:rPr lang="tr-TR" dirty="0" err="1" smtClean="0"/>
              <a:t>working</a:t>
            </a:r>
            <a:r>
              <a:rPr lang="tr-TR" dirty="0" smtClean="0"/>
              <a:t> </a:t>
            </a:r>
            <a:r>
              <a:rPr lang="tr-TR" dirty="0" err="1" smtClean="0"/>
              <a:t>alone</a:t>
            </a:r>
            <a:r>
              <a:rPr lang="tr-TR" dirty="0" smtClean="0"/>
              <a:t> </a:t>
            </a:r>
            <a:r>
              <a:rPr lang="tr-TR" dirty="0" err="1" smtClean="0"/>
              <a:t>after</a:t>
            </a:r>
            <a:r>
              <a:rPr lang="tr-TR" dirty="0" smtClean="0"/>
              <a:t> </a:t>
            </a:r>
            <a:r>
              <a:rPr lang="tr-TR" dirty="0" err="1" smtClean="0"/>
              <a:t>teacher</a:t>
            </a:r>
            <a:r>
              <a:rPr lang="tr-TR" dirty="0" smtClean="0"/>
              <a:t> has </a:t>
            </a:r>
            <a:r>
              <a:rPr lang="tr-TR" dirty="0" err="1" smtClean="0"/>
              <a:t>provided</a:t>
            </a:r>
            <a:r>
              <a:rPr lang="tr-TR" dirty="0" smtClean="0"/>
              <a:t> </a:t>
            </a:r>
            <a:r>
              <a:rPr lang="tr-TR" dirty="0" err="1" smtClean="0"/>
              <a:t>instructions</a:t>
            </a:r>
            <a:r>
              <a:rPr lang="tr-TR" dirty="0" smtClean="0"/>
              <a:t> </a:t>
            </a:r>
            <a:r>
              <a:rPr lang="tr-TR" dirty="0" err="1" smtClean="0"/>
              <a:t>to</a:t>
            </a:r>
            <a:r>
              <a:rPr lang="tr-TR" dirty="0" smtClean="0"/>
              <a:t> </a:t>
            </a:r>
            <a:r>
              <a:rPr lang="tr-TR" dirty="0" err="1" smtClean="0"/>
              <a:t>the</a:t>
            </a:r>
            <a:r>
              <a:rPr lang="tr-TR" dirty="0" smtClean="0"/>
              <a:t> </a:t>
            </a:r>
            <a:r>
              <a:rPr lang="tr-TR" dirty="0" err="1" smtClean="0"/>
              <a:t>whole</a:t>
            </a:r>
            <a:r>
              <a:rPr lang="tr-TR" dirty="0" smtClean="0"/>
              <a:t> </a:t>
            </a:r>
            <a:r>
              <a:rPr lang="tr-TR" dirty="0" err="1" smtClean="0"/>
              <a:t>class</a:t>
            </a:r>
            <a:r>
              <a:rPr lang="tr-TR" dirty="0" smtClean="0"/>
              <a:t> vs </a:t>
            </a:r>
            <a:r>
              <a:rPr lang="tr-TR" dirty="0" err="1" smtClean="0"/>
              <a:t>gap</a:t>
            </a:r>
            <a:r>
              <a:rPr lang="tr-TR" dirty="0" smtClean="0"/>
              <a:t> </a:t>
            </a:r>
            <a:r>
              <a:rPr lang="tr-TR" dirty="0" err="1" smtClean="0"/>
              <a:t>fill</a:t>
            </a:r>
            <a:r>
              <a:rPr lang="tr-TR" dirty="0" smtClean="0"/>
              <a:t> </a:t>
            </a:r>
            <a:r>
              <a:rPr lang="tr-TR" dirty="0" err="1" smtClean="0"/>
              <a:t>with</a:t>
            </a:r>
            <a:r>
              <a:rPr lang="tr-TR" dirty="0" smtClean="0"/>
              <a:t> </a:t>
            </a:r>
            <a:r>
              <a:rPr lang="tr-TR" dirty="0" err="1" smtClean="0"/>
              <a:t>teacher</a:t>
            </a:r>
            <a:r>
              <a:rPr lang="tr-TR" dirty="0" smtClean="0"/>
              <a:t> </a:t>
            </a:r>
            <a:r>
              <a:rPr lang="tr-TR" dirty="0" err="1" smtClean="0"/>
              <a:t>dictating</a:t>
            </a:r>
            <a:r>
              <a:rPr lang="tr-TR" dirty="0" smtClean="0"/>
              <a:t>.</a:t>
            </a:r>
          </a:p>
          <a:p>
            <a:pPr>
              <a:buFont typeface="Arial" pitchFamily="34" charset="0"/>
              <a:buChar char="•"/>
            </a:pPr>
            <a:r>
              <a:rPr lang="tr-TR" dirty="0" err="1" smtClean="0"/>
              <a:t>Correcting</a:t>
            </a:r>
            <a:r>
              <a:rPr lang="tr-TR" dirty="0" smtClean="0"/>
              <a:t> </a:t>
            </a:r>
            <a:r>
              <a:rPr lang="tr-TR" dirty="0" err="1" smtClean="0"/>
              <a:t>sentences</a:t>
            </a:r>
            <a:r>
              <a:rPr lang="tr-TR" dirty="0" smtClean="0"/>
              <a:t> </a:t>
            </a:r>
            <a:r>
              <a:rPr lang="tr-TR" dirty="0" err="1" smtClean="0"/>
              <a:t>with</a:t>
            </a:r>
            <a:r>
              <a:rPr lang="tr-TR" dirty="0" smtClean="0"/>
              <a:t> </a:t>
            </a:r>
            <a:r>
              <a:rPr lang="tr-TR" dirty="0" err="1" smtClean="0"/>
              <a:t>mistakes</a:t>
            </a:r>
            <a:r>
              <a:rPr lang="tr-TR" dirty="0" smtClean="0"/>
              <a:t> (</a:t>
            </a:r>
            <a:r>
              <a:rPr lang="tr-TR" dirty="0" err="1" smtClean="0"/>
              <a:t>groups</a:t>
            </a:r>
            <a:r>
              <a:rPr lang="tr-TR" dirty="0" smtClean="0"/>
              <a:t> of </a:t>
            </a:r>
            <a:r>
              <a:rPr lang="tr-TR" dirty="0" err="1" smtClean="0"/>
              <a:t>small</a:t>
            </a:r>
            <a:r>
              <a:rPr lang="tr-TR" dirty="0" smtClean="0"/>
              <a:t> </a:t>
            </a:r>
            <a:r>
              <a:rPr lang="tr-TR" dirty="0" err="1" smtClean="0"/>
              <a:t>teams</a:t>
            </a:r>
            <a:r>
              <a:rPr lang="tr-TR" dirty="0" smtClean="0"/>
              <a:t>) vs </a:t>
            </a:r>
            <a:r>
              <a:rPr lang="tr-TR" dirty="0" err="1" smtClean="0"/>
              <a:t>teacher</a:t>
            </a:r>
            <a:r>
              <a:rPr lang="tr-TR" dirty="0" smtClean="0"/>
              <a:t> </a:t>
            </a:r>
            <a:r>
              <a:rPr lang="tr-TR" dirty="0" err="1" smtClean="0"/>
              <a:t>calling</a:t>
            </a:r>
            <a:r>
              <a:rPr lang="tr-TR" dirty="0" smtClean="0"/>
              <a:t> </a:t>
            </a:r>
            <a:r>
              <a:rPr lang="tr-TR" dirty="0" err="1" smtClean="0"/>
              <a:t>out</a:t>
            </a:r>
            <a:r>
              <a:rPr lang="tr-TR" dirty="0" smtClean="0"/>
              <a:t> </a:t>
            </a:r>
            <a:r>
              <a:rPr lang="tr-TR" dirty="0" err="1" smtClean="0"/>
              <a:t>errors</a:t>
            </a:r>
            <a:r>
              <a:rPr lang="tr-TR" dirty="0" smtClean="0"/>
              <a:t> (</a:t>
            </a:r>
            <a:r>
              <a:rPr lang="tr-TR" dirty="0" err="1" smtClean="0"/>
              <a:t>or</a:t>
            </a:r>
            <a:r>
              <a:rPr lang="tr-TR" dirty="0" smtClean="0"/>
              <a:t> </a:t>
            </a:r>
            <a:r>
              <a:rPr lang="tr-TR" dirty="0" err="1" smtClean="0"/>
              <a:t>taking</a:t>
            </a:r>
            <a:r>
              <a:rPr lang="tr-TR" dirty="0" smtClean="0"/>
              <a:t> </a:t>
            </a:r>
            <a:r>
              <a:rPr lang="tr-TR" dirty="0" err="1" smtClean="0"/>
              <a:t>them</a:t>
            </a:r>
            <a:r>
              <a:rPr lang="tr-TR" dirty="0" smtClean="0"/>
              <a:t> </a:t>
            </a:r>
            <a:r>
              <a:rPr lang="tr-TR" dirty="0" err="1" smtClean="0"/>
              <a:t>home</a:t>
            </a:r>
            <a:r>
              <a:rPr lang="tr-TR" dirty="0" smtClean="0"/>
              <a:t> </a:t>
            </a:r>
            <a:r>
              <a:rPr lang="tr-TR" dirty="0" err="1" smtClean="0"/>
              <a:t>to</a:t>
            </a:r>
            <a:r>
              <a:rPr lang="tr-TR" dirty="0" smtClean="0"/>
              <a:t> mark)</a:t>
            </a:r>
          </a:p>
          <a:p>
            <a:pPr>
              <a:buFont typeface="Arial" pitchFamily="34" charset="0"/>
              <a:buChar char="•"/>
            </a:pPr>
            <a:r>
              <a:rPr lang="tr-TR" dirty="0" smtClean="0"/>
              <a:t>Picture </a:t>
            </a:r>
            <a:r>
              <a:rPr lang="tr-TR" dirty="0" err="1" smtClean="0"/>
              <a:t>dicatation</a:t>
            </a:r>
            <a:r>
              <a:rPr lang="tr-TR" dirty="0" smtClean="0"/>
              <a:t> in </a:t>
            </a:r>
            <a:r>
              <a:rPr lang="tr-TR" dirty="0" err="1" smtClean="0"/>
              <a:t>paırs</a:t>
            </a:r>
            <a:r>
              <a:rPr lang="tr-TR" dirty="0" smtClean="0"/>
              <a:t> vs. </a:t>
            </a:r>
            <a:r>
              <a:rPr lang="tr-TR" dirty="0" err="1" smtClean="0"/>
              <a:t>teacher</a:t>
            </a:r>
            <a:r>
              <a:rPr lang="tr-TR" dirty="0" smtClean="0"/>
              <a:t> </a:t>
            </a:r>
            <a:r>
              <a:rPr lang="tr-TR" dirty="0" err="1" smtClean="0"/>
              <a:t>dictating</a:t>
            </a:r>
            <a:r>
              <a:rPr lang="tr-TR" dirty="0" smtClean="0"/>
              <a:t> </a:t>
            </a:r>
            <a:r>
              <a:rPr lang="tr-TR" dirty="0" err="1" smtClean="0"/>
              <a:t>to</a:t>
            </a:r>
            <a:r>
              <a:rPr lang="tr-TR" dirty="0" smtClean="0"/>
              <a:t> </a:t>
            </a:r>
            <a:r>
              <a:rPr lang="tr-TR" dirty="0" err="1" smtClean="0"/>
              <a:t>the</a:t>
            </a:r>
            <a:r>
              <a:rPr lang="tr-TR" dirty="0" smtClean="0"/>
              <a:t> </a:t>
            </a:r>
            <a:r>
              <a:rPr lang="tr-TR" dirty="0" err="1" smtClean="0"/>
              <a:t>entire</a:t>
            </a:r>
            <a:r>
              <a:rPr lang="tr-TR" dirty="0" smtClean="0"/>
              <a:t> </a:t>
            </a:r>
            <a:r>
              <a:rPr lang="tr-TR" dirty="0" err="1" smtClean="0"/>
              <a:t>class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46</a:t>
            </a:fld>
            <a:endParaRPr lang="tr-TR"/>
          </a:p>
        </p:txBody>
      </p:sp>
    </p:spTree>
    <p:extLst>
      <p:ext uri="{BB962C8B-B14F-4D97-AF65-F5344CB8AC3E}">
        <p14:creationId xmlns:p14="http://schemas.microsoft.com/office/powerpoint/2010/main" val="2514507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Reduce</a:t>
            </a:r>
            <a:r>
              <a:rPr lang="tr-TR" dirty="0" smtClean="0"/>
              <a:t>…..</a:t>
            </a:r>
            <a:r>
              <a:rPr lang="tr-TR" sz="1200" b="0" i="0" kern="1200" dirty="0" smtClean="0">
                <a:solidFill>
                  <a:schemeClr val="tx1"/>
                </a:solidFill>
                <a:latin typeface="+mn-lt"/>
                <a:ea typeface="+mn-ea"/>
                <a:cs typeface="+mn-cs"/>
              </a:rPr>
              <a:t> R</a:t>
            </a:r>
            <a:r>
              <a:rPr lang="en-US" sz="1200" b="0" i="0" kern="1200" dirty="0" smtClean="0">
                <a:solidFill>
                  <a:schemeClr val="tx1"/>
                </a:solidFill>
                <a:latin typeface="+mn-lt"/>
                <a:ea typeface="+mn-ea"/>
                <a:cs typeface="+mn-cs"/>
              </a:rPr>
              <a:t>educe the amount of </a:t>
            </a:r>
            <a:r>
              <a:rPr lang="tr-TR" sz="1200" b="0" i="0" kern="1200" dirty="0" err="1" smtClean="0">
                <a:solidFill>
                  <a:schemeClr val="tx1"/>
                </a:solidFill>
                <a:latin typeface="+mn-lt"/>
                <a:ea typeface="+mn-ea"/>
                <a:cs typeface="+mn-cs"/>
              </a:rPr>
              <a:t>material</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that</a:t>
            </a:r>
            <a:r>
              <a:rPr lang="tr-T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you give </a:t>
            </a:r>
            <a:r>
              <a:rPr lang="tr-TR" sz="1200" b="0" i="0" kern="1200" dirty="0" err="1" smtClean="0">
                <a:solidFill>
                  <a:schemeClr val="tx1"/>
                </a:solidFill>
                <a:latin typeface="+mn-lt"/>
                <a:ea typeface="+mn-ea"/>
                <a:cs typeface="+mn-cs"/>
              </a:rPr>
              <a:t>to</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the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students</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rPr>
              <a:t>before</a:t>
            </a:r>
            <a:r>
              <a:rPr lang="en-US" sz="1200" b="0" i="0" kern="1200" dirty="0" smtClean="0">
                <a:solidFill>
                  <a:schemeClr val="tx1"/>
                </a:solidFill>
                <a:latin typeface="+mn-lt"/>
                <a:ea typeface="+mn-ea"/>
                <a:cs typeface="+mn-cs"/>
              </a:rPr>
              <a:t> asking them to do something with it.</a:t>
            </a:r>
            <a:r>
              <a:rPr lang="tr-TR" sz="1200" b="0" i="0" kern="1200" dirty="0" smtClean="0">
                <a:solidFill>
                  <a:schemeClr val="tx1"/>
                </a:solidFill>
                <a:latin typeface="+mn-lt"/>
                <a:ea typeface="+mn-ea"/>
                <a:cs typeface="+mn-cs"/>
              </a:rPr>
              <a:t> </a:t>
            </a:r>
            <a:r>
              <a:rPr lang="tr-TR" dirty="0" err="1" smtClean="0"/>
              <a:t>So</a:t>
            </a:r>
            <a:r>
              <a:rPr lang="tr-TR" dirty="0" smtClean="0"/>
              <a:t> </a:t>
            </a:r>
            <a:r>
              <a:rPr lang="tr-TR" dirty="0" err="1" smtClean="0"/>
              <a:t>think</a:t>
            </a:r>
            <a:r>
              <a:rPr lang="tr-TR" dirty="0" smtClean="0"/>
              <a:t> </a:t>
            </a:r>
            <a:r>
              <a:rPr lang="tr-TR" dirty="0" err="1" smtClean="0"/>
              <a:t>about</a:t>
            </a:r>
            <a:r>
              <a:rPr lang="tr-TR" dirty="0" smtClean="0"/>
              <a:t> </a:t>
            </a:r>
            <a:r>
              <a:rPr lang="tr-TR" dirty="0" err="1" smtClean="0"/>
              <a:t>asking</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consider</a:t>
            </a:r>
            <a:r>
              <a:rPr lang="tr-TR" dirty="0" smtClean="0"/>
              <a:t> </a:t>
            </a:r>
            <a:r>
              <a:rPr lang="tr-TR" dirty="0" err="1" smtClean="0"/>
              <a:t>what</a:t>
            </a:r>
            <a:r>
              <a:rPr lang="tr-TR" dirty="0" smtClean="0"/>
              <a:t> for </a:t>
            </a:r>
            <a:r>
              <a:rPr lang="tr-TR" dirty="0" err="1" smtClean="0"/>
              <a:t>example</a:t>
            </a:r>
            <a:r>
              <a:rPr lang="tr-TR" dirty="0" smtClean="0"/>
              <a:t> </a:t>
            </a:r>
            <a:r>
              <a:rPr lang="tr-TR" dirty="0" err="1" smtClean="0"/>
              <a:t>they</a:t>
            </a:r>
            <a:r>
              <a:rPr lang="tr-TR" dirty="0" smtClean="0"/>
              <a:t> </a:t>
            </a:r>
            <a:r>
              <a:rPr lang="tr-TR" dirty="0" err="1" smtClean="0"/>
              <a:t>think</a:t>
            </a:r>
            <a:r>
              <a:rPr lang="tr-TR" dirty="0" smtClean="0"/>
              <a:t> </a:t>
            </a:r>
            <a:r>
              <a:rPr lang="tr-TR" dirty="0" err="1" smtClean="0"/>
              <a:t>that</a:t>
            </a:r>
            <a:r>
              <a:rPr lang="tr-TR" dirty="0" smtClean="0"/>
              <a:t> a </a:t>
            </a:r>
            <a:r>
              <a:rPr lang="tr-TR" dirty="0" err="1" smtClean="0"/>
              <a:t>book</a:t>
            </a:r>
            <a:r>
              <a:rPr lang="tr-TR" dirty="0" smtClean="0"/>
              <a:t> </a:t>
            </a:r>
            <a:r>
              <a:rPr lang="tr-TR" dirty="0" err="1" smtClean="0"/>
              <a:t>might</a:t>
            </a:r>
            <a:r>
              <a:rPr lang="tr-TR" dirty="0" smtClean="0"/>
              <a:t> be </a:t>
            </a:r>
            <a:r>
              <a:rPr lang="tr-TR" dirty="0" err="1" smtClean="0"/>
              <a:t>about</a:t>
            </a:r>
            <a:r>
              <a:rPr lang="tr-TR" dirty="0" smtClean="0"/>
              <a:t> </a:t>
            </a:r>
            <a:r>
              <a:rPr lang="tr-TR" dirty="0" err="1" smtClean="0"/>
              <a:t>rather</a:t>
            </a:r>
            <a:r>
              <a:rPr lang="tr-TR" dirty="0" smtClean="0"/>
              <a:t> </a:t>
            </a:r>
            <a:r>
              <a:rPr lang="tr-TR" dirty="0" err="1" smtClean="0"/>
              <a:t>simply</a:t>
            </a:r>
            <a:r>
              <a:rPr lang="tr-TR" dirty="0" smtClean="0"/>
              <a:t> </a:t>
            </a:r>
            <a:r>
              <a:rPr lang="tr-TR" dirty="0" err="1" smtClean="0"/>
              <a:t>reading</a:t>
            </a:r>
            <a:r>
              <a:rPr lang="tr-TR" dirty="0" smtClean="0"/>
              <a:t> </a:t>
            </a:r>
            <a:r>
              <a:rPr lang="tr-TR" dirty="0" err="1" smtClean="0"/>
              <a:t>pages</a:t>
            </a:r>
            <a:r>
              <a:rPr lang="tr-TR" dirty="0" smtClean="0"/>
              <a:t> and </a:t>
            </a:r>
            <a:r>
              <a:rPr lang="tr-TR" dirty="0" err="1" smtClean="0"/>
              <a:t>pages</a:t>
            </a:r>
            <a:r>
              <a:rPr lang="tr-TR" dirty="0" smtClean="0"/>
              <a:t>….</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47</a:t>
            </a:fld>
            <a:endParaRPr lang="tr-TR"/>
          </a:p>
        </p:txBody>
      </p:sp>
    </p:spTree>
    <p:extLst>
      <p:ext uri="{BB962C8B-B14F-4D97-AF65-F5344CB8AC3E}">
        <p14:creationId xmlns:p14="http://schemas.microsoft.com/office/powerpoint/2010/main" val="1715376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Case</a:t>
            </a:r>
            <a:r>
              <a:rPr lang="tr-TR" dirty="0" smtClean="0"/>
              <a:t> </a:t>
            </a:r>
            <a:r>
              <a:rPr lang="tr-TR" dirty="0" err="1" smtClean="0"/>
              <a:t>studies</a:t>
            </a:r>
            <a:r>
              <a:rPr lang="tr-TR" dirty="0" smtClean="0"/>
              <a:t> </a:t>
            </a:r>
            <a:r>
              <a:rPr lang="tr-TR" dirty="0" err="1" smtClean="0"/>
              <a:t>are</a:t>
            </a:r>
            <a:r>
              <a:rPr lang="tr-TR" dirty="0" smtClean="0"/>
              <a:t> on </a:t>
            </a:r>
            <a:r>
              <a:rPr lang="tr-TR" dirty="0" err="1" smtClean="0"/>
              <a:t>separate</a:t>
            </a:r>
            <a:r>
              <a:rPr lang="tr-TR" dirty="0" smtClean="0"/>
              <a:t> </a:t>
            </a:r>
            <a:r>
              <a:rPr lang="tr-TR" dirty="0" err="1" smtClean="0"/>
              <a:t>word</a:t>
            </a:r>
            <a:r>
              <a:rPr lang="tr-TR" dirty="0" smtClean="0"/>
              <a:t> </a:t>
            </a:r>
            <a:r>
              <a:rPr lang="tr-TR" dirty="0" err="1" smtClean="0"/>
              <a:t>document</a:t>
            </a:r>
            <a:r>
              <a:rPr lang="tr-TR" dirty="0" smtClean="0"/>
              <a:t>. </a:t>
            </a:r>
            <a:r>
              <a:rPr lang="tr-TR" dirty="0" err="1" smtClean="0"/>
              <a:t>In</a:t>
            </a:r>
            <a:r>
              <a:rPr lang="tr-TR" dirty="0" smtClean="0"/>
              <a:t> </a:t>
            </a:r>
            <a:r>
              <a:rPr lang="tr-TR" dirty="0" err="1" smtClean="0"/>
              <a:t>groups</a:t>
            </a:r>
            <a:r>
              <a:rPr lang="tr-TR" dirty="0" smtClean="0"/>
              <a:t>. </a:t>
            </a:r>
            <a:r>
              <a:rPr lang="tr-TR" dirty="0" err="1" smtClean="0"/>
              <a:t>Feedback</a:t>
            </a:r>
            <a:r>
              <a:rPr lang="tr-TR" dirty="0" smtClean="0"/>
              <a:t> </a:t>
            </a:r>
            <a:r>
              <a:rPr lang="tr-TR" dirty="0" err="1" smtClean="0"/>
              <a:t>to</a:t>
            </a:r>
            <a:r>
              <a:rPr lang="tr-TR" dirty="0" smtClean="0"/>
              <a:t> </a:t>
            </a:r>
            <a:r>
              <a:rPr lang="tr-TR" dirty="0" err="1" smtClean="0"/>
              <a:t>whole</a:t>
            </a:r>
            <a:r>
              <a:rPr lang="tr-TR" dirty="0" smtClean="0"/>
              <a:t> </a:t>
            </a:r>
            <a:r>
              <a:rPr lang="tr-TR" dirty="0" err="1" smtClean="0"/>
              <a:t>class</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You</a:t>
            </a:r>
            <a:r>
              <a:rPr lang="tr-TR" dirty="0" smtClean="0"/>
              <a:t> </a:t>
            </a:r>
            <a:r>
              <a:rPr lang="tr-TR" dirty="0" err="1" smtClean="0"/>
              <a:t>are</a:t>
            </a:r>
            <a:r>
              <a:rPr lang="tr-TR" dirty="0" smtClean="0"/>
              <a:t> </a:t>
            </a:r>
            <a:r>
              <a:rPr lang="tr-TR" dirty="0" err="1" smtClean="0"/>
              <a:t>asking</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consider</a:t>
            </a:r>
            <a:r>
              <a:rPr lang="tr-TR" dirty="0" smtClean="0"/>
              <a:t> </a:t>
            </a:r>
            <a:r>
              <a:rPr lang="tr-TR" dirty="0" err="1" smtClean="0"/>
              <a:t>their</a:t>
            </a:r>
            <a:r>
              <a:rPr lang="tr-TR" dirty="0" smtClean="0"/>
              <a:t> </a:t>
            </a:r>
            <a:r>
              <a:rPr lang="tr-TR" dirty="0" err="1" smtClean="0"/>
              <a:t>own</a:t>
            </a:r>
            <a:r>
              <a:rPr lang="tr-TR" dirty="0" smtClean="0"/>
              <a:t> </a:t>
            </a:r>
            <a:r>
              <a:rPr lang="tr-TR" dirty="0" err="1" smtClean="0"/>
              <a:t>expectations</a:t>
            </a:r>
            <a:r>
              <a:rPr lang="tr-TR" dirty="0" smtClean="0"/>
              <a:t> for </a:t>
            </a:r>
            <a:r>
              <a:rPr lang="tr-TR" dirty="0" err="1" smtClean="0"/>
              <a:t>the</a:t>
            </a:r>
            <a:r>
              <a:rPr lang="tr-TR" dirty="0" smtClean="0"/>
              <a:t> </a:t>
            </a:r>
            <a:r>
              <a:rPr lang="tr-TR" dirty="0" err="1" smtClean="0"/>
              <a:t>following</a:t>
            </a:r>
            <a:r>
              <a:rPr lang="tr-TR" dirty="0" smtClean="0"/>
              <a:t> </a:t>
            </a:r>
            <a:r>
              <a:rPr lang="tr-TR" dirty="0" err="1" smtClean="0"/>
              <a:t>types</a:t>
            </a:r>
            <a:r>
              <a:rPr lang="tr-TR" dirty="0" smtClean="0"/>
              <a:t> of </a:t>
            </a:r>
            <a:r>
              <a:rPr lang="tr-TR" dirty="0" err="1" smtClean="0"/>
              <a:t>students</a:t>
            </a:r>
            <a:r>
              <a:rPr lang="tr-TR"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smtClean="0"/>
              <a:t>A </a:t>
            </a:r>
            <a:r>
              <a:rPr lang="tr-TR" dirty="0" err="1" smtClean="0"/>
              <a:t>group</a:t>
            </a:r>
            <a:r>
              <a:rPr lang="tr-TR" dirty="0" smtClean="0"/>
              <a:t> of </a:t>
            </a:r>
            <a:r>
              <a:rPr lang="tr-TR" dirty="0" err="1" smtClean="0"/>
              <a:t>students</a:t>
            </a:r>
            <a:r>
              <a:rPr lang="tr-TR" dirty="0" smtClean="0"/>
              <a:t> </a:t>
            </a:r>
            <a:r>
              <a:rPr lang="tr-TR" dirty="0" err="1" smtClean="0"/>
              <a:t>are</a:t>
            </a:r>
            <a:r>
              <a:rPr lang="tr-TR" dirty="0" smtClean="0"/>
              <a:t> </a:t>
            </a:r>
            <a:r>
              <a:rPr lang="tr-TR" dirty="0" err="1" smtClean="0"/>
              <a:t>constantly</a:t>
            </a:r>
            <a:r>
              <a:rPr lang="tr-TR" dirty="0" smtClean="0"/>
              <a:t> </a:t>
            </a:r>
            <a:r>
              <a:rPr lang="tr-TR" dirty="0" err="1" smtClean="0"/>
              <a:t>chatting</a:t>
            </a:r>
            <a:r>
              <a:rPr lang="tr-TR" dirty="0" smtClean="0"/>
              <a:t> in </a:t>
            </a:r>
            <a:r>
              <a:rPr lang="tr-TR" dirty="0" err="1" smtClean="0"/>
              <a:t>the</a:t>
            </a:r>
            <a:r>
              <a:rPr lang="tr-TR" dirty="0" smtClean="0"/>
              <a:t> </a:t>
            </a:r>
            <a:r>
              <a:rPr lang="tr-TR" dirty="0" err="1" smtClean="0"/>
              <a:t>classroom</a:t>
            </a:r>
            <a:r>
              <a:rPr lang="tr-TR" dirty="0" smtClean="0"/>
              <a:t>. (</a:t>
            </a:r>
            <a:r>
              <a:rPr lang="tr-TR" dirty="0" err="1" smtClean="0"/>
              <a:t>low</a:t>
            </a:r>
            <a:r>
              <a:rPr lang="tr-TR" dirty="0" smtClean="0"/>
              <a:t> </a:t>
            </a:r>
            <a:r>
              <a:rPr lang="tr-TR" dirty="0" err="1" smtClean="0"/>
              <a:t>intensity</a:t>
            </a:r>
            <a:r>
              <a:rPr lang="tr-TR" dirty="0" smtClean="0"/>
              <a:t> but </a:t>
            </a:r>
            <a:r>
              <a:rPr lang="tr-TR" dirty="0" err="1" smtClean="0"/>
              <a:t>high</a:t>
            </a:r>
            <a:r>
              <a:rPr lang="tr-TR" dirty="0" smtClean="0"/>
              <a:t> </a:t>
            </a:r>
            <a:r>
              <a:rPr lang="tr-TR" dirty="0" err="1" smtClean="0"/>
              <a:t>frequency</a:t>
            </a:r>
            <a:r>
              <a:rPr lang="tr-TR" dirty="0" smtClean="0"/>
              <a:t> </a:t>
            </a:r>
            <a:r>
              <a:rPr lang="tr-TR" dirty="0" err="1" smtClean="0"/>
              <a:t>behaviour</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Non</a:t>
            </a:r>
            <a:r>
              <a:rPr lang="tr-TR" dirty="0" smtClean="0"/>
              <a:t> </a:t>
            </a:r>
            <a:r>
              <a:rPr lang="tr-TR" dirty="0" err="1" smtClean="0"/>
              <a:t>compliance</a:t>
            </a:r>
            <a:r>
              <a:rPr lang="tr-TR" dirty="0" smtClean="0"/>
              <a:t> (not </a:t>
            </a:r>
            <a:r>
              <a:rPr lang="tr-TR" dirty="0" err="1" smtClean="0"/>
              <a:t>doing</a:t>
            </a:r>
            <a:r>
              <a:rPr lang="tr-TR" dirty="0" smtClean="0"/>
              <a:t> an </a:t>
            </a:r>
            <a:r>
              <a:rPr lang="tr-TR" dirty="0" err="1" smtClean="0"/>
              <a:t>activity</a:t>
            </a:r>
            <a:r>
              <a:rPr lang="tr-TR"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Aggressive</a:t>
            </a:r>
            <a:r>
              <a:rPr lang="tr-TR" dirty="0" smtClean="0"/>
              <a:t> </a:t>
            </a:r>
            <a:r>
              <a:rPr lang="tr-TR" dirty="0" err="1" smtClean="0"/>
              <a:t>behaviour</a:t>
            </a:r>
            <a:r>
              <a:rPr lang="tr-TR"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err="1" smtClean="0"/>
              <a:t>Rudeness</a:t>
            </a:r>
            <a:r>
              <a:rPr lang="tr-TR" dirty="0" smtClean="0"/>
              <a:t> </a:t>
            </a:r>
            <a:r>
              <a:rPr lang="tr-TR" dirty="0" err="1" smtClean="0"/>
              <a:t>to</a:t>
            </a:r>
            <a:r>
              <a:rPr lang="tr-TR" dirty="0" smtClean="0"/>
              <a:t> </a:t>
            </a:r>
            <a:r>
              <a:rPr lang="tr-TR" dirty="0" err="1" smtClean="0"/>
              <a:t>friends</a:t>
            </a:r>
            <a:r>
              <a:rPr lang="tr-TR" dirty="0" smtClean="0"/>
              <a:t> </a:t>
            </a:r>
            <a:r>
              <a:rPr lang="tr-TR" dirty="0" err="1" smtClean="0"/>
              <a:t>or</a:t>
            </a:r>
            <a:r>
              <a:rPr lang="tr-TR" dirty="0" smtClean="0"/>
              <a:t> </a:t>
            </a:r>
            <a:r>
              <a:rPr lang="tr-TR" dirty="0" err="1" smtClean="0"/>
              <a:t>teacher</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48</a:t>
            </a:fld>
            <a:endParaRPr lang="tr-TR"/>
          </a:p>
        </p:txBody>
      </p:sp>
    </p:spTree>
    <p:extLst>
      <p:ext uri="{BB962C8B-B14F-4D97-AF65-F5344CB8AC3E}">
        <p14:creationId xmlns:p14="http://schemas.microsoft.com/office/powerpoint/2010/main" val="2143970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Get</a:t>
            </a:r>
            <a:r>
              <a:rPr lang="tr-TR" dirty="0" smtClean="0"/>
              <a:t> </a:t>
            </a:r>
            <a:r>
              <a:rPr lang="tr-TR" dirty="0" err="1" smtClean="0"/>
              <a:t>teachers</a:t>
            </a:r>
            <a:r>
              <a:rPr lang="tr-TR" dirty="0" smtClean="0"/>
              <a:t> </a:t>
            </a:r>
            <a:r>
              <a:rPr lang="tr-TR" dirty="0" err="1" smtClean="0"/>
              <a:t>to</a:t>
            </a:r>
            <a:r>
              <a:rPr lang="tr-TR" dirty="0" smtClean="0"/>
              <a:t> </a:t>
            </a:r>
            <a:r>
              <a:rPr lang="tr-TR" dirty="0" err="1" smtClean="0"/>
              <a:t>think</a:t>
            </a:r>
            <a:r>
              <a:rPr lang="tr-TR" dirty="0" smtClean="0"/>
              <a:t> for a </a:t>
            </a:r>
            <a:r>
              <a:rPr lang="tr-TR" dirty="0" err="1" smtClean="0"/>
              <a:t>few</a:t>
            </a:r>
            <a:r>
              <a:rPr lang="tr-TR" dirty="0" smtClean="0"/>
              <a:t> </a:t>
            </a:r>
            <a:r>
              <a:rPr lang="tr-TR" dirty="0" err="1" smtClean="0"/>
              <a:t>moments</a:t>
            </a:r>
            <a:r>
              <a:rPr lang="tr-TR" dirty="0" smtClean="0"/>
              <a:t> </a:t>
            </a:r>
            <a:r>
              <a:rPr lang="tr-TR" dirty="0" err="1" smtClean="0"/>
              <a:t>to</a:t>
            </a:r>
            <a:r>
              <a:rPr lang="tr-TR" dirty="0" smtClean="0"/>
              <a:t> </a:t>
            </a:r>
            <a:r>
              <a:rPr lang="tr-TR" dirty="0" err="1" smtClean="0"/>
              <a:t>collect</a:t>
            </a:r>
            <a:r>
              <a:rPr lang="tr-TR" dirty="0" smtClean="0"/>
              <a:t> </a:t>
            </a:r>
            <a:r>
              <a:rPr lang="tr-TR" dirty="0" err="1" smtClean="0"/>
              <a:t>ideas</a:t>
            </a:r>
            <a:r>
              <a:rPr lang="tr-TR" dirty="0" smtClean="0"/>
              <a:t>. </a:t>
            </a:r>
            <a:r>
              <a:rPr lang="tr-TR" dirty="0" err="1" smtClean="0"/>
              <a:t>Then</a:t>
            </a:r>
            <a:r>
              <a:rPr lang="tr-TR" dirty="0" smtClean="0"/>
              <a:t> </a:t>
            </a:r>
            <a:r>
              <a:rPr lang="tr-TR" dirty="0" err="1" smtClean="0"/>
              <a:t>go</a:t>
            </a:r>
            <a:r>
              <a:rPr lang="tr-TR" dirty="0" smtClean="0"/>
              <a:t> </a:t>
            </a:r>
            <a:r>
              <a:rPr lang="tr-TR" dirty="0" err="1" smtClean="0"/>
              <a:t>around</a:t>
            </a:r>
            <a:r>
              <a:rPr lang="tr-TR" dirty="0" smtClean="0"/>
              <a:t> </a:t>
            </a:r>
            <a:r>
              <a:rPr lang="tr-TR" dirty="0" err="1" smtClean="0"/>
              <a:t>the</a:t>
            </a:r>
            <a:r>
              <a:rPr lang="tr-TR" dirty="0" smtClean="0"/>
              <a:t> </a:t>
            </a:r>
            <a:r>
              <a:rPr lang="tr-TR" dirty="0" err="1" smtClean="0"/>
              <a:t>classroom</a:t>
            </a:r>
            <a:r>
              <a:rPr lang="tr-TR" dirty="0" smtClean="0"/>
              <a:t> and ask </a:t>
            </a:r>
            <a:r>
              <a:rPr lang="tr-TR" dirty="0" err="1" smtClean="0"/>
              <a:t>each</a:t>
            </a:r>
            <a:r>
              <a:rPr lang="tr-TR" dirty="0" smtClean="0"/>
              <a:t> </a:t>
            </a:r>
            <a:r>
              <a:rPr lang="tr-TR" dirty="0" err="1" smtClean="0"/>
              <a:t>teacher</a:t>
            </a:r>
            <a:r>
              <a:rPr lang="tr-TR" dirty="0" smtClean="0"/>
              <a:t> </a:t>
            </a:r>
            <a:r>
              <a:rPr lang="tr-TR" dirty="0" err="1" smtClean="0"/>
              <a:t>to</a:t>
            </a:r>
            <a:r>
              <a:rPr lang="tr-TR" dirty="0" smtClean="0"/>
              <a:t> say </a:t>
            </a:r>
            <a:r>
              <a:rPr lang="tr-TR" dirty="0" err="1" smtClean="0"/>
              <a:t>one</a:t>
            </a:r>
            <a:r>
              <a:rPr lang="tr-TR" dirty="0" smtClean="0"/>
              <a:t> </a:t>
            </a:r>
            <a:r>
              <a:rPr lang="tr-TR" dirty="0" err="1" smtClean="0"/>
              <a:t>word</a:t>
            </a:r>
            <a:r>
              <a:rPr lang="tr-TR" dirty="0" smtClean="0"/>
              <a:t> </a:t>
            </a:r>
            <a:r>
              <a:rPr lang="tr-TR" dirty="0" err="1" smtClean="0"/>
              <a:t>to</a:t>
            </a:r>
            <a:r>
              <a:rPr lang="tr-TR" dirty="0" smtClean="0"/>
              <a:t> form a </a:t>
            </a:r>
            <a:r>
              <a:rPr lang="tr-TR" dirty="0" err="1" smtClean="0"/>
              <a:t>correct</a:t>
            </a:r>
            <a:r>
              <a:rPr lang="tr-TR" dirty="0" smtClean="0"/>
              <a:t> </a:t>
            </a:r>
            <a:r>
              <a:rPr lang="tr-TR" dirty="0" err="1" smtClean="0"/>
              <a:t>sentence</a:t>
            </a:r>
            <a:r>
              <a:rPr lang="tr-TR" dirty="0" smtClean="0"/>
              <a:t> (can </a:t>
            </a:r>
            <a:r>
              <a:rPr lang="tr-TR" dirty="0" err="1" smtClean="0"/>
              <a:t>include</a:t>
            </a:r>
            <a:r>
              <a:rPr lang="tr-TR" dirty="0" smtClean="0"/>
              <a:t> </a:t>
            </a:r>
            <a:r>
              <a:rPr lang="tr-TR" dirty="0" err="1" smtClean="0"/>
              <a:t>full</a:t>
            </a:r>
            <a:r>
              <a:rPr lang="tr-TR" dirty="0" smtClean="0"/>
              <a:t> </a:t>
            </a:r>
            <a:r>
              <a:rPr lang="tr-TR" dirty="0" err="1" smtClean="0"/>
              <a:t>stops</a:t>
            </a:r>
            <a:r>
              <a:rPr lang="tr-TR" dirty="0" smtClean="0"/>
              <a:t>). </a:t>
            </a:r>
            <a:r>
              <a:rPr lang="tr-TR" dirty="0" err="1" smtClean="0"/>
              <a:t>The</a:t>
            </a:r>
            <a:r>
              <a:rPr lang="tr-TR" dirty="0" smtClean="0"/>
              <a:t> </a:t>
            </a:r>
            <a:r>
              <a:rPr lang="tr-TR" dirty="0" err="1" smtClean="0"/>
              <a:t>aim</a:t>
            </a:r>
            <a:r>
              <a:rPr lang="tr-TR" dirty="0" smtClean="0"/>
              <a:t> is </a:t>
            </a:r>
            <a:r>
              <a:rPr lang="tr-TR" dirty="0" err="1" smtClean="0"/>
              <a:t>to</a:t>
            </a:r>
            <a:r>
              <a:rPr lang="tr-TR" dirty="0" smtClean="0"/>
              <a:t> </a:t>
            </a:r>
            <a:r>
              <a:rPr lang="tr-TR" dirty="0" err="1" smtClean="0"/>
              <a:t>collect</a:t>
            </a:r>
            <a:r>
              <a:rPr lang="tr-TR" dirty="0" smtClean="0"/>
              <a:t> </a:t>
            </a:r>
            <a:r>
              <a:rPr lang="tr-TR" dirty="0" err="1" smtClean="0"/>
              <a:t>ideas</a:t>
            </a:r>
            <a:r>
              <a:rPr lang="tr-TR" dirty="0" smtClean="0"/>
              <a:t> in a </a:t>
            </a:r>
            <a:r>
              <a:rPr lang="tr-TR" dirty="0" err="1" smtClean="0"/>
              <a:t>fun</a:t>
            </a:r>
            <a:r>
              <a:rPr lang="tr-TR" dirty="0" smtClean="0"/>
              <a:t> </a:t>
            </a:r>
            <a:r>
              <a:rPr lang="tr-TR" dirty="0" err="1" smtClean="0"/>
              <a:t>way</a:t>
            </a:r>
            <a:r>
              <a:rPr lang="tr-TR" dirty="0" smtClean="0"/>
              <a:t> and </a:t>
            </a:r>
            <a:r>
              <a:rPr lang="tr-TR" dirty="0" err="1" smtClean="0"/>
              <a:t>all</a:t>
            </a:r>
            <a:r>
              <a:rPr lang="tr-TR" dirty="0" smtClean="0"/>
              <a:t> </a:t>
            </a:r>
            <a:r>
              <a:rPr lang="tr-TR" dirty="0" err="1" smtClean="0"/>
              <a:t>teachers</a:t>
            </a:r>
            <a:r>
              <a:rPr lang="tr-TR" dirty="0" smtClean="0"/>
              <a:t> </a:t>
            </a:r>
            <a:r>
              <a:rPr lang="tr-TR" dirty="0" err="1" smtClean="0"/>
              <a:t>have</a:t>
            </a:r>
            <a:r>
              <a:rPr lang="tr-TR" dirty="0" smtClean="0"/>
              <a:t> </a:t>
            </a:r>
            <a:r>
              <a:rPr lang="tr-TR" dirty="0" err="1" smtClean="0"/>
              <a:t>to</a:t>
            </a:r>
            <a:r>
              <a:rPr lang="tr-TR" dirty="0" smtClean="0"/>
              <a:t> </a:t>
            </a:r>
            <a:r>
              <a:rPr lang="tr-TR" dirty="0" err="1" smtClean="0"/>
              <a:t>remain</a:t>
            </a:r>
            <a:r>
              <a:rPr lang="tr-TR" dirty="0" smtClean="0"/>
              <a:t> </a:t>
            </a:r>
            <a:r>
              <a:rPr lang="tr-TR" dirty="0" err="1" smtClean="0"/>
              <a:t>alert</a:t>
            </a:r>
            <a:r>
              <a:rPr lang="tr-TR" dirty="0" smtClean="0"/>
              <a:t> </a:t>
            </a:r>
            <a:r>
              <a:rPr lang="tr-TR" dirty="0" err="1" smtClean="0"/>
              <a:t>to</a:t>
            </a:r>
            <a:r>
              <a:rPr lang="tr-TR" dirty="0" smtClean="0"/>
              <a:t> </a:t>
            </a:r>
            <a:r>
              <a:rPr lang="tr-TR" dirty="0" err="1" smtClean="0"/>
              <a:t>what</a:t>
            </a:r>
            <a:r>
              <a:rPr lang="tr-TR" dirty="0" smtClean="0"/>
              <a:t> </a:t>
            </a:r>
            <a:r>
              <a:rPr lang="tr-TR" dirty="0" err="1" smtClean="0"/>
              <a:t>the</a:t>
            </a:r>
            <a:r>
              <a:rPr lang="tr-TR" dirty="0" smtClean="0"/>
              <a:t> </a:t>
            </a:r>
            <a:r>
              <a:rPr lang="tr-TR" dirty="0" err="1" smtClean="0"/>
              <a:t>previous</a:t>
            </a:r>
            <a:r>
              <a:rPr lang="tr-TR" dirty="0" smtClean="0"/>
              <a:t> </a:t>
            </a:r>
            <a:r>
              <a:rPr lang="tr-TR" dirty="0" err="1" smtClean="0"/>
              <a:t>person</a:t>
            </a:r>
            <a:r>
              <a:rPr lang="tr-TR" dirty="0" smtClean="0"/>
              <a:t> </a:t>
            </a:r>
            <a:r>
              <a:rPr lang="tr-TR" dirty="0" err="1" smtClean="0"/>
              <a:t>said</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49</a:t>
            </a:fld>
            <a:endParaRPr lang="tr-TR"/>
          </a:p>
        </p:txBody>
      </p:sp>
    </p:spTree>
    <p:extLst>
      <p:ext uri="{BB962C8B-B14F-4D97-AF65-F5344CB8AC3E}">
        <p14:creationId xmlns:p14="http://schemas.microsoft.com/office/powerpoint/2010/main" val="290965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indent="-228600">
              <a:buFont typeface="Arial" pitchFamily="34" charset="0"/>
              <a:buChar char="•"/>
            </a:pPr>
            <a:r>
              <a:rPr lang="tr-TR" dirty="0" err="1" smtClean="0"/>
              <a:t>In</a:t>
            </a:r>
            <a:r>
              <a:rPr lang="tr-TR" dirty="0" smtClean="0"/>
              <a:t> </a:t>
            </a:r>
            <a:r>
              <a:rPr lang="tr-TR" dirty="0" err="1" smtClean="0"/>
              <a:t>small</a:t>
            </a:r>
            <a:r>
              <a:rPr lang="tr-TR" dirty="0" smtClean="0"/>
              <a:t> </a:t>
            </a:r>
            <a:r>
              <a:rPr lang="tr-TR" dirty="0" err="1" smtClean="0"/>
              <a:t>groups</a:t>
            </a:r>
            <a:r>
              <a:rPr lang="tr-TR" dirty="0" smtClean="0"/>
              <a:t>/</a:t>
            </a:r>
            <a:r>
              <a:rPr lang="tr-TR" dirty="0" err="1" smtClean="0"/>
              <a:t>paırs</a:t>
            </a:r>
            <a:r>
              <a:rPr lang="tr-TR" dirty="0" smtClean="0"/>
              <a:t> </a:t>
            </a:r>
            <a:r>
              <a:rPr lang="tr-TR" dirty="0" err="1" smtClean="0"/>
              <a:t>to</a:t>
            </a:r>
            <a:r>
              <a:rPr lang="tr-TR" dirty="0" smtClean="0"/>
              <a:t> </a:t>
            </a:r>
            <a:r>
              <a:rPr lang="tr-TR" dirty="0" err="1" smtClean="0"/>
              <a:t>discuss</a:t>
            </a:r>
            <a:r>
              <a:rPr lang="tr-TR" dirty="0" smtClean="0"/>
              <a:t>: </a:t>
            </a:r>
          </a:p>
          <a:p>
            <a:pPr marL="228600" indent="-228600">
              <a:buFont typeface="Arial" pitchFamily="34" charset="0"/>
              <a:buChar char="•"/>
            </a:pPr>
            <a:r>
              <a:rPr lang="tr-TR" dirty="0" err="1" smtClean="0"/>
              <a:t>The</a:t>
            </a:r>
            <a:r>
              <a:rPr lang="tr-TR" dirty="0" smtClean="0"/>
              <a:t> </a:t>
            </a:r>
            <a:r>
              <a:rPr lang="tr-TR" dirty="0" err="1" smtClean="0"/>
              <a:t>students</a:t>
            </a:r>
            <a:r>
              <a:rPr lang="tr-TR" dirty="0" smtClean="0"/>
              <a:t> </a:t>
            </a:r>
            <a:r>
              <a:rPr lang="tr-TR" dirty="0" err="1" smtClean="0"/>
              <a:t>get</a:t>
            </a:r>
            <a:r>
              <a:rPr lang="tr-TR" dirty="0" smtClean="0"/>
              <a:t> </a:t>
            </a:r>
            <a:r>
              <a:rPr lang="tr-TR" dirty="0" err="1" smtClean="0"/>
              <a:t>louder</a:t>
            </a:r>
            <a:r>
              <a:rPr lang="tr-TR" dirty="0" smtClean="0"/>
              <a:t> </a:t>
            </a:r>
            <a:r>
              <a:rPr lang="tr-TR" dirty="0" err="1" smtClean="0"/>
              <a:t>too</a:t>
            </a:r>
            <a:r>
              <a:rPr lang="tr-TR" dirty="0" smtClean="0"/>
              <a:t>/</a:t>
            </a:r>
            <a:r>
              <a:rPr lang="tr-TR" dirty="0" err="1" smtClean="0"/>
              <a:t>You</a:t>
            </a:r>
            <a:r>
              <a:rPr lang="tr-TR" dirty="0" smtClean="0"/>
              <a:t> </a:t>
            </a:r>
            <a:r>
              <a:rPr lang="tr-TR" dirty="0" err="1" smtClean="0"/>
              <a:t>lose</a:t>
            </a:r>
            <a:r>
              <a:rPr lang="tr-TR" dirty="0" smtClean="0"/>
              <a:t> </a:t>
            </a:r>
            <a:r>
              <a:rPr lang="tr-TR" dirty="0" err="1" smtClean="0"/>
              <a:t>credibility</a:t>
            </a:r>
            <a:r>
              <a:rPr lang="tr-TR" dirty="0" smtClean="0"/>
              <a:t> as a </a:t>
            </a:r>
            <a:r>
              <a:rPr lang="tr-TR" dirty="0" err="1" smtClean="0"/>
              <a:t>teacher</a:t>
            </a:r>
            <a:r>
              <a:rPr lang="tr-TR" dirty="0" smtClean="0"/>
              <a:t> (</a:t>
            </a:r>
            <a:r>
              <a:rPr lang="tr-TR" dirty="0" err="1" smtClean="0"/>
              <a:t>bad</a:t>
            </a:r>
            <a:r>
              <a:rPr lang="tr-TR" dirty="0" smtClean="0"/>
              <a:t> role </a:t>
            </a:r>
            <a:r>
              <a:rPr lang="tr-TR" dirty="0" err="1" smtClean="0"/>
              <a:t>modelling</a:t>
            </a:r>
            <a:r>
              <a:rPr lang="tr-TR" dirty="0" smtClean="0"/>
              <a:t>) and </a:t>
            </a:r>
            <a:r>
              <a:rPr lang="tr-TR" dirty="0" err="1" smtClean="0"/>
              <a:t>you</a:t>
            </a:r>
            <a:r>
              <a:rPr lang="tr-TR" dirty="0" smtClean="0"/>
              <a:t> </a:t>
            </a:r>
            <a:r>
              <a:rPr lang="tr-TR" dirty="0" err="1" smtClean="0"/>
              <a:t>lose</a:t>
            </a:r>
            <a:r>
              <a:rPr lang="tr-TR" dirty="0" smtClean="0"/>
              <a:t> </a:t>
            </a:r>
            <a:r>
              <a:rPr lang="tr-TR" dirty="0" err="1" smtClean="0"/>
              <a:t>control</a:t>
            </a:r>
            <a:r>
              <a:rPr lang="tr-TR" dirty="0" smtClean="0"/>
              <a:t> of </a:t>
            </a:r>
            <a:r>
              <a:rPr lang="tr-TR" dirty="0" err="1" smtClean="0"/>
              <a:t>yourself</a:t>
            </a:r>
            <a:r>
              <a:rPr lang="tr-TR" dirty="0" smtClean="0"/>
              <a:t> as </a:t>
            </a:r>
            <a:r>
              <a:rPr lang="tr-TR" dirty="0" err="1" smtClean="0"/>
              <a:t>well</a:t>
            </a:r>
            <a:r>
              <a:rPr lang="tr-TR" dirty="0" smtClean="0"/>
              <a:t> as </a:t>
            </a:r>
            <a:r>
              <a:rPr lang="tr-TR" dirty="0" err="1" smtClean="0"/>
              <a:t>your</a:t>
            </a:r>
            <a:r>
              <a:rPr lang="tr-TR" dirty="0" smtClean="0"/>
              <a:t> </a:t>
            </a:r>
            <a:r>
              <a:rPr lang="tr-TR" dirty="0" err="1" smtClean="0"/>
              <a:t>students</a:t>
            </a:r>
            <a:r>
              <a:rPr lang="tr-TR" dirty="0" smtClean="0"/>
              <a:t>. </a:t>
            </a:r>
            <a:r>
              <a:rPr lang="tr-TR" dirty="0" err="1" smtClean="0"/>
              <a:t>Any</a:t>
            </a:r>
            <a:r>
              <a:rPr lang="tr-TR" dirty="0" smtClean="0"/>
              <a:t> </a:t>
            </a:r>
            <a:r>
              <a:rPr lang="tr-TR" dirty="0" err="1" smtClean="0"/>
              <a:t>improvement</a:t>
            </a:r>
            <a:r>
              <a:rPr lang="tr-TR" dirty="0" smtClean="0"/>
              <a:t> in </a:t>
            </a:r>
            <a:r>
              <a:rPr lang="tr-TR" dirty="0" err="1" smtClean="0"/>
              <a:t>noise</a:t>
            </a:r>
            <a:r>
              <a:rPr lang="tr-TR" dirty="0" smtClean="0"/>
              <a:t> </a:t>
            </a:r>
            <a:r>
              <a:rPr lang="tr-TR" dirty="0" err="1" smtClean="0"/>
              <a:t>levels</a:t>
            </a:r>
            <a:r>
              <a:rPr lang="tr-TR" dirty="0" smtClean="0"/>
              <a:t> is </a:t>
            </a:r>
            <a:r>
              <a:rPr lang="tr-TR" dirty="0" err="1" smtClean="0"/>
              <a:t>only</a:t>
            </a:r>
            <a:r>
              <a:rPr lang="tr-TR" dirty="0" smtClean="0"/>
              <a:t> </a:t>
            </a:r>
            <a:r>
              <a:rPr lang="tr-TR" dirty="0" err="1" smtClean="0"/>
              <a:t>temporary</a:t>
            </a:r>
            <a:r>
              <a:rPr lang="tr-TR" dirty="0" smtClean="0"/>
              <a:t> and </a:t>
            </a:r>
            <a:r>
              <a:rPr lang="tr-TR" dirty="0" err="1" smtClean="0"/>
              <a:t>you</a:t>
            </a:r>
            <a:r>
              <a:rPr lang="tr-TR" dirty="0" smtClean="0"/>
              <a:t> </a:t>
            </a:r>
            <a:r>
              <a:rPr lang="tr-TR" dirty="0" err="1" smtClean="0"/>
              <a:t>are</a:t>
            </a:r>
            <a:r>
              <a:rPr lang="tr-TR" dirty="0" smtClean="0"/>
              <a:t> not </a:t>
            </a:r>
            <a:r>
              <a:rPr lang="tr-TR" dirty="0" err="1" smtClean="0"/>
              <a:t>really</a:t>
            </a:r>
            <a:r>
              <a:rPr lang="tr-TR" dirty="0" smtClean="0"/>
              <a:t> </a:t>
            </a:r>
            <a:r>
              <a:rPr lang="tr-TR" dirty="0" err="1" smtClean="0"/>
              <a:t>changing</a:t>
            </a:r>
            <a:r>
              <a:rPr lang="tr-TR" dirty="0" smtClean="0"/>
              <a:t> </a:t>
            </a:r>
            <a:r>
              <a:rPr lang="tr-TR" dirty="0" err="1" smtClean="0"/>
              <a:t>the</a:t>
            </a:r>
            <a:r>
              <a:rPr lang="tr-TR" dirty="0" smtClean="0"/>
              <a:t> </a:t>
            </a:r>
            <a:r>
              <a:rPr lang="tr-TR" dirty="0" err="1" smtClean="0"/>
              <a:t>children’s</a:t>
            </a:r>
            <a:r>
              <a:rPr lang="tr-TR" dirty="0" smtClean="0"/>
              <a:t> </a:t>
            </a:r>
            <a:r>
              <a:rPr lang="tr-TR" dirty="0" err="1" smtClean="0"/>
              <a:t>behaviour</a:t>
            </a:r>
            <a:r>
              <a:rPr lang="tr-TR" dirty="0" smtClean="0"/>
              <a:t>. </a:t>
            </a:r>
            <a:r>
              <a:rPr lang="tr-TR" dirty="0" err="1" smtClean="0"/>
              <a:t>After</a:t>
            </a:r>
            <a:r>
              <a:rPr lang="tr-TR" dirty="0" smtClean="0"/>
              <a:t> a </a:t>
            </a:r>
            <a:r>
              <a:rPr lang="tr-TR" dirty="0" err="1" smtClean="0"/>
              <a:t>while</a:t>
            </a:r>
            <a:r>
              <a:rPr lang="tr-TR" dirty="0" smtClean="0"/>
              <a:t> </a:t>
            </a:r>
            <a:r>
              <a:rPr lang="tr-TR" dirty="0" err="1" smtClean="0"/>
              <a:t>you</a:t>
            </a:r>
            <a:r>
              <a:rPr lang="tr-TR" dirty="0" smtClean="0"/>
              <a:t> “</a:t>
            </a:r>
            <a:r>
              <a:rPr lang="tr-TR" dirty="0" err="1" smtClean="0"/>
              <a:t>train</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only</a:t>
            </a:r>
            <a:r>
              <a:rPr lang="tr-TR" dirty="0" smtClean="0"/>
              <a:t> listen </a:t>
            </a:r>
            <a:r>
              <a:rPr lang="tr-TR" dirty="0" err="1" smtClean="0"/>
              <a:t>to</a:t>
            </a:r>
            <a:r>
              <a:rPr lang="tr-TR" dirty="0" smtClean="0"/>
              <a:t> </a:t>
            </a:r>
            <a:r>
              <a:rPr lang="tr-TR" dirty="0" err="1" smtClean="0"/>
              <a:t>your</a:t>
            </a:r>
            <a:r>
              <a:rPr lang="tr-TR" dirty="0" smtClean="0"/>
              <a:t> </a:t>
            </a:r>
            <a:r>
              <a:rPr lang="tr-TR" dirty="0" err="1" smtClean="0"/>
              <a:t>loud</a:t>
            </a:r>
            <a:r>
              <a:rPr lang="tr-TR" dirty="0" smtClean="0"/>
              <a:t> </a:t>
            </a:r>
            <a:r>
              <a:rPr lang="tr-TR" dirty="0" err="1" smtClean="0"/>
              <a:t>voice</a:t>
            </a:r>
            <a:r>
              <a:rPr lang="tr-TR" dirty="0" smtClean="0"/>
              <a:t>! </a:t>
            </a:r>
            <a:r>
              <a:rPr lang="tr-TR" dirty="0" err="1" smtClean="0"/>
              <a:t>Plus</a:t>
            </a:r>
            <a:r>
              <a:rPr lang="tr-TR" dirty="0" smtClean="0"/>
              <a:t> it is </a:t>
            </a:r>
            <a:r>
              <a:rPr lang="tr-TR" dirty="0" err="1" smtClean="0"/>
              <a:t>stressful</a:t>
            </a:r>
            <a:r>
              <a:rPr lang="tr-TR" dirty="0" smtClean="0"/>
              <a:t>! </a:t>
            </a:r>
            <a:r>
              <a:rPr lang="tr-TR" dirty="0" err="1" smtClean="0"/>
              <a:t>Feedback</a:t>
            </a:r>
            <a:r>
              <a:rPr lang="tr-TR" dirty="0" smtClean="0"/>
              <a:t> can be </a:t>
            </a:r>
            <a:r>
              <a:rPr lang="tr-TR" dirty="0" err="1" smtClean="0"/>
              <a:t>given</a:t>
            </a:r>
            <a:r>
              <a:rPr lang="tr-TR" dirty="0" smtClean="0"/>
              <a:t> in </a:t>
            </a:r>
            <a:r>
              <a:rPr lang="tr-TR" dirty="0" err="1" smtClean="0"/>
              <a:t>pairs</a:t>
            </a:r>
            <a:r>
              <a:rPr lang="tr-TR" dirty="0" smtClean="0"/>
              <a:t>/</a:t>
            </a:r>
            <a:r>
              <a:rPr lang="tr-TR" dirty="0" err="1" smtClean="0"/>
              <a:t>groups</a:t>
            </a:r>
            <a:r>
              <a:rPr lang="tr-TR" dirty="0" smtClean="0"/>
              <a:t>. </a:t>
            </a:r>
            <a:r>
              <a:rPr lang="tr-TR" dirty="0" err="1" smtClean="0"/>
              <a:t>Or</a:t>
            </a:r>
            <a:r>
              <a:rPr lang="tr-TR" dirty="0" smtClean="0"/>
              <a:t> </a:t>
            </a:r>
            <a:r>
              <a:rPr lang="tr-TR" dirty="0" err="1" smtClean="0"/>
              <a:t>you</a:t>
            </a:r>
            <a:r>
              <a:rPr lang="tr-TR" dirty="0" smtClean="0"/>
              <a:t> can </a:t>
            </a:r>
            <a:r>
              <a:rPr lang="tr-TR" dirty="0" err="1" smtClean="0"/>
              <a:t>use</a:t>
            </a:r>
            <a:r>
              <a:rPr lang="tr-TR" dirty="0" smtClean="0"/>
              <a:t> </a:t>
            </a:r>
            <a:r>
              <a:rPr lang="tr-TR" dirty="0" err="1" smtClean="0"/>
              <a:t>the</a:t>
            </a:r>
            <a:r>
              <a:rPr lang="tr-TR" dirty="0" smtClean="0"/>
              <a:t> </a:t>
            </a:r>
            <a:r>
              <a:rPr lang="tr-TR" dirty="0" err="1" smtClean="0"/>
              <a:t>whiteboard</a:t>
            </a:r>
            <a:r>
              <a:rPr lang="tr-TR" dirty="0" smtClean="0"/>
              <a:t> and </a:t>
            </a:r>
            <a:r>
              <a:rPr lang="tr-TR" dirty="0" err="1" smtClean="0"/>
              <a:t>draw</a:t>
            </a:r>
            <a:r>
              <a:rPr lang="tr-TR" dirty="0" smtClean="0"/>
              <a:t> a </a:t>
            </a:r>
            <a:r>
              <a:rPr lang="tr-TR" dirty="0" err="1" smtClean="0"/>
              <a:t>line</a:t>
            </a:r>
            <a:r>
              <a:rPr lang="tr-TR" dirty="0" smtClean="0"/>
              <a:t> </a:t>
            </a:r>
            <a:r>
              <a:rPr lang="tr-TR" dirty="0" err="1" smtClean="0"/>
              <a:t>down</a:t>
            </a:r>
            <a:r>
              <a:rPr lang="tr-TR" dirty="0" smtClean="0"/>
              <a:t> </a:t>
            </a:r>
            <a:r>
              <a:rPr lang="tr-TR" dirty="0" err="1" smtClean="0"/>
              <a:t>the</a:t>
            </a:r>
            <a:r>
              <a:rPr lang="tr-TR" dirty="0" smtClean="0"/>
              <a:t> </a:t>
            </a:r>
            <a:r>
              <a:rPr lang="tr-TR" dirty="0" err="1" smtClean="0"/>
              <a:t>middle</a:t>
            </a:r>
            <a:r>
              <a:rPr lang="tr-TR" dirty="0" smtClean="0"/>
              <a:t>. 2 </a:t>
            </a:r>
            <a:r>
              <a:rPr lang="tr-TR" dirty="0" err="1" smtClean="0"/>
              <a:t>teams</a:t>
            </a:r>
            <a:r>
              <a:rPr lang="tr-TR" dirty="0" smtClean="0"/>
              <a:t>. </a:t>
            </a:r>
            <a:r>
              <a:rPr lang="tr-TR" dirty="0" err="1" smtClean="0"/>
              <a:t>Each</a:t>
            </a:r>
            <a:r>
              <a:rPr lang="tr-TR" dirty="0" smtClean="0"/>
              <a:t> </a:t>
            </a:r>
            <a:r>
              <a:rPr lang="tr-TR" dirty="0" err="1" smtClean="0"/>
              <a:t>team</a:t>
            </a:r>
            <a:r>
              <a:rPr lang="tr-TR" dirty="0" smtClean="0"/>
              <a:t> (</a:t>
            </a:r>
            <a:r>
              <a:rPr lang="tr-TR" dirty="0" err="1" smtClean="0"/>
              <a:t>one</a:t>
            </a:r>
            <a:r>
              <a:rPr lang="tr-TR" dirty="0" smtClean="0"/>
              <a:t> </a:t>
            </a:r>
            <a:r>
              <a:rPr lang="tr-TR" dirty="0" err="1" smtClean="0"/>
              <a:t>student</a:t>
            </a:r>
            <a:r>
              <a:rPr lang="tr-TR" dirty="0" smtClean="0"/>
              <a:t> at a time) </a:t>
            </a:r>
            <a:r>
              <a:rPr lang="tr-TR" dirty="0" err="1" smtClean="0"/>
              <a:t>to</a:t>
            </a:r>
            <a:r>
              <a:rPr lang="tr-TR" dirty="0" smtClean="0"/>
              <a:t> </a:t>
            </a:r>
            <a:r>
              <a:rPr lang="tr-TR" dirty="0" err="1" smtClean="0"/>
              <a:t>write</a:t>
            </a:r>
            <a:r>
              <a:rPr lang="tr-TR" dirty="0" smtClean="0"/>
              <a:t> a </a:t>
            </a:r>
            <a:r>
              <a:rPr lang="tr-TR" dirty="0" err="1" smtClean="0"/>
              <a:t>suitable</a:t>
            </a:r>
            <a:r>
              <a:rPr lang="tr-TR" dirty="0" smtClean="0"/>
              <a:t> </a:t>
            </a:r>
            <a:r>
              <a:rPr lang="tr-TR" dirty="0" err="1" smtClean="0"/>
              <a:t>response</a:t>
            </a:r>
            <a:r>
              <a:rPr lang="tr-TR" dirty="0" smtClean="0"/>
              <a:t> for </a:t>
            </a:r>
            <a:r>
              <a:rPr lang="tr-TR" dirty="0" err="1" smtClean="0"/>
              <a:t>the</a:t>
            </a:r>
            <a:r>
              <a:rPr lang="tr-TR" dirty="0" smtClean="0"/>
              <a:t> </a:t>
            </a:r>
            <a:r>
              <a:rPr lang="tr-TR" dirty="0" err="1" smtClean="0"/>
              <a:t>questions</a:t>
            </a:r>
            <a:r>
              <a:rPr lang="tr-TR" dirty="0" smtClean="0"/>
              <a:t>.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11</a:t>
            </a:fld>
            <a:endParaRPr lang="tr-TR"/>
          </a:p>
        </p:txBody>
      </p:sp>
    </p:spTree>
    <p:extLst>
      <p:ext uri="{BB962C8B-B14F-4D97-AF65-F5344CB8AC3E}">
        <p14:creationId xmlns:p14="http://schemas.microsoft.com/office/powerpoint/2010/main" val="706270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i="1" dirty="0" err="1" smtClean="0"/>
              <a:t>Classroom</a:t>
            </a:r>
            <a:r>
              <a:rPr lang="tr-TR" sz="1200" i="1" dirty="0" smtClean="0"/>
              <a:t>/</a:t>
            </a:r>
            <a:r>
              <a:rPr lang="tr-TR" sz="1200" i="1" dirty="0" err="1" smtClean="0"/>
              <a:t>management</a:t>
            </a:r>
            <a:r>
              <a:rPr lang="tr-TR" sz="1200" i="1" dirty="0" smtClean="0"/>
              <a:t>/</a:t>
            </a:r>
            <a:r>
              <a:rPr lang="tr-TR" sz="1200" i="1" dirty="0" err="1" smtClean="0"/>
              <a:t>may</a:t>
            </a:r>
            <a:r>
              <a:rPr lang="tr-TR" sz="1200" i="1" dirty="0" smtClean="0"/>
              <a:t>/</a:t>
            </a:r>
            <a:r>
              <a:rPr lang="tr-TR" sz="1200" i="1" dirty="0" err="1" smtClean="0"/>
              <a:t>appear</a:t>
            </a:r>
            <a:r>
              <a:rPr lang="tr-TR" sz="1200" i="1" dirty="0" smtClean="0"/>
              <a:t>/</a:t>
            </a:r>
            <a:r>
              <a:rPr lang="tr-TR" sz="1200" i="1" dirty="0" err="1" smtClean="0"/>
              <a:t>to</a:t>
            </a:r>
            <a:r>
              <a:rPr lang="tr-TR" sz="1200" i="1" dirty="0" smtClean="0"/>
              <a:t>/be/</a:t>
            </a:r>
            <a:r>
              <a:rPr lang="tr-TR" sz="1200" i="1" dirty="0" err="1" smtClean="0"/>
              <a:t>challenging</a:t>
            </a:r>
            <a:r>
              <a:rPr lang="tr-TR" sz="1200" i="1" dirty="0" smtClean="0"/>
              <a:t>/but/it/can/be/</a:t>
            </a:r>
            <a:r>
              <a:rPr lang="tr-TR" sz="1200" i="1" dirty="0" err="1" smtClean="0"/>
              <a:t>addressed</a:t>
            </a:r>
            <a:r>
              <a:rPr lang="tr-TR" sz="1200" i="1" dirty="0" smtClean="0"/>
              <a:t>/</a:t>
            </a:r>
            <a:r>
              <a:rPr lang="tr-TR" sz="1200" i="1" dirty="0" err="1" smtClean="0"/>
              <a:t>by</a:t>
            </a:r>
            <a:r>
              <a:rPr lang="tr-TR" sz="1200" i="1" dirty="0" smtClean="0"/>
              <a:t>/</a:t>
            </a:r>
            <a:r>
              <a:rPr lang="tr-TR" sz="1200" i="1" dirty="0" err="1" smtClean="0"/>
              <a:t>using</a:t>
            </a:r>
            <a:r>
              <a:rPr lang="tr-TR" sz="1200" i="1" dirty="0" smtClean="0"/>
              <a:t>/</a:t>
            </a:r>
            <a:r>
              <a:rPr lang="tr-TR" sz="1200" i="1" dirty="0" err="1" smtClean="0"/>
              <a:t>the</a:t>
            </a:r>
            <a:r>
              <a:rPr lang="tr-TR" sz="1200" i="1" dirty="0" smtClean="0"/>
              <a:t>/</a:t>
            </a:r>
            <a:r>
              <a:rPr lang="tr-TR" sz="1200" i="1" dirty="0" err="1" smtClean="0"/>
              <a:t>techniques</a:t>
            </a:r>
            <a:r>
              <a:rPr lang="tr-TR" sz="1200" i="1" dirty="0" smtClean="0"/>
              <a:t>/</a:t>
            </a:r>
            <a:r>
              <a:rPr lang="tr-TR" sz="1200" i="1" dirty="0" err="1" smtClean="0"/>
              <a:t>we</a:t>
            </a:r>
            <a:r>
              <a:rPr lang="tr-TR" sz="1200" i="1" dirty="0" smtClean="0"/>
              <a:t>/</a:t>
            </a:r>
            <a:r>
              <a:rPr lang="tr-TR" sz="1200" i="1" dirty="0" err="1" smtClean="0"/>
              <a:t>have</a:t>
            </a:r>
            <a:r>
              <a:rPr lang="tr-TR" sz="1200" i="1" dirty="0" smtClean="0"/>
              <a:t>/</a:t>
            </a:r>
            <a:r>
              <a:rPr lang="tr-TR" sz="1200" i="1" dirty="0" err="1" smtClean="0"/>
              <a:t>discussed</a:t>
            </a:r>
            <a:r>
              <a:rPr lang="tr-TR" sz="1200" i="1" dirty="0" smtClean="0"/>
              <a:t>/</a:t>
            </a:r>
            <a:r>
              <a:rPr lang="tr-TR" sz="1200" i="1" dirty="0" err="1" smtClean="0"/>
              <a:t>today</a:t>
            </a:r>
            <a:r>
              <a:rPr lang="tr-TR" sz="1200" i="1" dirty="0" smtClean="0"/>
              <a:t>!  </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50</a:t>
            </a:fld>
            <a:endParaRPr lang="tr-TR"/>
          </a:p>
        </p:txBody>
      </p:sp>
    </p:spTree>
    <p:extLst>
      <p:ext uri="{BB962C8B-B14F-4D97-AF65-F5344CB8AC3E}">
        <p14:creationId xmlns:p14="http://schemas.microsoft.com/office/powerpoint/2010/main" val="336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Ask </a:t>
            </a:r>
            <a:r>
              <a:rPr lang="tr-TR" dirty="0" err="1" smtClean="0"/>
              <a:t>teachers</a:t>
            </a:r>
            <a:r>
              <a:rPr lang="tr-TR" dirty="0" smtClean="0"/>
              <a:t> </a:t>
            </a:r>
            <a:r>
              <a:rPr lang="tr-TR" dirty="0" err="1" smtClean="0"/>
              <a:t>why</a:t>
            </a:r>
            <a:r>
              <a:rPr lang="tr-TR" dirty="0" smtClean="0"/>
              <a:t> CM is </a:t>
            </a:r>
            <a:r>
              <a:rPr lang="tr-TR" dirty="0" err="1" smtClean="0"/>
              <a:t>so</a:t>
            </a:r>
            <a:r>
              <a:rPr lang="tr-TR" dirty="0" smtClean="0"/>
              <a:t> </a:t>
            </a:r>
            <a:r>
              <a:rPr lang="tr-TR" dirty="0" err="1" smtClean="0"/>
              <a:t>important</a:t>
            </a:r>
            <a:r>
              <a:rPr lang="tr-TR" dirty="0" smtClean="0"/>
              <a:t>? </a:t>
            </a:r>
            <a:r>
              <a:rPr lang="tr-TR" dirty="0" err="1" smtClean="0"/>
              <a:t>Get</a:t>
            </a:r>
            <a:r>
              <a:rPr lang="tr-TR" dirty="0" smtClean="0"/>
              <a:t> </a:t>
            </a:r>
            <a:r>
              <a:rPr lang="tr-TR" dirty="0" err="1" smtClean="0"/>
              <a:t>feedback</a:t>
            </a:r>
            <a:r>
              <a:rPr lang="tr-TR" dirty="0" smtClean="0"/>
              <a:t> on a “idea </a:t>
            </a:r>
            <a:r>
              <a:rPr lang="tr-TR" dirty="0" err="1" smtClean="0"/>
              <a:t>spider</a:t>
            </a:r>
            <a:r>
              <a:rPr lang="tr-TR" dirty="0" smtClean="0"/>
              <a:t>”  </a:t>
            </a:r>
            <a:r>
              <a:rPr lang="tr-TR" dirty="0" err="1" smtClean="0"/>
              <a:t>or</a:t>
            </a:r>
            <a:r>
              <a:rPr lang="tr-TR" dirty="0" smtClean="0"/>
              <a:t> </a:t>
            </a:r>
            <a:r>
              <a:rPr lang="tr-TR" dirty="0" err="1" smtClean="0"/>
              <a:t>mind</a:t>
            </a:r>
            <a:r>
              <a:rPr lang="tr-TR" dirty="0" smtClean="0"/>
              <a:t> </a:t>
            </a:r>
            <a:r>
              <a:rPr lang="tr-TR" dirty="0" err="1" smtClean="0"/>
              <a:t>map</a:t>
            </a:r>
            <a:r>
              <a:rPr lang="tr-TR" dirty="0" smtClean="0"/>
              <a:t> on </a:t>
            </a:r>
            <a:r>
              <a:rPr lang="tr-TR" dirty="0" err="1" smtClean="0"/>
              <a:t>the</a:t>
            </a:r>
            <a:r>
              <a:rPr lang="tr-TR" dirty="0" smtClean="0"/>
              <a:t> board. </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12</a:t>
            </a:fld>
            <a:endParaRPr lang="tr-TR"/>
          </a:p>
        </p:txBody>
      </p:sp>
    </p:spTree>
    <p:extLst>
      <p:ext uri="{BB962C8B-B14F-4D97-AF65-F5344CB8AC3E}">
        <p14:creationId xmlns:p14="http://schemas.microsoft.com/office/powerpoint/2010/main" val="425127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defRPr/>
            </a:pPr>
            <a:r>
              <a:rPr lang="tr-TR" dirty="0" smtClean="0"/>
              <a:t>OPTIONAL SLIDE </a:t>
            </a:r>
            <a:r>
              <a:rPr lang="tr-TR" dirty="0" err="1" smtClean="0"/>
              <a:t>There</a:t>
            </a:r>
            <a:r>
              <a:rPr lang="tr-TR" dirty="0" smtClean="0"/>
              <a:t> </a:t>
            </a:r>
            <a:r>
              <a:rPr lang="tr-TR" dirty="0" err="1" smtClean="0"/>
              <a:t>are</a:t>
            </a:r>
            <a:r>
              <a:rPr lang="tr-TR" dirty="0" smtClean="0"/>
              <a:t> </a:t>
            </a:r>
            <a:r>
              <a:rPr lang="tr-TR" dirty="0" err="1" smtClean="0"/>
              <a:t>four</a:t>
            </a:r>
            <a:r>
              <a:rPr lang="tr-TR" dirty="0" smtClean="0"/>
              <a:t> </a:t>
            </a:r>
            <a:r>
              <a:rPr lang="tr-TR" dirty="0" err="1" smtClean="0"/>
              <a:t>thoughts</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Driekurs</a:t>
            </a:r>
            <a:r>
              <a:rPr lang="tr-TR" dirty="0" smtClean="0"/>
              <a:t> (</a:t>
            </a:r>
            <a:r>
              <a:rPr lang="tr-TR" dirty="0" err="1" smtClean="0"/>
              <a:t>well</a:t>
            </a:r>
            <a:r>
              <a:rPr lang="tr-TR" dirty="0" smtClean="0"/>
              <a:t> </a:t>
            </a:r>
            <a:r>
              <a:rPr lang="tr-TR" dirty="0" err="1" smtClean="0"/>
              <a:t>known</a:t>
            </a:r>
            <a:r>
              <a:rPr lang="tr-TR" dirty="0" smtClean="0"/>
              <a:t> </a:t>
            </a:r>
            <a:r>
              <a:rPr lang="tr-TR" dirty="0" err="1" smtClean="0"/>
              <a:t>psychologist</a:t>
            </a:r>
            <a:r>
              <a:rPr lang="tr-TR" dirty="0" smtClean="0"/>
              <a:t>) </a:t>
            </a:r>
          </a:p>
          <a:p>
            <a:pPr>
              <a:defRPr/>
            </a:pPr>
            <a:r>
              <a:rPr lang="tr-TR" dirty="0" err="1" smtClean="0">
                <a:latin typeface="Comic Sans MS" pitchFamily="66" charset="0"/>
              </a:rPr>
              <a:t>Attention</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when</a:t>
            </a:r>
            <a:r>
              <a:rPr lang="tr-TR" dirty="0" smtClean="0">
                <a:latin typeface="Comic Sans MS" pitchFamily="66" charset="0"/>
              </a:rPr>
              <a:t> I </a:t>
            </a:r>
            <a:r>
              <a:rPr lang="tr-TR" dirty="0" err="1" smtClean="0">
                <a:latin typeface="Comic Sans MS" pitchFamily="66" charset="0"/>
              </a:rPr>
              <a:t>am</a:t>
            </a:r>
            <a:r>
              <a:rPr lang="tr-TR" dirty="0" smtClean="0">
                <a:latin typeface="Comic Sans MS" pitchFamily="66" charset="0"/>
              </a:rPr>
              <a:t> </a:t>
            </a:r>
            <a:r>
              <a:rPr lang="tr-TR" dirty="0" err="1" smtClean="0">
                <a:latin typeface="Comic Sans MS" pitchFamily="66" charset="0"/>
              </a:rPr>
              <a:t>noticed</a:t>
            </a:r>
            <a:endParaRPr lang="tr-TR" dirty="0" smtClean="0">
              <a:latin typeface="Comic Sans MS" pitchFamily="66" charset="0"/>
            </a:endParaRPr>
          </a:p>
          <a:p>
            <a:pPr>
              <a:defRPr/>
            </a:pPr>
            <a:r>
              <a:rPr lang="tr-TR" dirty="0" err="1" smtClean="0">
                <a:latin typeface="Comic Sans MS" pitchFamily="66" charset="0"/>
              </a:rPr>
              <a:t>Power</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when</a:t>
            </a:r>
            <a:r>
              <a:rPr lang="tr-TR" dirty="0" smtClean="0">
                <a:latin typeface="Comic Sans MS" pitchFamily="66" charset="0"/>
              </a:rPr>
              <a:t> I </a:t>
            </a:r>
            <a:r>
              <a:rPr lang="tr-TR" dirty="0" err="1" smtClean="0">
                <a:latin typeface="Comic Sans MS" pitchFamily="66" charset="0"/>
              </a:rPr>
              <a:t>am</a:t>
            </a:r>
            <a:r>
              <a:rPr lang="tr-TR" dirty="0" smtClean="0">
                <a:latin typeface="Comic Sans MS" pitchFamily="66" charset="0"/>
              </a:rPr>
              <a:t> in </a:t>
            </a:r>
            <a:r>
              <a:rPr lang="tr-TR" dirty="0" err="1" smtClean="0">
                <a:latin typeface="Comic Sans MS" pitchFamily="66" charset="0"/>
              </a:rPr>
              <a:t>control</a:t>
            </a:r>
            <a:endParaRPr lang="tr-TR" dirty="0" smtClean="0">
              <a:latin typeface="Comic Sans MS" pitchFamily="66" charset="0"/>
            </a:endParaRPr>
          </a:p>
          <a:p>
            <a:pPr>
              <a:defRPr/>
            </a:pPr>
            <a:r>
              <a:rPr lang="tr-TR" dirty="0" err="1" smtClean="0">
                <a:latin typeface="Comic Sans MS" pitchFamily="66" charset="0"/>
              </a:rPr>
              <a:t>Revenge</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by</a:t>
            </a:r>
            <a:r>
              <a:rPr lang="tr-TR" dirty="0" smtClean="0">
                <a:latin typeface="Comic Sans MS" pitchFamily="66" charset="0"/>
              </a:rPr>
              <a:t> </a:t>
            </a:r>
            <a:r>
              <a:rPr lang="tr-TR" dirty="0" err="1" smtClean="0">
                <a:latin typeface="Comic Sans MS" pitchFamily="66" charset="0"/>
              </a:rPr>
              <a:t>hurting</a:t>
            </a:r>
            <a:r>
              <a:rPr lang="tr-TR" dirty="0" smtClean="0">
                <a:latin typeface="Comic Sans MS" pitchFamily="66" charset="0"/>
              </a:rPr>
              <a:t> </a:t>
            </a:r>
            <a:r>
              <a:rPr lang="tr-TR" dirty="0" err="1" smtClean="0">
                <a:latin typeface="Comic Sans MS" pitchFamily="66" charset="0"/>
              </a:rPr>
              <a:t>others</a:t>
            </a:r>
            <a:r>
              <a:rPr lang="tr-TR" dirty="0" smtClean="0">
                <a:latin typeface="Comic Sans MS" pitchFamily="66" charset="0"/>
              </a:rPr>
              <a:t> (as I </a:t>
            </a:r>
            <a:r>
              <a:rPr lang="tr-TR" dirty="0" err="1" smtClean="0">
                <a:latin typeface="Comic Sans MS" pitchFamily="66" charset="0"/>
              </a:rPr>
              <a:t>feel</a:t>
            </a:r>
            <a:r>
              <a:rPr lang="tr-TR" dirty="0" smtClean="0">
                <a:latin typeface="Comic Sans MS" pitchFamily="66" charset="0"/>
              </a:rPr>
              <a:t> hurt)</a:t>
            </a:r>
          </a:p>
          <a:p>
            <a:pPr>
              <a:defRPr/>
            </a:pPr>
            <a:r>
              <a:rPr lang="tr-TR" dirty="0" err="1" smtClean="0">
                <a:latin typeface="Comic Sans MS" pitchFamily="66" charset="0"/>
              </a:rPr>
              <a:t>Display</a:t>
            </a:r>
            <a:r>
              <a:rPr lang="tr-TR" dirty="0" smtClean="0">
                <a:latin typeface="Comic Sans MS" pitchFamily="66" charset="0"/>
              </a:rPr>
              <a:t> of </a:t>
            </a:r>
            <a:r>
              <a:rPr lang="tr-TR" dirty="0" err="1" smtClean="0">
                <a:latin typeface="Comic Sans MS" pitchFamily="66" charset="0"/>
              </a:rPr>
              <a:t>inadequacy</a:t>
            </a:r>
            <a:r>
              <a:rPr lang="tr-TR" dirty="0" smtClean="0">
                <a:latin typeface="Comic Sans MS" pitchFamily="66" charset="0"/>
              </a:rPr>
              <a:t>-I </a:t>
            </a:r>
            <a:r>
              <a:rPr lang="tr-TR" dirty="0" err="1" smtClean="0">
                <a:latin typeface="Comic Sans MS" pitchFamily="66" charset="0"/>
              </a:rPr>
              <a:t>belong</a:t>
            </a:r>
            <a:r>
              <a:rPr lang="tr-TR" dirty="0" smtClean="0">
                <a:latin typeface="Comic Sans MS" pitchFamily="66" charset="0"/>
              </a:rPr>
              <a:t> </a:t>
            </a:r>
            <a:r>
              <a:rPr lang="tr-TR" dirty="0" err="1" smtClean="0">
                <a:latin typeface="Comic Sans MS" pitchFamily="66" charset="0"/>
              </a:rPr>
              <a:t>only</a:t>
            </a:r>
            <a:r>
              <a:rPr lang="tr-TR" dirty="0" smtClean="0">
                <a:latin typeface="Comic Sans MS" pitchFamily="66" charset="0"/>
              </a:rPr>
              <a:t> </a:t>
            </a:r>
            <a:r>
              <a:rPr lang="tr-TR" dirty="0" err="1" smtClean="0">
                <a:latin typeface="Comic Sans MS" pitchFamily="66" charset="0"/>
              </a:rPr>
              <a:t>if</a:t>
            </a:r>
            <a:r>
              <a:rPr lang="tr-TR" dirty="0" smtClean="0">
                <a:latin typeface="Comic Sans MS" pitchFamily="66" charset="0"/>
              </a:rPr>
              <a:t> I </a:t>
            </a:r>
            <a:r>
              <a:rPr lang="tr-TR" dirty="0" err="1" smtClean="0">
                <a:latin typeface="Comic Sans MS" pitchFamily="66" charset="0"/>
              </a:rPr>
              <a:t>make</a:t>
            </a:r>
            <a:r>
              <a:rPr lang="tr-TR" dirty="0" smtClean="0">
                <a:latin typeface="Comic Sans MS" pitchFamily="66" charset="0"/>
              </a:rPr>
              <a:t> sure </a:t>
            </a:r>
            <a:r>
              <a:rPr lang="tr-TR" dirty="0" err="1" smtClean="0">
                <a:latin typeface="Comic Sans MS" pitchFamily="66" charset="0"/>
              </a:rPr>
              <a:t>that</a:t>
            </a:r>
            <a:r>
              <a:rPr lang="tr-TR" dirty="0" smtClean="0">
                <a:latin typeface="Comic Sans MS" pitchFamily="66" charset="0"/>
              </a:rPr>
              <a:t> </a:t>
            </a:r>
            <a:r>
              <a:rPr lang="tr-TR" dirty="0" err="1" smtClean="0">
                <a:latin typeface="Comic Sans MS" pitchFamily="66" charset="0"/>
              </a:rPr>
              <a:t>nobody</a:t>
            </a:r>
            <a:r>
              <a:rPr lang="tr-TR" dirty="0" smtClean="0">
                <a:latin typeface="Comic Sans MS" pitchFamily="66" charset="0"/>
              </a:rPr>
              <a:t> </a:t>
            </a:r>
            <a:r>
              <a:rPr lang="tr-TR" dirty="0" err="1" smtClean="0">
                <a:latin typeface="Comic Sans MS" pitchFamily="66" charset="0"/>
              </a:rPr>
              <a:t>expects</a:t>
            </a:r>
            <a:r>
              <a:rPr lang="tr-TR" dirty="0" smtClean="0">
                <a:latin typeface="Comic Sans MS" pitchFamily="66" charset="0"/>
              </a:rPr>
              <a:t> </a:t>
            </a:r>
            <a:r>
              <a:rPr lang="tr-TR" dirty="0" err="1" smtClean="0">
                <a:latin typeface="Comic Sans MS" pitchFamily="66" charset="0"/>
              </a:rPr>
              <a:t>anything</a:t>
            </a:r>
            <a:r>
              <a:rPr lang="tr-TR" dirty="0" smtClean="0">
                <a:latin typeface="Comic Sans MS" pitchFamily="66" charset="0"/>
              </a:rPr>
              <a:t> from </a:t>
            </a:r>
            <a:r>
              <a:rPr lang="tr-TR" dirty="0" err="1" smtClean="0">
                <a:latin typeface="Comic Sans MS" pitchFamily="66" charset="0"/>
              </a:rPr>
              <a:t>me</a:t>
            </a:r>
            <a:r>
              <a:rPr lang="tr-TR" dirty="0" smtClean="0">
                <a:latin typeface="Comic Sans MS" pitchFamily="66" charset="0"/>
              </a:rPr>
              <a:t> (I </a:t>
            </a:r>
            <a:r>
              <a:rPr lang="tr-TR" dirty="0" err="1" smtClean="0">
                <a:latin typeface="Comic Sans MS" pitchFamily="66" charset="0"/>
              </a:rPr>
              <a:t>am</a:t>
            </a:r>
            <a:r>
              <a:rPr lang="tr-TR" dirty="0" smtClean="0">
                <a:latin typeface="Comic Sans MS" pitchFamily="66" charset="0"/>
              </a:rPr>
              <a:t> </a:t>
            </a:r>
            <a:r>
              <a:rPr lang="tr-TR" dirty="0" err="1" smtClean="0">
                <a:latin typeface="Comic Sans MS" pitchFamily="66" charset="0"/>
              </a:rPr>
              <a:t>helpless</a:t>
            </a:r>
            <a:r>
              <a:rPr lang="tr-TR" dirty="0" smtClean="0">
                <a:latin typeface="Comic Sans MS" pitchFamily="66" charset="0"/>
              </a:rPr>
              <a:t>).</a:t>
            </a:r>
          </a:p>
          <a:p>
            <a:pPr>
              <a:defRPr/>
            </a:pPr>
            <a:r>
              <a:rPr lang="tr-TR" dirty="0" smtClean="0">
                <a:latin typeface="Comic Sans MS" pitchFamily="66" charset="0"/>
              </a:rPr>
              <a:t> </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13</a:t>
            </a:fld>
            <a:endParaRPr lang="tr-TR"/>
          </a:p>
        </p:txBody>
      </p:sp>
    </p:spTree>
    <p:extLst>
      <p:ext uri="{BB962C8B-B14F-4D97-AF65-F5344CB8AC3E}">
        <p14:creationId xmlns:p14="http://schemas.microsoft.com/office/powerpoint/2010/main" val="139831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14</a:t>
            </a:fld>
            <a:endParaRPr lang="tr-TR"/>
          </a:p>
        </p:txBody>
      </p:sp>
    </p:spTree>
    <p:extLst>
      <p:ext uri="{BB962C8B-B14F-4D97-AF65-F5344CB8AC3E}">
        <p14:creationId xmlns:p14="http://schemas.microsoft.com/office/powerpoint/2010/main" val="126677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dirty="0" err="1" smtClean="0"/>
              <a:t>Potential</a:t>
            </a:r>
            <a:r>
              <a:rPr lang="tr-TR" dirty="0" smtClean="0"/>
              <a:t> </a:t>
            </a:r>
            <a:r>
              <a:rPr lang="tr-TR" dirty="0" err="1" smtClean="0"/>
              <a:t>issues</a:t>
            </a:r>
            <a:r>
              <a:rPr lang="tr-TR" dirty="0" smtClean="0"/>
              <a:t> </a:t>
            </a:r>
            <a:r>
              <a:rPr lang="tr-TR" dirty="0" err="1" smtClean="0"/>
              <a:t>may</a:t>
            </a:r>
            <a:r>
              <a:rPr lang="tr-TR" dirty="0" smtClean="0"/>
              <a:t> be </a:t>
            </a:r>
            <a:r>
              <a:rPr lang="tr-TR" dirty="0" err="1" smtClean="0"/>
              <a:t>that</a:t>
            </a:r>
            <a:r>
              <a:rPr lang="tr-TR" dirty="0" smtClean="0"/>
              <a:t> </a:t>
            </a:r>
            <a:r>
              <a:rPr lang="tr-TR" dirty="0" err="1" smtClean="0"/>
              <a:t>students</a:t>
            </a:r>
            <a:r>
              <a:rPr lang="tr-TR" dirty="0" smtClean="0"/>
              <a:t> </a:t>
            </a:r>
            <a:r>
              <a:rPr lang="tr-TR" dirty="0" err="1" smtClean="0"/>
              <a:t>may</a:t>
            </a:r>
            <a:r>
              <a:rPr lang="tr-TR" dirty="0" smtClean="0"/>
              <a:t> not be </a:t>
            </a:r>
            <a:r>
              <a:rPr lang="tr-TR" dirty="0" err="1" smtClean="0"/>
              <a:t>able</a:t>
            </a:r>
            <a:r>
              <a:rPr lang="tr-TR" dirty="0" smtClean="0"/>
              <a:t> </a:t>
            </a:r>
            <a:r>
              <a:rPr lang="tr-TR" dirty="0" err="1" smtClean="0"/>
              <a:t>to</a:t>
            </a:r>
            <a:r>
              <a:rPr lang="tr-TR" dirty="0" smtClean="0"/>
              <a:t> </a:t>
            </a:r>
            <a:r>
              <a:rPr lang="tr-TR" dirty="0" err="1" smtClean="0"/>
              <a:t>understand</a:t>
            </a:r>
            <a:r>
              <a:rPr lang="tr-TR" dirty="0" smtClean="0"/>
              <a:t> </a:t>
            </a:r>
            <a:r>
              <a:rPr lang="tr-TR" dirty="0" err="1" smtClean="0"/>
              <a:t>much</a:t>
            </a:r>
            <a:r>
              <a:rPr lang="tr-TR" dirty="0" smtClean="0"/>
              <a:t> of </a:t>
            </a:r>
            <a:r>
              <a:rPr lang="tr-TR" dirty="0" err="1" smtClean="0"/>
              <a:t>the</a:t>
            </a:r>
            <a:r>
              <a:rPr lang="tr-TR" dirty="0" smtClean="0"/>
              <a:t> </a:t>
            </a:r>
            <a:r>
              <a:rPr lang="tr-TR" dirty="0" err="1" smtClean="0"/>
              <a:t>classrom</a:t>
            </a:r>
            <a:r>
              <a:rPr lang="tr-TR" dirty="0" smtClean="0"/>
              <a:t> </a:t>
            </a:r>
            <a:r>
              <a:rPr lang="tr-TR" dirty="0" err="1" smtClean="0"/>
              <a:t>language</a:t>
            </a:r>
            <a:r>
              <a:rPr lang="tr-TR" dirty="0" smtClean="0"/>
              <a:t> </a:t>
            </a:r>
          </a:p>
          <a:p>
            <a:pPr>
              <a:buFont typeface="Arial" pitchFamily="34" charset="0"/>
              <a:buChar char="•"/>
            </a:pPr>
            <a:r>
              <a:rPr lang="tr-TR" dirty="0" smtClean="0"/>
              <a:t>May be </a:t>
            </a:r>
            <a:r>
              <a:rPr lang="tr-TR" dirty="0" err="1" smtClean="0"/>
              <a:t>unmotivated</a:t>
            </a:r>
            <a:r>
              <a:rPr lang="tr-TR" dirty="0" smtClean="0"/>
              <a:t> </a:t>
            </a:r>
            <a:r>
              <a:rPr lang="tr-TR" dirty="0" err="1" smtClean="0"/>
              <a:t>to</a:t>
            </a:r>
            <a:r>
              <a:rPr lang="tr-TR" dirty="0" smtClean="0"/>
              <a:t> </a:t>
            </a:r>
            <a:r>
              <a:rPr lang="tr-TR" dirty="0" err="1" smtClean="0"/>
              <a:t>learn</a:t>
            </a:r>
            <a:r>
              <a:rPr lang="tr-TR" dirty="0" smtClean="0"/>
              <a:t> </a:t>
            </a:r>
            <a:r>
              <a:rPr lang="tr-TR" dirty="0" err="1" smtClean="0"/>
              <a:t>language</a:t>
            </a:r>
            <a:r>
              <a:rPr lang="tr-TR" dirty="0" smtClean="0"/>
              <a:t> 2</a:t>
            </a:r>
          </a:p>
          <a:p>
            <a:pPr>
              <a:buFont typeface="Arial" pitchFamily="34" charset="0"/>
              <a:buChar char="•"/>
            </a:pPr>
            <a:r>
              <a:rPr lang="tr-TR" dirty="0" err="1" smtClean="0"/>
              <a:t>Classes</a:t>
            </a:r>
            <a:r>
              <a:rPr lang="tr-TR" dirty="0" smtClean="0"/>
              <a:t> </a:t>
            </a:r>
            <a:r>
              <a:rPr lang="tr-TR" dirty="0" err="1" smtClean="0"/>
              <a:t>too</a:t>
            </a:r>
            <a:r>
              <a:rPr lang="tr-TR" dirty="0" smtClean="0"/>
              <a:t> </a:t>
            </a:r>
            <a:r>
              <a:rPr lang="tr-TR" dirty="0" err="1" smtClean="0"/>
              <a:t>large</a:t>
            </a:r>
            <a:r>
              <a:rPr lang="tr-TR" dirty="0" smtClean="0"/>
              <a:t> (</a:t>
            </a:r>
            <a:r>
              <a:rPr lang="tr-TR" dirty="0" err="1" smtClean="0"/>
              <a:t>apparently</a:t>
            </a:r>
            <a:r>
              <a:rPr lang="tr-TR" dirty="0" smtClean="0"/>
              <a:t> “optimum” </a:t>
            </a:r>
            <a:r>
              <a:rPr lang="tr-TR" dirty="0" err="1" smtClean="0"/>
              <a:t>number</a:t>
            </a:r>
            <a:r>
              <a:rPr lang="tr-TR" dirty="0" smtClean="0"/>
              <a:t> of ESL </a:t>
            </a:r>
            <a:r>
              <a:rPr lang="tr-TR" dirty="0" err="1" smtClean="0"/>
              <a:t>students</a:t>
            </a:r>
            <a:r>
              <a:rPr lang="tr-TR" dirty="0" smtClean="0"/>
              <a:t> </a:t>
            </a:r>
            <a:r>
              <a:rPr lang="tr-TR" dirty="0" err="1" smtClean="0"/>
              <a:t>ın</a:t>
            </a:r>
            <a:r>
              <a:rPr lang="tr-TR" dirty="0" smtClean="0"/>
              <a:t> </a:t>
            </a:r>
            <a:r>
              <a:rPr lang="tr-TR" dirty="0" err="1" smtClean="0"/>
              <a:t>any</a:t>
            </a:r>
            <a:r>
              <a:rPr lang="tr-TR" dirty="0" smtClean="0"/>
              <a:t> </a:t>
            </a:r>
            <a:r>
              <a:rPr lang="tr-TR" dirty="0" err="1" smtClean="0"/>
              <a:t>class</a:t>
            </a:r>
            <a:r>
              <a:rPr lang="tr-TR" dirty="0" smtClean="0"/>
              <a:t> is 12! (</a:t>
            </a:r>
            <a:r>
              <a:rPr lang="tr-TR" dirty="0" err="1" smtClean="0"/>
              <a:t>Jones</a:t>
            </a:r>
            <a:r>
              <a:rPr lang="tr-TR" dirty="0" smtClean="0"/>
              <a:t>, 2007)</a:t>
            </a:r>
          </a:p>
          <a:p>
            <a:pPr>
              <a:buFont typeface="Arial" pitchFamily="34" charset="0"/>
              <a:buChar char="•"/>
            </a:pPr>
            <a:r>
              <a:rPr lang="tr-TR" dirty="0" err="1" smtClean="0"/>
              <a:t>Too</a:t>
            </a:r>
            <a:r>
              <a:rPr lang="tr-TR" dirty="0" smtClean="0"/>
              <a:t> </a:t>
            </a:r>
            <a:r>
              <a:rPr lang="tr-TR" dirty="0" err="1" smtClean="0"/>
              <a:t>few</a:t>
            </a:r>
            <a:r>
              <a:rPr lang="tr-TR" dirty="0" smtClean="0"/>
              <a:t> </a:t>
            </a:r>
            <a:r>
              <a:rPr lang="tr-TR" dirty="0" err="1" smtClean="0"/>
              <a:t>hours</a:t>
            </a:r>
            <a:r>
              <a:rPr lang="tr-TR" dirty="0" smtClean="0"/>
              <a:t> of </a:t>
            </a:r>
            <a:r>
              <a:rPr lang="tr-TR" dirty="0" err="1" smtClean="0"/>
              <a:t>teaching</a:t>
            </a:r>
            <a:r>
              <a:rPr lang="tr-TR" dirty="0" smtClean="0"/>
              <a:t> and no </a:t>
            </a:r>
            <a:r>
              <a:rPr lang="tr-TR" dirty="0" err="1" smtClean="0"/>
              <a:t>reason</a:t>
            </a:r>
            <a:r>
              <a:rPr lang="tr-TR" dirty="0" smtClean="0"/>
              <a:t> </a:t>
            </a:r>
            <a:r>
              <a:rPr lang="tr-TR" dirty="0" err="1" smtClean="0"/>
              <a:t>to</a:t>
            </a:r>
            <a:r>
              <a:rPr lang="tr-TR" dirty="0" smtClean="0"/>
              <a:t> </a:t>
            </a:r>
            <a:r>
              <a:rPr lang="tr-TR" dirty="0" err="1" smtClean="0"/>
              <a:t>use</a:t>
            </a:r>
            <a:r>
              <a:rPr lang="tr-TR" dirty="0" smtClean="0"/>
              <a:t> </a:t>
            </a:r>
            <a:r>
              <a:rPr lang="tr-TR" dirty="0" err="1" smtClean="0"/>
              <a:t>English</a:t>
            </a:r>
            <a:r>
              <a:rPr lang="tr-TR" dirty="0" smtClean="0"/>
              <a:t> </a:t>
            </a:r>
            <a:r>
              <a:rPr lang="tr-TR" dirty="0" err="1" smtClean="0"/>
              <a:t>out</a:t>
            </a:r>
            <a:r>
              <a:rPr lang="tr-TR" dirty="0" smtClean="0"/>
              <a:t> of </a:t>
            </a:r>
            <a:r>
              <a:rPr lang="tr-TR" dirty="0" err="1" smtClean="0"/>
              <a:t>school</a:t>
            </a:r>
            <a:endParaRPr lang="tr-TR" dirty="0" smtClean="0"/>
          </a:p>
          <a:p>
            <a:pPr>
              <a:buFont typeface="Arial" pitchFamily="34" charset="0"/>
              <a:buChar char="•"/>
            </a:pPr>
            <a:r>
              <a:rPr lang="tr-TR" dirty="0" smtClean="0"/>
              <a:t>Child </a:t>
            </a:r>
            <a:r>
              <a:rPr lang="tr-TR" dirty="0" err="1" smtClean="0"/>
              <a:t>may</a:t>
            </a:r>
            <a:r>
              <a:rPr lang="tr-TR" dirty="0" smtClean="0"/>
              <a:t> not </a:t>
            </a:r>
            <a:r>
              <a:rPr lang="tr-TR" dirty="0" err="1" smtClean="0"/>
              <a:t>have</a:t>
            </a:r>
            <a:r>
              <a:rPr lang="tr-TR" dirty="0" smtClean="0"/>
              <a:t> </a:t>
            </a:r>
            <a:r>
              <a:rPr lang="tr-TR" dirty="0" err="1" smtClean="0"/>
              <a:t>attained</a:t>
            </a:r>
            <a:r>
              <a:rPr lang="tr-TR" dirty="0" smtClean="0"/>
              <a:t> </a:t>
            </a:r>
            <a:r>
              <a:rPr lang="tr-TR" dirty="0" err="1" smtClean="0"/>
              <a:t>literacy</a:t>
            </a:r>
            <a:r>
              <a:rPr lang="tr-TR" dirty="0" smtClean="0"/>
              <a:t> in </a:t>
            </a:r>
            <a:r>
              <a:rPr lang="tr-TR" dirty="0" err="1" smtClean="0"/>
              <a:t>their</a:t>
            </a:r>
            <a:r>
              <a:rPr lang="tr-TR" dirty="0" smtClean="0"/>
              <a:t> </a:t>
            </a:r>
            <a:r>
              <a:rPr lang="tr-TR" dirty="0" err="1" smtClean="0"/>
              <a:t>own</a:t>
            </a:r>
            <a:r>
              <a:rPr lang="tr-TR" dirty="0" smtClean="0"/>
              <a:t> </a:t>
            </a:r>
            <a:r>
              <a:rPr lang="tr-TR" dirty="0" err="1" smtClean="0"/>
              <a:t>language</a:t>
            </a:r>
            <a:r>
              <a:rPr lang="tr-TR" dirty="0" smtClean="0"/>
              <a:t> (</a:t>
            </a:r>
            <a:r>
              <a:rPr lang="tr-TR" dirty="0" err="1" smtClean="0"/>
              <a:t>especially</a:t>
            </a:r>
            <a:r>
              <a:rPr lang="tr-TR" dirty="0" smtClean="0"/>
              <a:t> </a:t>
            </a:r>
            <a:r>
              <a:rPr lang="tr-TR" dirty="0" err="1" smtClean="0"/>
              <a:t>if</a:t>
            </a:r>
            <a:r>
              <a:rPr lang="tr-TR" dirty="0" smtClean="0"/>
              <a:t> it </a:t>
            </a:r>
            <a:r>
              <a:rPr lang="tr-TR" dirty="0" err="1" smtClean="0"/>
              <a:t>isn’t</a:t>
            </a:r>
            <a:r>
              <a:rPr lang="tr-TR" dirty="0" smtClean="0"/>
              <a:t> </a:t>
            </a:r>
            <a:r>
              <a:rPr lang="tr-TR" dirty="0" err="1" smtClean="0"/>
              <a:t>Georgian</a:t>
            </a:r>
            <a:r>
              <a:rPr lang="tr-TR" dirty="0" smtClean="0"/>
              <a:t> </a:t>
            </a:r>
            <a:r>
              <a:rPr lang="tr-TR" dirty="0" err="1" smtClean="0"/>
              <a:t>eg</a:t>
            </a:r>
            <a:r>
              <a:rPr lang="tr-TR" dirty="0" smtClean="0"/>
              <a:t>; </a:t>
            </a:r>
            <a:r>
              <a:rPr lang="tr-TR" dirty="0" err="1" smtClean="0"/>
              <a:t>Armenian</a:t>
            </a:r>
            <a:r>
              <a:rPr lang="tr-TR" dirty="0" smtClean="0"/>
              <a:t>)  </a:t>
            </a:r>
          </a:p>
          <a:p>
            <a:pPr>
              <a:buFont typeface="Arial" pitchFamily="34" charset="0"/>
              <a:buChar char="•"/>
            </a:pPr>
            <a:r>
              <a:rPr lang="tr-TR" dirty="0" err="1" smtClean="0"/>
              <a:t>Tasks</a:t>
            </a:r>
            <a:r>
              <a:rPr lang="tr-TR" dirty="0" smtClean="0"/>
              <a:t> </a:t>
            </a:r>
            <a:r>
              <a:rPr lang="tr-TR" dirty="0" err="1" smtClean="0"/>
              <a:t>seem</a:t>
            </a:r>
            <a:r>
              <a:rPr lang="tr-TR" dirty="0" smtClean="0"/>
              <a:t> </a:t>
            </a:r>
            <a:r>
              <a:rPr lang="tr-TR" dirty="0" err="1" smtClean="0"/>
              <a:t>too</a:t>
            </a:r>
            <a:r>
              <a:rPr lang="tr-TR" dirty="0" smtClean="0"/>
              <a:t> </a:t>
            </a:r>
            <a:r>
              <a:rPr lang="tr-TR" dirty="0" err="1" smtClean="0"/>
              <a:t>long</a:t>
            </a:r>
            <a:r>
              <a:rPr lang="tr-TR" dirty="0" smtClean="0"/>
              <a:t>/</a:t>
            </a:r>
            <a:r>
              <a:rPr lang="tr-TR" dirty="0" err="1" smtClean="0"/>
              <a:t>boring</a:t>
            </a:r>
            <a:r>
              <a:rPr lang="tr-TR" dirty="0" smtClean="0"/>
              <a:t> and </a:t>
            </a:r>
            <a:r>
              <a:rPr lang="tr-TR" dirty="0" err="1" smtClean="0"/>
              <a:t>too</a:t>
            </a:r>
            <a:r>
              <a:rPr lang="tr-TR" dirty="0" smtClean="0"/>
              <a:t> </a:t>
            </a:r>
            <a:r>
              <a:rPr lang="tr-TR" dirty="0" err="1" smtClean="0"/>
              <a:t>demanding</a:t>
            </a:r>
            <a:r>
              <a:rPr lang="tr-TR" dirty="0" smtClean="0"/>
              <a:t> </a:t>
            </a:r>
          </a:p>
          <a:p>
            <a:pPr>
              <a:buFont typeface="Arial" pitchFamily="34" charset="0"/>
              <a:buChar char="•"/>
            </a:pPr>
            <a:r>
              <a:rPr lang="tr-TR" dirty="0" err="1" smtClean="0"/>
              <a:t>Lack</a:t>
            </a:r>
            <a:r>
              <a:rPr lang="tr-TR" dirty="0" smtClean="0"/>
              <a:t> of </a:t>
            </a:r>
            <a:r>
              <a:rPr lang="tr-TR" dirty="0" err="1" smtClean="0"/>
              <a:t>realistic</a:t>
            </a:r>
            <a:r>
              <a:rPr lang="tr-TR" dirty="0" smtClean="0"/>
              <a:t> </a:t>
            </a:r>
            <a:r>
              <a:rPr lang="tr-TR" dirty="0" err="1" smtClean="0"/>
              <a:t>communicative</a:t>
            </a:r>
            <a:r>
              <a:rPr lang="tr-TR" dirty="0" smtClean="0"/>
              <a:t> activities</a:t>
            </a:r>
          </a:p>
          <a:p>
            <a:pPr>
              <a:buFont typeface="Arial" pitchFamily="34" charset="0"/>
              <a:buChar char="•"/>
            </a:pPr>
            <a:r>
              <a:rPr lang="tr-TR" dirty="0" err="1" smtClean="0"/>
              <a:t>Students</a:t>
            </a:r>
            <a:r>
              <a:rPr lang="tr-TR" dirty="0" smtClean="0"/>
              <a:t> </a:t>
            </a:r>
            <a:r>
              <a:rPr lang="tr-TR" dirty="0" err="1" smtClean="0"/>
              <a:t>may</a:t>
            </a:r>
            <a:r>
              <a:rPr lang="tr-TR" dirty="0" smtClean="0"/>
              <a:t> be </a:t>
            </a:r>
            <a:r>
              <a:rPr lang="tr-TR" dirty="0" err="1" smtClean="0"/>
              <a:t>embarrassed</a:t>
            </a:r>
            <a:r>
              <a:rPr lang="tr-TR" dirty="0" smtClean="0"/>
              <a:t> </a:t>
            </a:r>
            <a:r>
              <a:rPr lang="tr-TR" dirty="0" err="1" smtClean="0"/>
              <a:t>or</a:t>
            </a:r>
            <a:r>
              <a:rPr lang="tr-TR" dirty="0" smtClean="0"/>
              <a:t> not </a:t>
            </a:r>
            <a:r>
              <a:rPr lang="tr-TR" dirty="0" err="1" smtClean="0"/>
              <a:t>feel</a:t>
            </a:r>
            <a:r>
              <a:rPr lang="tr-TR" dirty="0" smtClean="0"/>
              <a:t> “</a:t>
            </a:r>
            <a:r>
              <a:rPr lang="tr-TR" dirty="0" err="1" smtClean="0"/>
              <a:t>empathy</a:t>
            </a:r>
            <a:r>
              <a:rPr lang="tr-TR" dirty="0" smtClean="0"/>
              <a:t>” </a:t>
            </a:r>
            <a:r>
              <a:rPr lang="tr-TR" dirty="0" err="1" smtClean="0"/>
              <a:t>with</a:t>
            </a:r>
            <a:r>
              <a:rPr lang="tr-TR" dirty="0" smtClean="0"/>
              <a:t> </a:t>
            </a:r>
            <a:r>
              <a:rPr lang="tr-TR" dirty="0" err="1" smtClean="0"/>
              <a:t>the</a:t>
            </a:r>
            <a:r>
              <a:rPr lang="tr-TR" dirty="0" smtClean="0"/>
              <a:t> </a:t>
            </a:r>
            <a:r>
              <a:rPr lang="tr-TR" dirty="0" err="1" smtClean="0"/>
              <a:t>target</a:t>
            </a:r>
            <a:r>
              <a:rPr lang="tr-TR" dirty="0" smtClean="0"/>
              <a:t> </a:t>
            </a:r>
            <a:r>
              <a:rPr lang="tr-TR" dirty="0" err="1" smtClean="0"/>
              <a:t>language</a:t>
            </a:r>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15</a:t>
            </a:fld>
            <a:endParaRPr lang="tr-TR"/>
          </a:p>
        </p:txBody>
      </p:sp>
    </p:spTree>
    <p:extLst>
      <p:ext uri="{BB962C8B-B14F-4D97-AF65-F5344CB8AC3E}">
        <p14:creationId xmlns:p14="http://schemas.microsoft.com/office/powerpoint/2010/main" val="131453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endParaRPr lang="tr-TR" dirty="0" smtClean="0"/>
          </a:p>
          <a:p>
            <a:pPr>
              <a:buFont typeface="Arial" pitchFamily="34" charset="0"/>
              <a:buChar char="•"/>
            </a:pPr>
            <a:r>
              <a:rPr lang="tr-TR" dirty="0" smtClean="0"/>
              <a:t>At </a:t>
            </a:r>
            <a:r>
              <a:rPr lang="tr-TR" dirty="0" err="1" smtClean="0"/>
              <a:t>the</a:t>
            </a:r>
            <a:r>
              <a:rPr lang="tr-TR" dirty="0" smtClean="0"/>
              <a:t> </a:t>
            </a:r>
            <a:r>
              <a:rPr lang="tr-TR" dirty="0" err="1" smtClean="0"/>
              <a:t>entry</a:t>
            </a:r>
            <a:r>
              <a:rPr lang="tr-TR" dirty="0" smtClean="0"/>
              <a:t> </a:t>
            </a:r>
            <a:r>
              <a:rPr lang="tr-TR" dirty="0" err="1" smtClean="0"/>
              <a:t>to</a:t>
            </a:r>
            <a:r>
              <a:rPr lang="tr-TR" dirty="0" smtClean="0"/>
              <a:t> </a:t>
            </a:r>
            <a:r>
              <a:rPr lang="tr-TR" dirty="0" err="1" smtClean="0"/>
              <a:t>the</a:t>
            </a:r>
            <a:r>
              <a:rPr lang="tr-TR" dirty="0" smtClean="0"/>
              <a:t> </a:t>
            </a:r>
            <a:r>
              <a:rPr lang="tr-TR" dirty="0" err="1" smtClean="0"/>
              <a:t>class</a:t>
            </a:r>
            <a:r>
              <a:rPr lang="tr-TR" dirty="0" smtClean="0"/>
              <a:t>.</a:t>
            </a:r>
          </a:p>
          <a:p>
            <a:pPr>
              <a:buFont typeface="Arial" pitchFamily="34" charset="0"/>
              <a:buChar char="•"/>
            </a:pPr>
            <a:r>
              <a:rPr lang="tr-TR" dirty="0" err="1" smtClean="0"/>
              <a:t>We</a:t>
            </a:r>
            <a:r>
              <a:rPr lang="tr-TR" dirty="0" smtClean="0"/>
              <a:t> can set </a:t>
            </a:r>
            <a:r>
              <a:rPr lang="tr-TR" dirty="0" err="1" smtClean="0"/>
              <a:t>the</a:t>
            </a:r>
            <a:r>
              <a:rPr lang="tr-TR" dirty="0" smtClean="0"/>
              <a:t> </a:t>
            </a:r>
            <a:r>
              <a:rPr lang="tr-TR" dirty="0" err="1" smtClean="0"/>
              <a:t>tone</a:t>
            </a:r>
            <a:r>
              <a:rPr lang="tr-TR" dirty="0" smtClean="0"/>
              <a:t> </a:t>
            </a:r>
            <a:r>
              <a:rPr lang="tr-TR" dirty="0" err="1" smtClean="0"/>
              <a:t>which</a:t>
            </a:r>
            <a:r>
              <a:rPr lang="tr-TR" dirty="0" smtClean="0"/>
              <a:t> </a:t>
            </a:r>
            <a:r>
              <a:rPr lang="tr-TR" dirty="0" err="1" smtClean="0"/>
              <a:t>will</a:t>
            </a:r>
            <a:r>
              <a:rPr lang="tr-TR" dirty="0" smtClean="0"/>
              <a:t> </a:t>
            </a:r>
            <a:r>
              <a:rPr lang="tr-TR" dirty="0" err="1" smtClean="0"/>
              <a:t>influence</a:t>
            </a:r>
            <a:r>
              <a:rPr lang="tr-TR" dirty="0" smtClean="0"/>
              <a:t> </a:t>
            </a:r>
            <a:r>
              <a:rPr lang="tr-TR" dirty="0" err="1" smtClean="0"/>
              <a:t>the</a:t>
            </a:r>
            <a:r>
              <a:rPr lang="tr-TR" dirty="0" smtClean="0"/>
              <a:t> </a:t>
            </a:r>
            <a:r>
              <a:rPr lang="tr-TR" dirty="0" err="1" smtClean="0"/>
              <a:t>entire</a:t>
            </a:r>
            <a:r>
              <a:rPr lang="tr-TR" dirty="0" smtClean="0"/>
              <a:t> </a:t>
            </a:r>
            <a:r>
              <a:rPr lang="tr-TR" dirty="0" err="1" smtClean="0"/>
              <a:t>lesson</a:t>
            </a:r>
            <a:r>
              <a:rPr lang="tr-TR" dirty="0" smtClean="0"/>
              <a:t> </a:t>
            </a:r>
          </a:p>
          <a:p>
            <a:pPr>
              <a:buFont typeface="Arial" pitchFamily="34" charset="0"/>
              <a:buChar char="•"/>
            </a:pPr>
            <a:r>
              <a:rPr lang="tr-TR" dirty="0" err="1" smtClean="0"/>
              <a:t>Think</a:t>
            </a:r>
            <a:r>
              <a:rPr lang="tr-TR" dirty="0" smtClean="0"/>
              <a:t> of a </a:t>
            </a:r>
            <a:r>
              <a:rPr lang="tr-TR" dirty="0" err="1" smtClean="0"/>
              <a:t>group</a:t>
            </a:r>
            <a:r>
              <a:rPr lang="tr-TR" dirty="0" smtClean="0"/>
              <a:t> of </a:t>
            </a:r>
            <a:r>
              <a:rPr lang="tr-TR" dirty="0" err="1" smtClean="0"/>
              <a:t>noisy</a:t>
            </a:r>
            <a:r>
              <a:rPr lang="tr-TR" dirty="0" smtClean="0"/>
              <a:t> </a:t>
            </a:r>
            <a:r>
              <a:rPr lang="tr-TR" dirty="0" err="1" smtClean="0"/>
              <a:t>students</a:t>
            </a:r>
            <a:r>
              <a:rPr lang="tr-TR" dirty="0" smtClean="0"/>
              <a:t> </a:t>
            </a:r>
            <a:r>
              <a:rPr lang="tr-TR" dirty="0" err="1" smtClean="0"/>
              <a:t>waiting</a:t>
            </a:r>
            <a:r>
              <a:rPr lang="tr-TR" dirty="0" smtClean="0"/>
              <a:t> in </a:t>
            </a:r>
            <a:r>
              <a:rPr lang="tr-TR" dirty="0" err="1" smtClean="0"/>
              <a:t>the</a:t>
            </a:r>
            <a:r>
              <a:rPr lang="tr-TR" dirty="0" smtClean="0"/>
              <a:t> </a:t>
            </a:r>
            <a:r>
              <a:rPr lang="tr-TR" dirty="0" err="1" smtClean="0"/>
              <a:t>corridor</a:t>
            </a:r>
            <a:endParaRPr lang="tr-TR" dirty="0" smtClean="0"/>
          </a:p>
          <a:p>
            <a:pPr>
              <a:buFont typeface="Arial" pitchFamily="34" charset="0"/>
              <a:buChar char="•"/>
            </a:pPr>
            <a:r>
              <a:rPr lang="tr-TR" dirty="0" err="1" smtClean="0"/>
              <a:t>The</a:t>
            </a:r>
            <a:r>
              <a:rPr lang="tr-TR" dirty="0" smtClean="0"/>
              <a:t> </a:t>
            </a:r>
            <a:r>
              <a:rPr lang="tr-TR" dirty="0" err="1" smtClean="0"/>
              <a:t>students</a:t>
            </a:r>
            <a:r>
              <a:rPr lang="tr-TR" dirty="0" smtClean="0"/>
              <a:t> </a:t>
            </a:r>
            <a:r>
              <a:rPr lang="tr-TR" dirty="0" err="1" smtClean="0"/>
              <a:t>are</a:t>
            </a:r>
            <a:r>
              <a:rPr lang="tr-TR" dirty="0" smtClean="0"/>
              <a:t> “in </a:t>
            </a:r>
            <a:r>
              <a:rPr lang="tr-TR" dirty="0" err="1" smtClean="0"/>
              <a:t>charge</a:t>
            </a:r>
            <a:r>
              <a:rPr lang="tr-TR" dirty="0" smtClean="0"/>
              <a:t>” and </a:t>
            </a:r>
            <a:r>
              <a:rPr lang="tr-TR" dirty="0" err="1" smtClean="0"/>
              <a:t>there</a:t>
            </a:r>
            <a:r>
              <a:rPr lang="tr-TR" dirty="0" smtClean="0"/>
              <a:t> is an </a:t>
            </a:r>
            <a:r>
              <a:rPr lang="tr-TR" dirty="0" err="1" smtClean="0"/>
              <a:t>obvious</a:t>
            </a:r>
            <a:r>
              <a:rPr lang="tr-TR" dirty="0" smtClean="0"/>
              <a:t> </a:t>
            </a:r>
            <a:r>
              <a:rPr lang="tr-TR" dirty="0" err="1" smtClean="0"/>
              <a:t>power</a:t>
            </a:r>
            <a:r>
              <a:rPr lang="tr-TR" dirty="0" smtClean="0"/>
              <a:t> </a:t>
            </a:r>
            <a:r>
              <a:rPr lang="tr-TR" dirty="0" err="1" smtClean="0"/>
              <a:t>imbalance</a:t>
            </a:r>
            <a:r>
              <a:rPr lang="tr-TR" dirty="0" smtClean="0"/>
              <a:t> </a:t>
            </a:r>
            <a:r>
              <a:rPr lang="tr-TR" dirty="0" err="1" smtClean="0"/>
              <a:t>coming</a:t>
            </a:r>
            <a:r>
              <a:rPr lang="tr-TR" dirty="0" smtClean="0"/>
              <a:t> </a:t>
            </a:r>
            <a:r>
              <a:rPr lang="tr-TR" dirty="0" err="1" smtClean="0"/>
              <a:t>into</a:t>
            </a:r>
            <a:r>
              <a:rPr lang="tr-TR" dirty="0" smtClean="0"/>
              <a:t> </a:t>
            </a:r>
            <a:r>
              <a:rPr lang="tr-TR" dirty="0" err="1" smtClean="0"/>
              <a:t>your</a:t>
            </a:r>
            <a:r>
              <a:rPr lang="tr-TR" dirty="0" smtClean="0"/>
              <a:t> </a:t>
            </a:r>
            <a:r>
              <a:rPr lang="tr-TR" dirty="0" err="1" smtClean="0"/>
              <a:t>classroom</a:t>
            </a:r>
            <a:r>
              <a:rPr lang="tr-TR" dirty="0" smtClean="0"/>
              <a:t>…</a:t>
            </a:r>
          </a:p>
          <a:p>
            <a:pPr>
              <a:buFont typeface="Arial" pitchFamily="34" charset="0"/>
              <a:buChar char="•"/>
            </a:pPr>
            <a:r>
              <a:rPr lang="tr-TR" dirty="0" err="1" smtClean="0"/>
              <a:t>Gradual</a:t>
            </a:r>
            <a:r>
              <a:rPr lang="tr-TR" dirty="0" smtClean="0"/>
              <a:t> and </a:t>
            </a:r>
            <a:r>
              <a:rPr lang="tr-TR" dirty="0" err="1" smtClean="0"/>
              <a:t>individual</a:t>
            </a:r>
            <a:r>
              <a:rPr lang="tr-TR" dirty="0" smtClean="0"/>
              <a:t> </a:t>
            </a:r>
            <a:r>
              <a:rPr lang="tr-TR" dirty="0" err="1" smtClean="0"/>
              <a:t>entry</a:t>
            </a:r>
            <a:r>
              <a:rPr lang="tr-TR" dirty="0" smtClean="0"/>
              <a:t> </a:t>
            </a:r>
            <a:r>
              <a:rPr lang="tr-TR" dirty="0" err="1" smtClean="0"/>
              <a:t>helps</a:t>
            </a:r>
            <a:r>
              <a:rPr lang="tr-TR" dirty="0" smtClean="0"/>
              <a:t> </a:t>
            </a:r>
            <a:r>
              <a:rPr lang="tr-TR" dirty="0" err="1" smtClean="0"/>
              <a:t>the</a:t>
            </a:r>
            <a:r>
              <a:rPr lang="tr-TR" dirty="0" smtClean="0"/>
              <a:t> </a:t>
            </a:r>
            <a:r>
              <a:rPr lang="tr-TR" dirty="0" err="1" smtClean="0"/>
              <a:t>children</a:t>
            </a:r>
            <a:r>
              <a:rPr lang="tr-TR" dirty="0" smtClean="0"/>
              <a:t> </a:t>
            </a:r>
            <a:r>
              <a:rPr lang="tr-TR" dirty="0" err="1" smtClean="0"/>
              <a:t>calm</a:t>
            </a:r>
            <a:r>
              <a:rPr lang="tr-TR" dirty="0" smtClean="0"/>
              <a:t> </a:t>
            </a:r>
            <a:r>
              <a:rPr lang="tr-TR" dirty="0" err="1" smtClean="0"/>
              <a:t>down</a:t>
            </a:r>
            <a:r>
              <a:rPr lang="tr-TR" dirty="0" smtClean="0"/>
              <a:t> from </a:t>
            </a:r>
            <a:r>
              <a:rPr lang="tr-TR" dirty="0" err="1" smtClean="0"/>
              <a:t>theır</a:t>
            </a:r>
            <a:r>
              <a:rPr lang="tr-TR" dirty="0" smtClean="0"/>
              <a:t> </a:t>
            </a:r>
            <a:r>
              <a:rPr lang="tr-TR" dirty="0" err="1" smtClean="0"/>
              <a:t>last</a:t>
            </a:r>
            <a:r>
              <a:rPr lang="tr-TR" dirty="0" smtClean="0"/>
              <a:t> </a:t>
            </a:r>
            <a:r>
              <a:rPr lang="tr-TR" dirty="0" err="1" smtClean="0"/>
              <a:t>class</a:t>
            </a:r>
            <a:endParaRPr lang="tr-TR" dirty="0" smtClean="0"/>
          </a:p>
          <a:p>
            <a:pPr>
              <a:buFont typeface="Arial" pitchFamily="34" charset="0"/>
              <a:buChar char="•"/>
            </a:pPr>
            <a:r>
              <a:rPr lang="tr-TR" dirty="0" err="1" smtClean="0"/>
              <a:t>Routines</a:t>
            </a:r>
            <a:r>
              <a:rPr lang="tr-TR" dirty="0" smtClean="0"/>
              <a:t> </a:t>
            </a:r>
            <a:r>
              <a:rPr lang="tr-TR" dirty="0" err="1" smtClean="0"/>
              <a:t>encourage</a:t>
            </a:r>
            <a:r>
              <a:rPr lang="tr-TR" dirty="0" smtClean="0"/>
              <a:t> </a:t>
            </a:r>
            <a:r>
              <a:rPr lang="tr-TR" dirty="0" err="1" smtClean="0"/>
              <a:t>improved</a:t>
            </a:r>
            <a:r>
              <a:rPr lang="tr-TR" dirty="0" smtClean="0"/>
              <a:t> </a:t>
            </a:r>
            <a:r>
              <a:rPr lang="tr-TR" dirty="0" err="1" smtClean="0"/>
              <a:t>behaviour</a:t>
            </a:r>
            <a:endParaRPr lang="tr-TR" dirty="0" smtClean="0"/>
          </a:p>
          <a:p>
            <a:pPr>
              <a:buFont typeface="Arial" pitchFamily="34" charset="0"/>
              <a:buChar char="•"/>
            </a:pPr>
            <a:r>
              <a:rPr lang="tr-TR" dirty="0" smtClean="0"/>
              <a:t>Can </a:t>
            </a:r>
            <a:r>
              <a:rPr lang="tr-TR" dirty="0" err="1" smtClean="0"/>
              <a:t>include</a:t>
            </a:r>
            <a:r>
              <a:rPr lang="tr-TR" dirty="0" smtClean="0"/>
              <a:t> </a:t>
            </a:r>
            <a:r>
              <a:rPr lang="tr-TR" dirty="0" err="1" smtClean="0"/>
              <a:t>seating</a:t>
            </a:r>
            <a:endParaRPr lang="tr-TR" dirty="0" smtClean="0"/>
          </a:p>
          <a:p>
            <a:r>
              <a:rPr lang="tr-TR" dirty="0" err="1" smtClean="0"/>
              <a:t>Have</a:t>
            </a:r>
            <a:r>
              <a:rPr lang="tr-TR" dirty="0" smtClean="0"/>
              <a:t> </a:t>
            </a:r>
            <a:r>
              <a:rPr lang="tr-TR" dirty="0" err="1" smtClean="0"/>
              <a:t>the</a:t>
            </a:r>
            <a:r>
              <a:rPr lang="tr-TR" dirty="0" smtClean="0"/>
              <a:t> </a:t>
            </a:r>
            <a:r>
              <a:rPr lang="tr-TR" dirty="0" err="1" smtClean="0"/>
              <a:t>children</a:t>
            </a:r>
            <a:r>
              <a:rPr lang="tr-TR" dirty="0" smtClean="0"/>
              <a:t> </a:t>
            </a:r>
            <a:r>
              <a:rPr lang="tr-TR" dirty="0" err="1" smtClean="0"/>
              <a:t>know</a:t>
            </a:r>
            <a:r>
              <a:rPr lang="tr-TR" dirty="0" smtClean="0"/>
              <a:t> </a:t>
            </a:r>
            <a:r>
              <a:rPr lang="tr-TR" dirty="0" err="1" smtClean="0"/>
              <a:t>where</a:t>
            </a:r>
            <a:r>
              <a:rPr lang="tr-TR" dirty="0" smtClean="0"/>
              <a:t> </a:t>
            </a:r>
            <a:r>
              <a:rPr lang="tr-TR" dirty="0" err="1" smtClean="0"/>
              <a:t>to</a:t>
            </a:r>
            <a:r>
              <a:rPr lang="tr-TR" dirty="0" smtClean="0"/>
              <a:t> sit</a:t>
            </a:r>
          </a:p>
          <a:p>
            <a:endParaRPr lang="tr-TR" dirty="0"/>
          </a:p>
        </p:txBody>
      </p:sp>
      <p:sp>
        <p:nvSpPr>
          <p:cNvPr id="4" name="3 Slayt Numarası Yer Tutucusu"/>
          <p:cNvSpPr>
            <a:spLocks noGrp="1"/>
          </p:cNvSpPr>
          <p:nvPr>
            <p:ph type="sldNum" sz="quarter" idx="10"/>
          </p:nvPr>
        </p:nvSpPr>
        <p:spPr/>
        <p:txBody>
          <a:bodyPr/>
          <a:lstStyle/>
          <a:p>
            <a:fld id="{4DDAFB8E-6509-419B-8C56-11BFEDDC9C4E}" type="slidenum">
              <a:rPr lang="tr-TR" smtClean="0"/>
              <a:pPr/>
              <a:t>17</a:t>
            </a:fld>
            <a:endParaRPr lang="tr-TR"/>
          </a:p>
        </p:txBody>
      </p:sp>
    </p:spTree>
    <p:extLst>
      <p:ext uri="{BB962C8B-B14F-4D97-AF65-F5344CB8AC3E}">
        <p14:creationId xmlns:p14="http://schemas.microsoft.com/office/powerpoint/2010/main" val="251144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9" name="Text Placeholder 8"/>
          <p:cNvSpPr>
            <a:spLocks noGrp="1"/>
          </p:cNvSpPr>
          <p:nvPr>
            <p:ph type="body" sz="quarter" idx="13"/>
          </p:nvPr>
        </p:nvSpPr>
        <p:spPr>
          <a:xfrm>
            <a:off x="971550" y="1603375"/>
            <a:ext cx="7956550"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7062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5"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78001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No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743" t="1" r="3550" b="1"/>
          <a:stretch/>
        </p:blipFill>
        <p:spPr>
          <a:xfrm>
            <a:off x="0" y="0"/>
            <a:ext cx="9879806" cy="6858000"/>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30"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01129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1 (No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1288" r="6591" b="1288"/>
          <a:stretch/>
        </p:blipFill>
        <p:spPr>
          <a:xfrm>
            <a:off x="0" y="-1490489"/>
            <a:ext cx="9875042" cy="8348489"/>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3749505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No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326" r="1023"/>
          <a:stretch/>
        </p:blipFill>
        <p:spPr>
          <a:xfrm>
            <a:off x="1" y="9126"/>
            <a:ext cx="9879805" cy="6848874"/>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858696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1 (No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1" r="7963" b="178"/>
          <a:stretch/>
        </p:blipFill>
        <p:spPr>
          <a:xfrm>
            <a:off x="0" y="0"/>
            <a:ext cx="9893300" cy="6858000"/>
          </a:xfrm>
          <a:prstGeom prst="rect">
            <a:avLst/>
          </a:prstGeom>
        </p:spPr>
      </p:pic>
      <p:sp>
        <p:nvSpPr>
          <p:cNvPr id="18"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01954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2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733005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2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2"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22516476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68" y="2187383"/>
            <a:ext cx="3430747" cy="759439"/>
          </a:xfrm>
          <a:prstGeom prst="rect">
            <a:avLst/>
          </a:prstGeom>
          <a:noFill/>
        </p:spPr>
        <p:txBody>
          <a:bodyPr wrap="none" rtlCol="0">
            <a:spAutoFit/>
          </a:bodyPr>
          <a:lstStyle/>
          <a:p>
            <a:r>
              <a:rPr lang="en-GB" sz="4335"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Thank you</a:t>
            </a:r>
            <a:endParaRPr lang="en-GB" sz="4335"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hasCustomPrompt="1"/>
          </p:nvPr>
        </p:nvSpPr>
        <p:spPr>
          <a:xfrm>
            <a:off x="3063766" y="683477"/>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smtClean="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smtClean="0"/>
              <a:t>M +44 (0) 000 000 000</a:t>
            </a:r>
          </a:p>
          <a:p>
            <a:pPr lvl="0"/>
            <a:r>
              <a:rPr lang="en-US" dirty="0" smtClean="0"/>
              <a:t>T +44 (0) 000 000 000</a:t>
            </a:r>
          </a:p>
          <a:p>
            <a:pPr lvl="0"/>
            <a:r>
              <a:rPr lang="en-US" dirty="0" smtClean="0"/>
              <a:t>E name.person@macmillan.com</a:t>
            </a:r>
          </a:p>
        </p:txBody>
      </p:sp>
      <p:sp>
        <p:nvSpPr>
          <p:cNvPr id="13" name="TextBox 12"/>
          <p:cNvSpPr txBox="1"/>
          <p:nvPr userDrawn="1"/>
        </p:nvSpPr>
        <p:spPr>
          <a:xfrm>
            <a:off x="973138" y="683477"/>
            <a:ext cx="1615203" cy="307777"/>
          </a:xfrm>
          <a:prstGeom prst="rect">
            <a:avLst/>
          </a:prstGeom>
          <a:noFill/>
        </p:spPr>
        <p:txBody>
          <a:bodyPr wrap="square" lIns="0" tIns="0" rIns="0" bIns="0" rtlCol="0">
            <a:spAutoFit/>
          </a:bodyPr>
          <a:lstStyle/>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For more information</a:t>
            </a:r>
          </a:p>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smtClean="0"/>
              <a:t>Job Title</a:t>
            </a:r>
          </a:p>
        </p:txBody>
      </p:sp>
    </p:spTree>
    <p:extLst>
      <p:ext uri="{BB962C8B-B14F-4D97-AF65-F5344CB8AC3E}">
        <p14:creationId xmlns:p14="http://schemas.microsoft.com/office/powerpoint/2010/main" val="3086881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95062" y="6356351"/>
            <a:ext cx="2310289" cy="365125"/>
          </a:xfrm>
          <a:prstGeom prst="rect">
            <a:avLst/>
          </a:prstGeom>
        </p:spPr>
        <p:txBody>
          <a:bodyPr/>
          <a:lstStyle/>
          <a:p>
            <a:fld id="{17753B7F-D280-443A-9D06-0DD09ABCB2C5}" type="datetimeFigureOut">
              <a:rPr lang="tr-TR" smtClean="0"/>
              <a:pPr/>
              <a:t>12.7.2016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AC1E46-5563-4D80-9F64-698E0F073027}" type="slidenum">
              <a:rPr lang="tr-TR" smtClean="0"/>
              <a:pPr/>
              <a:t>‹#›</a:t>
            </a:fld>
            <a:endParaRPr lang="tr-TR"/>
          </a:p>
        </p:txBody>
      </p:sp>
    </p:spTree>
    <p:extLst>
      <p:ext uri="{BB962C8B-B14F-4D97-AF65-F5344CB8AC3E}">
        <p14:creationId xmlns:p14="http://schemas.microsoft.com/office/powerpoint/2010/main" val="1870179443"/>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7" name="Text Placeholder 6"/>
          <p:cNvSpPr>
            <a:spLocks noGrp="1"/>
          </p:cNvSpPr>
          <p:nvPr>
            <p:ph type="body" sz="quarter" idx="13"/>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6"/>
          <p:cNvSpPr>
            <a:spLocks noGrp="1"/>
          </p:cNvSpPr>
          <p:nvPr>
            <p:ph type="body" sz="quarter" idx="14"/>
          </p:nvPr>
        </p:nvSpPr>
        <p:spPr>
          <a:xfrm>
            <a:off x="5129213"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2841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2000" y="810273"/>
            <a:ext cx="797515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ooter Placeholder 5"/>
          <p:cNvSpPr>
            <a:spLocks noGrp="1"/>
          </p:cNvSpPr>
          <p:nvPr>
            <p:ph type="ftr" sz="quarter" idx="13"/>
          </p:nvPr>
        </p:nvSpPr>
        <p:spPr/>
        <p:txBody>
          <a:bodyPr/>
          <a:lstStyle/>
          <a:p>
            <a:r>
              <a:rPr lang="en-GB" smtClean="0"/>
              <a:t>Presentation heading | Date Month Year</a:t>
            </a:r>
            <a:endParaRPr lang="en-GB" dirty="0" smtClean="0"/>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Picture Placeholder 14"/>
          <p:cNvSpPr>
            <a:spLocks noGrp="1"/>
          </p:cNvSpPr>
          <p:nvPr>
            <p:ph type="pic" sz="quarter" idx="15"/>
          </p:nvPr>
        </p:nvSpPr>
        <p:spPr>
          <a:xfrm>
            <a:off x="5129213" y="1603375"/>
            <a:ext cx="3817937" cy="4548188"/>
          </a:xfrm>
        </p:spPr>
        <p:txBody>
          <a:bodyPr/>
          <a:lstStyle/>
          <a:p>
            <a:r>
              <a:rPr lang="en-US" smtClean="0"/>
              <a:t>Click icon to add picture</a:t>
            </a:r>
            <a:endParaRPr lang="en-GB"/>
          </a:p>
        </p:txBody>
      </p:sp>
    </p:spTree>
    <p:extLst>
      <p:ext uri="{BB962C8B-B14F-4D97-AF65-F5344CB8AC3E}">
        <p14:creationId xmlns:p14="http://schemas.microsoft.com/office/powerpoint/2010/main" val="1358506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9" name="Text Placeholder 8"/>
          <p:cNvSpPr>
            <a:spLocks noGrp="1"/>
          </p:cNvSpPr>
          <p:nvPr>
            <p:ph type="body" sz="quarter" idx="13"/>
          </p:nvPr>
        </p:nvSpPr>
        <p:spPr>
          <a:xfrm>
            <a:off x="971550" y="1603375"/>
            <a:ext cx="6091238"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smtClean="0"/>
              <a:t>Second level</a:t>
            </a:r>
          </a:p>
        </p:txBody>
      </p:sp>
    </p:spTree>
    <p:extLst>
      <p:ext uri="{BB962C8B-B14F-4D97-AF65-F5344CB8AC3E}">
        <p14:creationId xmlns:p14="http://schemas.microsoft.com/office/powerpoint/2010/main" val="20632137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Tree>
    <p:extLst>
      <p:ext uri="{BB962C8B-B14F-4D97-AF65-F5344CB8AC3E}">
        <p14:creationId xmlns:p14="http://schemas.microsoft.com/office/powerpoint/2010/main" val="1801690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1 Long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1482" y="5859717"/>
            <a:ext cx="8279833" cy="84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pic>
        <p:nvPicPr>
          <p:cNvPr id="3" name="Picture 2" descr="MELL.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3212965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1 Short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
        <p:nvSpPr>
          <p:cNvPr id="12"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 name="Picture 2" descr="MELL.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488893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3 (Insert Pictur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8624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9"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20"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1463511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1" y="6454140"/>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3139" y="1099206"/>
            <a:ext cx="8421874" cy="2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973138" y="436283"/>
            <a:ext cx="7954962" cy="328421"/>
          </a:xfrm>
          <a:prstGeom prst="rect">
            <a:avLst/>
          </a:prstGeom>
        </p:spPr>
        <p:txBody>
          <a:bodyPr vert="horz" lIns="0" tIns="0" rIns="0" bIns="0" rtlCol="0" anchor="t">
            <a:noAutofit/>
          </a:bodyPr>
          <a:lstStyle/>
          <a:p>
            <a:r>
              <a:rPr lang="en-US" smtClean="0"/>
              <a:t>Click to edit Master title style</a:t>
            </a:r>
            <a:endParaRPr lang="en-GB" dirty="0"/>
          </a:p>
        </p:txBody>
      </p:sp>
      <p:sp>
        <p:nvSpPr>
          <p:cNvPr id="3" name="Footer Placeholder 2"/>
          <p:cNvSpPr>
            <a:spLocks noGrp="1"/>
          </p:cNvSpPr>
          <p:nvPr>
            <p:ph type="ftr" sz="quarter" idx="3"/>
          </p:nvPr>
        </p:nvSpPr>
        <p:spPr>
          <a:xfrm>
            <a:off x="973138" y="6454140"/>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smtClean="0"/>
              <a:t>Presentation heading | Date Month Year</a:t>
            </a:r>
          </a:p>
        </p:txBody>
      </p:sp>
      <p:sp>
        <p:nvSpPr>
          <p:cNvPr id="4" name="Text Placeholder 3"/>
          <p:cNvSpPr>
            <a:spLocks noGrp="1"/>
          </p:cNvSpPr>
          <p:nvPr>
            <p:ph type="body" idx="1"/>
          </p:nvPr>
        </p:nvSpPr>
        <p:spPr>
          <a:xfrm>
            <a:off x="973139" y="1600200"/>
            <a:ext cx="7954962" cy="45513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6050355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9" r:id="rId3"/>
    <p:sldLayoutId id="2147483671" r:id="rId4"/>
    <p:sldLayoutId id="2147483672" r:id="rId5"/>
    <p:sldLayoutId id="2147483654" r:id="rId6"/>
    <p:sldLayoutId id="2147483678" r:id="rId7"/>
    <p:sldLayoutId id="2147483670" r:id="rId8"/>
    <p:sldLayoutId id="2147483674" r:id="rId9"/>
    <p:sldLayoutId id="2147483675" r:id="rId10"/>
    <p:sldLayoutId id="2147483661" r:id="rId11"/>
    <p:sldLayoutId id="2147483657" r:id="rId12"/>
    <p:sldLayoutId id="2147483659" r:id="rId13"/>
    <p:sldLayoutId id="2147483660" r:id="rId14"/>
    <p:sldLayoutId id="2147483676" r:id="rId15"/>
    <p:sldLayoutId id="2147483677" r:id="rId16"/>
    <p:sldLayoutId id="2147483667" r:id="rId17"/>
    <p:sldLayoutId id="2147483679" r:id="rId18"/>
  </p:sldLayoutIdLst>
  <p:timing>
    <p:tnLst>
      <p:par>
        <p:cTn id="1" dur="indefinite" restart="never" nodeType="tmRoot"/>
      </p:par>
    </p:tnLst>
  </p:timing>
  <p:hf hdr="0" dt="0"/>
  <p:txStyles>
    <p:titleStyle>
      <a:lvl1pPr marL="0" algn="l" defTabSz="914400" rtl="0" eaLnBrk="1" latinLnBrk="0" hangingPunct="1">
        <a:spcBef>
          <a:spcPct val="0"/>
        </a:spcBef>
        <a:buNone/>
        <a:defRPr lang="en-GB" sz="2200" b="1" kern="1200" dirty="0">
          <a:solidFill>
            <a:schemeClr val="bg2"/>
          </a:solidFill>
          <a:latin typeface="Verdana"/>
          <a:ea typeface="+mn-ea"/>
          <a:cs typeface="+mn-cs"/>
        </a:defRPr>
      </a:lvl1pPr>
    </p:titleStyle>
    <p:bodyStyle>
      <a:lvl1pPr marL="0" indent="0" algn="l" defTabSz="914400" rtl="0" eaLnBrk="1" latinLnBrk="0" hangingPunct="1">
        <a:lnSpc>
          <a:spcPct val="110000"/>
        </a:lnSpc>
        <a:spcBef>
          <a:spcPts val="1000"/>
        </a:spcBef>
        <a:buFontTx/>
        <a:buNone/>
        <a:defRPr kumimoji="0" lang="en-US" sz="1400" b="1" i="0" u="none" strike="noStrike" kern="1200" cap="none" spc="0" normalizeH="0" baseline="0" dirty="0" smtClean="0">
          <a:ln>
            <a:noFill/>
          </a:ln>
          <a:solidFill>
            <a:schemeClr val="bg2"/>
          </a:solidFill>
          <a:effectLst/>
          <a:uLnTx/>
          <a:uFillTx/>
          <a:latin typeface="Verdana"/>
          <a:ea typeface="+mn-ea"/>
          <a:cs typeface="+mn-cs"/>
        </a:defRPr>
      </a:lvl1pPr>
      <a:lvl2pPr marL="0" indent="0" algn="l" defTabSz="914400" rtl="0" eaLnBrk="1" latinLnBrk="0" hangingPunct="1">
        <a:lnSpc>
          <a:spcPct val="110000"/>
        </a:lnSpc>
        <a:spcBef>
          <a:spcPts val="1000"/>
        </a:spcBef>
        <a:buFontTx/>
        <a:buNone/>
        <a:defRPr kumimoji="0" lang="en-US" sz="1400" b="0" i="0" u="none" strike="noStrike" kern="1200" cap="none" spc="0" normalizeH="0" baseline="0" dirty="0" smtClean="0">
          <a:ln>
            <a:noFill/>
          </a:ln>
          <a:solidFill>
            <a:schemeClr val="tx2"/>
          </a:solidFill>
          <a:effectLst/>
          <a:uLnTx/>
          <a:uFillTx/>
          <a:latin typeface="Verdana"/>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1400" b="0" i="0" u="none" strike="noStrike" kern="1200" cap="none" spc="0" normalizeH="0" baseline="0" dirty="0" smtClean="0">
          <a:ln>
            <a:noFill/>
          </a:ln>
          <a:solidFill>
            <a:schemeClr val="tx2"/>
          </a:solidFill>
          <a:effectLst/>
          <a:uLnTx/>
          <a:uFillTx/>
          <a:latin typeface="Verdan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ctgames.com/calmCounter.html"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hyperlink" Target="http://toonoisyapp.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www.teachingideas.co.uk/more/management/files/1minutedynamite.sw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lnSpcReduction="10000"/>
          </a:bodyPr>
          <a:lstStyle/>
          <a:p>
            <a:pPr lvl="0"/>
            <a:r>
              <a:rPr lang="tr-TR" dirty="0" err="1"/>
              <a:t>Classroom</a:t>
            </a:r>
            <a:r>
              <a:rPr lang="tr-TR" dirty="0"/>
              <a:t> </a:t>
            </a:r>
            <a:r>
              <a:rPr lang="tr-TR" dirty="0" smtClean="0"/>
              <a:t>Management: </a:t>
            </a:r>
            <a:r>
              <a:rPr lang="tr-TR" dirty="0" err="1" smtClean="0"/>
              <a:t>Setting</a:t>
            </a:r>
            <a:r>
              <a:rPr lang="tr-TR" dirty="0" smtClean="0"/>
              <a:t> </a:t>
            </a:r>
            <a:r>
              <a:rPr lang="tr-TR" dirty="0" err="1" smtClean="0"/>
              <a:t>the</a:t>
            </a:r>
            <a:r>
              <a:rPr lang="tr-TR" dirty="0" smtClean="0"/>
              <a:t> </a:t>
            </a:r>
            <a:r>
              <a:rPr lang="tr-TR" dirty="0" err="1" smtClean="0"/>
              <a:t>Limits</a:t>
            </a:r>
            <a:endParaRPr lang="en-GB" dirty="0"/>
          </a:p>
        </p:txBody>
      </p:sp>
      <p:sp>
        <p:nvSpPr>
          <p:cNvPr id="6" name="Text Placeholder 5"/>
          <p:cNvSpPr>
            <a:spLocks noGrp="1"/>
          </p:cNvSpPr>
          <p:nvPr>
            <p:ph type="body" sz="quarter" idx="11"/>
          </p:nvPr>
        </p:nvSpPr>
        <p:spPr>
          <a:xfrm>
            <a:off x="972000" y="971643"/>
            <a:ext cx="7084390" cy="465193"/>
          </a:xfrm>
        </p:spPr>
        <p:txBody>
          <a:bodyPr>
            <a:normAutofit/>
          </a:bodyPr>
          <a:lstStyle/>
          <a:p>
            <a:pPr lvl="0"/>
            <a:r>
              <a:rPr lang="tr-TR" dirty="0" smtClean="0"/>
              <a:t>Sarah Oskay </a:t>
            </a:r>
            <a:endParaRPr lang="en-GB" dirty="0"/>
          </a:p>
        </p:txBody>
      </p:sp>
      <p:sp>
        <p:nvSpPr>
          <p:cNvPr id="7" name="Text Placeholder 6"/>
          <p:cNvSpPr>
            <a:spLocks noGrp="1"/>
          </p:cNvSpPr>
          <p:nvPr>
            <p:ph type="body" sz="quarter" idx="12"/>
          </p:nvPr>
        </p:nvSpPr>
        <p:spPr/>
        <p:txBody>
          <a:bodyPr>
            <a:normAutofit fontScale="92500" lnSpcReduction="20000"/>
          </a:bodyPr>
          <a:lstStyle/>
          <a:p>
            <a:pPr lvl="0" fontAlgn="base">
              <a:spcBef>
                <a:spcPct val="0"/>
              </a:spcBef>
              <a:spcAft>
                <a:spcPct val="0"/>
              </a:spcAft>
            </a:pPr>
            <a:r>
              <a:rPr lang="tr-TR" dirty="0" err="1" smtClean="0"/>
              <a:t>July</a:t>
            </a:r>
            <a:r>
              <a:rPr lang="tr-TR" dirty="0" smtClean="0"/>
              <a:t> 2016</a:t>
            </a:r>
            <a:endParaRPr lang="en-GB" dirty="0"/>
          </a:p>
        </p:txBody>
      </p:sp>
      <p:sp>
        <p:nvSpPr>
          <p:cNvPr id="8" name="Round Diagonal Corner Rectangle 7"/>
          <p:cNvSpPr/>
          <p:nvPr/>
        </p:nvSpPr>
        <p:spPr>
          <a:xfrm>
            <a:off x="10056586" y="237707"/>
            <a:ext cx="3253014" cy="1154523"/>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PLAIN COVER</a:t>
            </a:r>
          </a:p>
          <a:p>
            <a:pPr>
              <a:spcAft>
                <a:spcPts val="600"/>
              </a:spcAft>
            </a:pPr>
            <a:r>
              <a:rPr lang="en-GB" sz="1050" dirty="0" smtClean="0"/>
              <a:t>Use this cover where you do not want to use and image. Add the Macmillan Education logo and a single sub brand or lock up to the base logo strip as required</a:t>
            </a:r>
          </a:p>
        </p:txBody>
      </p:sp>
      <p:pic>
        <p:nvPicPr>
          <p:cNvPr id="9" name="Picture 8"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50885"/>
            <a:ext cx="2186491" cy="914431"/>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411" y="1197743"/>
            <a:ext cx="5446696" cy="4593458"/>
          </a:xfrm>
          <a:prstGeom prst="rect">
            <a:avLst/>
          </a:prstGeom>
        </p:spPr>
      </p:pic>
    </p:spTree>
    <p:extLst>
      <p:ext uri="{BB962C8B-B14F-4D97-AF65-F5344CB8AC3E}">
        <p14:creationId xmlns:p14="http://schemas.microsoft.com/office/powerpoint/2010/main" val="1408530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doesn’t</a:t>
            </a:r>
            <a:r>
              <a:rPr lang="tr-TR" dirty="0" smtClean="0"/>
              <a:t> </a:t>
            </a:r>
            <a:r>
              <a:rPr lang="tr-TR" dirty="0" err="1" smtClean="0"/>
              <a:t>work</a:t>
            </a:r>
            <a:r>
              <a:rPr lang="tr-TR" dirty="0" smtClean="0"/>
              <a:t>?</a:t>
            </a:r>
            <a:endParaRPr lang="tr-TR" dirty="0"/>
          </a:p>
        </p:txBody>
      </p:sp>
      <p:pic>
        <p:nvPicPr>
          <p:cNvPr id="3074" name="Picture 2" descr="C:\Users\User\Desktop\images (2).jpg"/>
          <p:cNvPicPr>
            <a:picLocks noGrp="1" noChangeAspect="1" noChangeArrowheads="1"/>
          </p:cNvPicPr>
          <p:nvPr>
            <p:ph idx="1"/>
          </p:nvPr>
        </p:nvPicPr>
        <p:blipFill>
          <a:blip r:embed="rId3" cstate="print"/>
          <a:srcRect/>
          <a:stretch>
            <a:fillRect/>
          </a:stretch>
        </p:blipFill>
        <p:spPr bwMode="auto">
          <a:xfrm>
            <a:off x="1134195" y="1988840"/>
            <a:ext cx="2457450" cy="1866900"/>
          </a:xfrm>
          <a:prstGeom prst="rect">
            <a:avLst/>
          </a:prstGeom>
          <a:noFill/>
        </p:spPr>
      </p:pic>
      <p:pic>
        <p:nvPicPr>
          <p:cNvPr id="3075" name="Picture 3" descr="C:\Users\User\Desktop\images (3).jpg"/>
          <p:cNvPicPr>
            <a:picLocks noChangeAspect="1" noChangeArrowheads="1"/>
          </p:cNvPicPr>
          <p:nvPr/>
        </p:nvPicPr>
        <p:blipFill>
          <a:blip r:embed="rId4" cstate="print"/>
          <a:srcRect/>
          <a:stretch>
            <a:fillRect/>
          </a:stretch>
        </p:blipFill>
        <p:spPr bwMode="auto">
          <a:xfrm>
            <a:off x="6318771" y="1844824"/>
            <a:ext cx="2076450" cy="2209800"/>
          </a:xfrm>
          <a:prstGeom prst="rect">
            <a:avLst/>
          </a:prstGeom>
          <a:noFill/>
        </p:spPr>
      </p:pic>
      <p:pic>
        <p:nvPicPr>
          <p:cNvPr id="3076" name="Picture 4" descr="C:\Users\User\Desktop\images (4).jpg"/>
          <p:cNvPicPr>
            <a:picLocks noChangeAspect="1" noChangeArrowheads="1"/>
          </p:cNvPicPr>
          <p:nvPr/>
        </p:nvPicPr>
        <p:blipFill>
          <a:blip r:embed="rId5" cstate="print"/>
          <a:srcRect/>
          <a:stretch>
            <a:fillRect/>
          </a:stretch>
        </p:blipFill>
        <p:spPr bwMode="auto">
          <a:xfrm>
            <a:off x="4079082" y="2114550"/>
            <a:ext cx="1743075" cy="2628900"/>
          </a:xfrm>
          <a:prstGeom prst="rect">
            <a:avLst/>
          </a:prstGeom>
          <a:noFill/>
        </p:spPr>
      </p:pic>
      <p:pic>
        <p:nvPicPr>
          <p:cNvPr id="3077" name="Picture 5" descr="C:\Users\User\Desktop\images (5).jpg"/>
          <p:cNvPicPr>
            <a:picLocks noChangeAspect="1" noChangeArrowheads="1"/>
          </p:cNvPicPr>
          <p:nvPr/>
        </p:nvPicPr>
        <p:blipFill>
          <a:blip r:embed="rId6" cstate="print"/>
          <a:srcRect/>
          <a:stretch>
            <a:fillRect/>
          </a:stretch>
        </p:blipFill>
        <p:spPr bwMode="auto">
          <a:xfrm>
            <a:off x="1062187" y="4365104"/>
            <a:ext cx="2857500" cy="1600200"/>
          </a:xfrm>
          <a:prstGeom prst="rect">
            <a:avLst/>
          </a:prstGeom>
          <a:noFill/>
        </p:spPr>
      </p:pic>
    </p:spTree>
    <p:extLst>
      <p:ext uri="{BB962C8B-B14F-4D97-AF65-F5344CB8AC3E}">
        <p14:creationId xmlns:p14="http://schemas.microsoft.com/office/powerpoint/2010/main" val="3572856564"/>
      </p:ext>
    </p:extLst>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happens</a:t>
            </a:r>
            <a:r>
              <a:rPr lang="tr-TR" dirty="0" smtClean="0"/>
              <a:t> </a:t>
            </a:r>
            <a:r>
              <a:rPr lang="tr-TR" dirty="0" err="1" smtClean="0"/>
              <a:t>if</a:t>
            </a:r>
            <a:r>
              <a:rPr lang="tr-TR" dirty="0" smtClean="0"/>
              <a:t> </a:t>
            </a:r>
            <a:r>
              <a:rPr lang="tr-TR" dirty="0" err="1" smtClean="0"/>
              <a:t>you</a:t>
            </a:r>
            <a:r>
              <a:rPr lang="tr-TR" dirty="0" smtClean="0"/>
              <a:t>….. </a:t>
            </a:r>
            <a:endParaRPr lang="tr-TR" dirty="0"/>
          </a:p>
        </p:txBody>
      </p:sp>
      <p:sp>
        <p:nvSpPr>
          <p:cNvPr id="3" name="2 İçerik Yer Tutucusu"/>
          <p:cNvSpPr>
            <a:spLocks noGrp="1"/>
          </p:cNvSpPr>
          <p:nvPr>
            <p:ph idx="1"/>
          </p:nvPr>
        </p:nvSpPr>
        <p:spPr/>
        <p:txBody>
          <a:bodyPr/>
          <a:lstStyle/>
          <a:p>
            <a:r>
              <a:rPr lang="tr-TR" sz="3200" dirty="0" err="1"/>
              <a:t>Raise</a:t>
            </a:r>
            <a:r>
              <a:rPr lang="tr-TR" sz="3200" dirty="0"/>
              <a:t> </a:t>
            </a:r>
            <a:r>
              <a:rPr lang="tr-TR" sz="3200" dirty="0" err="1"/>
              <a:t>your</a:t>
            </a:r>
            <a:r>
              <a:rPr lang="tr-TR" sz="3200" dirty="0"/>
              <a:t> </a:t>
            </a:r>
            <a:r>
              <a:rPr lang="tr-TR" sz="3200" dirty="0" err="1"/>
              <a:t>voice</a:t>
            </a:r>
            <a:r>
              <a:rPr lang="tr-TR" sz="3200" dirty="0"/>
              <a:t> </a:t>
            </a:r>
            <a:r>
              <a:rPr lang="tr-TR" sz="3200" dirty="0" err="1"/>
              <a:t>too</a:t>
            </a:r>
            <a:r>
              <a:rPr lang="tr-TR" sz="3200" dirty="0"/>
              <a:t> </a:t>
            </a:r>
            <a:r>
              <a:rPr lang="tr-TR" sz="3200" dirty="0" err="1"/>
              <a:t>much</a:t>
            </a:r>
            <a:endParaRPr lang="tr-TR" sz="3200" dirty="0"/>
          </a:p>
          <a:p>
            <a:r>
              <a:rPr lang="tr-TR" sz="3200" dirty="0" err="1">
                <a:solidFill>
                  <a:srgbClr val="00B0F0"/>
                </a:solidFill>
              </a:rPr>
              <a:t>Send</a:t>
            </a:r>
            <a:r>
              <a:rPr lang="tr-TR" sz="3200" dirty="0">
                <a:solidFill>
                  <a:srgbClr val="00B0F0"/>
                </a:solidFill>
              </a:rPr>
              <a:t> </a:t>
            </a:r>
            <a:r>
              <a:rPr lang="tr-TR" sz="3200" dirty="0" err="1">
                <a:solidFill>
                  <a:srgbClr val="00B0F0"/>
                </a:solidFill>
              </a:rPr>
              <a:t>the</a:t>
            </a:r>
            <a:r>
              <a:rPr lang="tr-TR" sz="3200" dirty="0">
                <a:solidFill>
                  <a:srgbClr val="00B0F0"/>
                </a:solidFill>
              </a:rPr>
              <a:t> </a:t>
            </a:r>
            <a:r>
              <a:rPr lang="tr-TR" sz="3200" dirty="0" err="1">
                <a:solidFill>
                  <a:srgbClr val="00B0F0"/>
                </a:solidFill>
              </a:rPr>
              <a:t>students</a:t>
            </a:r>
            <a:r>
              <a:rPr lang="tr-TR" sz="3200" dirty="0">
                <a:solidFill>
                  <a:srgbClr val="00B0F0"/>
                </a:solidFill>
              </a:rPr>
              <a:t> </a:t>
            </a:r>
            <a:r>
              <a:rPr lang="tr-TR" sz="3200" dirty="0" err="1">
                <a:solidFill>
                  <a:srgbClr val="00B0F0"/>
                </a:solidFill>
              </a:rPr>
              <a:t>out</a:t>
            </a:r>
            <a:r>
              <a:rPr lang="tr-TR" sz="3200" dirty="0">
                <a:solidFill>
                  <a:srgbClr val="00B0F0"/>
                </a:solidFill>
              </a:rPr>
              <a:t> of </a:t>
            </a:r>
            <a:r>
              <a:rPr lang="tr-TR" sz="3200" dirty="0" err="1">
                <a:solidFill>
                  <a:srgbClr val="00B0F0"/>
                </a:solidFill>
              </a:rPr>
              <a:t>the</a:t>
            </a:r>
            <a:r>
              <a:rPr lang="tr-TR" sz="3200" dirty="0">
                <a:solidFill>
                  <a:srgbClr val="00B0F0"/>
                </a:solidFill>
              </a:rPr>
              <a:t> </a:t>
            </a:r>
            <a:r>
              <a:rPr lang="tr-TR" sz="3200" dirty="0" err="1">
                <a:solidFill>
                  <a:srgbClr val="00B0F0"/>
                </a:solidFill>
              </a:rPr>
              <a:t>classroom</a:t>
            </a:r>
            <a:endParaRPr lang="tr-TR" sz="3200" dirty="0">
              <a:solidFill>
                <a:srgbClr val="00B0F0"/>
              </a:solidFill>
            </a:endParaRPr>
          </a:p>
          <a:p>
            <a:r>
              <a:rPr lang="tr-TR" sz="3200" dirty="0" err="1"/>
              <a:t>Discipline</a:t>
            </a:r>
            <a:r>
              <a:rPr lang="tr-TR" sz="3200" dirty="0"/>
              <a:t> a </a:t>
            </a:r>
            <a:r>
              <a:rPr lang="tr-TR" sz="3200" dirty="0" err="1"/>
              <a:t>student</a:t>
            </a:r>
            <a:r>
              <a:rPr lang="tr-TR" sz="3200" dirty="0"/>
              <a:t> in </a:t>
            </a:r>
            <a:r>
              <a:rPr lang="tr-TR" sz="3200" dirty="0" err="1"/>
              <a:t>front</a:t>
            </a:r>
            <a:r>
              <a:rPr lang="tr-TR" sz="3200" dirty="0"/>
              <a:t> of </a:t>
            </a:r>
            <a:r>
              <a:rPr lang="tr-TR" sz="3200" dirty="0" err="1"/>
              <a:t>the</a:t>
            </a:r>
            <a:r>
              <a:rPr lang="tr-TR" sz="3200" dirty="0"/>
              <a:t> </a:t>
            </a:r>
            <a:r>
              <a:rPr lang="tr-TR" sz="3200" dirty="0" err="1"/>
              <a:t>other</a:t>
            </a:r>
            <a:r>
              <a:rPr lang="tr-TR" sz="3200" dirty="0"/>
              <a:t> </a:t>
            </a:r>
            <a:r>
              <a:rPr lang="tr-TR" sz="3200" dirty="0" err="1"/>
              <a:t>students</a:t>
            </a:r>
            <a:endParaRPr lang="tr-TR" sz="3200" dirty="0"/>
          </a:p>
          <a:p>
            <a:r>
              <a:rPr lang="tr-TR" sz="3200" dirty="0" err="1">
                <a:solidFill>
                  <a:srgbClr val="00B0F0"/>
                </a:solidFill>
              </a:rPr>
              <a:t>Get</a:t>
            </a:r>
            <a:r>
              <a:rPr lang="tr-TR" sz="3200" dirty="0">
                <a:solidFill>
                  <a:srgbClr val="00B0F0"/>
                </a:solidFill>
              </a:rPr>
              <a:t> </a:t>
            </a:r>
            <a:r>
              <a:rPr lang="tr-TR" sz="3200" dirty="0" err="1">
                <a:solidFill>
                  <a:srgbClr val="00B0F0"/>
                </a:solidFill>
              </a:rPr>
              <a:t>really</a:t>
            </a:r>
            <a:r>
              <a:rPr lang="tr-TR" sz="3200" dirty="0">
                <a:solidFill>
                  <a:srgbClr val="00B0F0"/>
                </a:solidFill>
              </a:rPr>
              <a:t> </a:t>
            </a:r>
            <a:r>
              <a:rPr lang="tr-TR" sz="3200" dirty="0" err="1">
                <a:solidFill>
                  <a:srgbClr val="00B0F0"/>
                </a:solidFill>
              </a:rPr>
              <a:t>angry</a:t>
            </a:r>
            <a:endParaRPr lang="tr-TR" sz="3200" dirty="0">
              <a:solidFill>
                <a:srgbClr val="00B0F0"/>
              </a:solidFill>
            </a:endParaRPr>
          </a:p>
          <a:p>
            <a:endParaRPr lang="tr-TR" dirty="0" smtClean="0"/>
          </a:p>
          <a:p>
            <a:endParaRPr lang="tr-TR" dirty="0"/>
          </a:p>
        </p:txBody>
      </p:sp>
    </p:spTree>
    <p:extLst>
      <p:ext uri="{BB962C8B-B14F-4D97-AF65-F5344CB8AC3E}">
        <p14:creationId xmlns:p14="http://schemas.microsoft.com/office/powerpoint/2010/main" val="1377460231"/>
      </p:ext>
    </p:extLst>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Why</a:t>
            </a:r>
            <a:r>
              <a:rPr lang="tr-TR" dirty="0" smtClean="0"/>
              <a:t> is </a:t>
            </a:r>
            <a:r>
              <a:rPr lang="tr-TR" dirty="0" err="1" smtClean="0"/>
              <a:t>classroom</a:t>
            </a:r>
            <a:r>
              <a:rPr lang="tr-TR" dirty="0" smtClean="0"/>
              <a:t> </a:t>
            </a:r>
            <a:r>
              <a:rPr lang="tr-TR" dirty="0" err="1" smtClean="0"/>
              <a:t>management</a:t>
            </a:r>
            <a:r>
              <a:rPr lang="tr-TR" dirty="0" smtClean="0"/>
              <a:t> </a:t>
            </a:r>
            <a:r>
              <a:rPr lang="tr-TR" dirty="0" err="1" smtClean="0"/>
              <a:t>important</a:t>
            </a:r>
            <a:r>
              <a:rPr lang="tr-TR" dirty="0" smtClean="0"/>
              <a:t>? </a:t>
            </a:r>
            <a:endParaRPr lang="tr-TR" dirty="0"/>
          </a:p>
        </p:txBody>
      </p:sp>
      <p:sp>
        <p:nvSpPr>
          <p:cNvPr id="3" name="2 İçerik Yer Tutucusu"/>
          <p:cNvSpPr>
            <a:spLocks noGrp="1"/>
          </p:cNvSpPr>
          <p:nvPr>
            <p:ph idx="1"/>
          </p:nvPr>
        </p:nvSpPr>
        <p:spPr/>
        <p:txBody>
          <a:bodyPr>
            <a:normAutofit fontScale="92500"/>
          </a:bodyPr>
          <a:lstStyle/>
          <a:p>
            <a:r>
              <a:rPr lang="tr-TR" sz="3200" dirty="0" err="1"/>
              <a:t>To</a:t>
            </a:r>
            <a:r>
              <a:rPr lang="tr-TR" sz="3200" dirty="0"/>
              <a:t> </a:t>
            </a:r>
            <a:r>
              <a:rPr lang="tr-TR" sz="3200" dirty="0" err="1"/>
              <a:t>create</a:t>
            </a:r>
            <a:r>
              <a:rPr lang="tr-TR" sz="3200" dirty="0"/>
              <a:t> a </a:t>
            </a:r>
            <a:r>
              <a:rPr lang="tr-TR" sz="3200" dirty="0" err="1">
                <a:solidFill>
                  <a:srgbClr val="00B050"/>
                </a:solidFill>
              </a:rPr>
              <a:t>supportive</a:t>
            </a:r>
            <a:r>
              <a:rPr lang="tr-TR" sz="3200" dirty="0">
                <a:solidFill>
                  <a:srgbClr val="00B050"/>
                </a:solidFill>
              </a:rPr>
              <a:t> and </a:t>
            </a:r>
            <a:r>
              <a:rPr lang="tr-TR" sz="3200" dirty="0" err="1">
                <a:solidFill>
                  <a:srgbClr val="00B050"/>
                </a:solidFill>
              </a:rPr>
              <a:t>caring</a:t>
            </a:r>
            <a:r>
              <a:rPr lang="tr-TR" sz="3200" dirty="0">
                <a:solidFill>
                  <a:srgbClr val="00B050"/>
                </a:solidFill>
              </a:rPr>
              <a:t> </a:t>
            </a:r>
            <a:r>
              <a:rPr lang="tr-TR" sz="3200" dirty="0" err="1">
                <a:solidFill>
                  <a:srgbClr val="00B050"/>
                </a:solidFill>
              </a:rPr>
              <a:t>relationship</a:t>
            </a:r>
            <a:r>
              <a:rPr lang="tr-TR" sz="3200" dirty="0">
                <a:solidFill>
                  <a:srgbClr val="00B050"/>
                </a:solidFill>
              </a:rPr>
              <a:t> </a:t>
            </a:r>
            <a:r>
              <a:rPr lang="tr-TR" sz="3200" dirty="0" err="1"/>
              <a:t>between</a:t>
            </a:r>
            <a:r>
              <a:rPr lang="tr-TR" sz="3200" dirty="0"/>
              <a:t> </a:t>
            </a:r>
            <a:r>
              <a:rPr lang="tr-TR" sz="3200" dirty="0" err="1"/>
              <a:t>the</a:t>
            </a:r>
            <a:r>
              <a:rPr lang="tr-TR" sz="3200" dirty="0"/>
              <a:t> </a:t>
            </a:r>
            <a:r>
              <a:rPr lang="tr-TR" sz="3200" dirty="0" err="1"/>
              <a:t>teacher</a:t>
            </a:r>
            <a:r>
              <a:rPr lang="tr-TR" sz="3200" dirty="0"/>
              <a:t> and </a:t>
            </a:r>
            <a:r>
              <a:rPr lang="tr-TR" sz="3200" dirty="0" err="1"/>
              <a:t>the</a:t>
            </a:r>
            <a:r>
              <a:rPr lang="tr-TR" sz="3200" dirty="0"/>
              <a:t> </a:t>
            </a:r>
            <a:r>
              <a:rPr lang="tr-TR" sz="3200" dirty="0" err="1"/>
              <a:t>children</a:t>
            </a:r>
            <a:r>
              <a:rPr lang="tr-TR" sz="3200" dirty="0"/>
              <a:t> </a:t>
            </a:r>
          </a:p>
          <a:p>
            <a:r>
              <a:rPr lang="tr-TR" sz="3200" dirty="0" err="1"/>
              <a:t>To</a:t>
            </a:r>
            <a:r>
              <a:rPr lang="tr-TR" sz="3200" dirty="0"/>
              <a:t> </a:t>
            </a:r>
            <a:r>
              <a:rPr lang="tr-TR" sz="3200" dirty="0" err="1"/>
              <a:t>encourage</a:t>
            </a:r>
            <a:r>
              <a:rPr lang="tr-TR" sz="3200" dirty="0"/>
              <a:t> </a:t>
            </a:r>
            <a:r>
              <a:rPr lang="tr-TR" sz="3200" dirty="0" err="1"/>
              <a:t>the</a:t>
            </a:r>
            <a:r>
              <a:rPr lang="tr-TR" sz="3200" dirty="0"/>
              <a:t> </a:t>
            </a:r>
            <a:r>
              <a:rPr lang="tr-TR" sz="3200" dirty="0" err="1"/>
              <a:t>students</a:t>
            </a:r>
            <a:r>
              <a:rPr lang="tr-TR" sz="3200" dirty="0"/>
              <a:t> </a:t>
            </a:r>
            <a:r>
              <a:rPr lang="tr-TR" sz="3200" dirty="0" err="1"/>
              <a:t>to</a:t>
            </a:r>
            <a:r>
              <a:rPr lang="tr-TR" sz="3200" dirty="0"/>
              <a:t> </a:t>
            </a:r>
            <a:r>
              <a:rPr lang="tr-TR" sz="3200" dirty="0" err="1">
                <a:solidFill>
                  <a:srgbClr val="00B050"/>
                </a:solidFill>
              </a:rPr>
              <a:t>engage</a:t>
            </a:r>
            <a:r>
              <a:rPr lang="tr-TR" sz="3200" dirty="0">
                <a:solidFill>
                  <a:srgbClr val="00B050"/>
                </a:solidFill>
              </a:rPr>
              <a:t> and optimize </a:t>
            </a:r>
            <a:r>
              <a:rPr lang="tr-TR" sz="3200" dirty="0" err="1">
                <a:solidFill>
                  <a:srgbClr val="00B050"/>
                </a:solidFill>
              </a:rPr>
              <a:t>their</a:t>
            </a:r>
            <a:r>
              <a:rPr lang="tr-TR" sz="3200" dirty="0">
                <a:solidFill>
                  <a:srgbClr val="00B050"/>
                </a:solidFill>
              </a:rPr>
              <a:t> </a:t>
            </a:r>
            <a:r>
              <a:rPr lang="tr-TR" sz="3200" dirty="0" err="1">
                <a:solidFill>
                  <a:srgbClr val="00B050"/>
                </a:solidFill>
              </a:rPr>
              <a:t>learning</a:t>
            </a:r>
            <a:endParaRPr lang="tr-TR" sz="3200" dirty="0">
              <a:solidFill>
                <a:srgbClr val="00B050"/>
              </a:solidFill>
            </a:endParaRPr>
          </a:p>
          <a:p>
            <a:r>
              <a:rPr lang="tr-TR" sz="3200" dirty="0" err="1"/>
              <a:t>To</a:t>
            </a:r>
            <a:r>
              <a:rPr lang="tr-TR" sz="3200" dirty="0"/>
              <a:t> </a:t>
            </a:r>
            <a:r>
              <a:rPr lang="tr-TR" sz="3200" dirty="0" err="1"/>
              <a:t>help</a:t>
            </a:r>
            <a:r>
              <a:rPr lang="tr-TR" sz="3200" dirty="0"/>
              <a:t> </a:t>
            </a:r>
            <a:r>
              <a:rPr lang="tr-TR" sz="3200" dirty="0" err="1"/>
              <a:t>all</a:t>
            </a:r>
            <a:r>
              <a:rPr lang="tr-TR" sz="3200" dirty="0"/>
              <a:t> </a:t>
            </a:r>
            <a:r>
              <a:rPr lang="tr-TR" sz="3200" dirty="0" err="1"/>
              <a:t>students</a:t>
            </a:r>
            <a:r>
              <a:rPr lang="tr-TR" sz="3200" dirty="0"/>
              <a:t> </a:t>
            </a:r>
            <a:r>
              <a:rPr lang="tr-TR" sz="3200" dirty="0" err="1"/>
              <a:t>to</a:t>
            </a:r>
            <a:r>
              <a:rPr lang="tr-TR" sz="3200" dirty="0"/>
              <a:t> </a:t>
            </a:r>
            <a:r>
              <a:rPr lang="tr-TR" sz="3200" dirty="0">
                <a:solidFill>
                  <a:srgbClr val="00B050"/>
                </a:solidFill>
              </a:rPr>
              <a:t>self </a:t>
            </a:r>
            <a:r>
              <a:rPr lang="tr-TR" sz="3200" dirty="0" err="1">
                <a:solidFill>
                  <a:srgbClr val="00B050"/>
                </a:solidFill>
              </a:rPr>
              <a:t>regulate</a:t>
            </a:r>
            <a:r>
              <a:rPr lang="tr-TR" sz="3200" dirty="0">
                <a:solidFill>
                  <a:srgbClr val="00B050"/>
                </a:solidFill>
              </a:rPr>
              <a:t> and </a:t>
            </a:r>
            <a:r>
              <a:rPr lang="tr-TR" sz="3200" dirty="0" err="1">
                <a:solidFill>
                  <a:srgbClr val="00B050"/>
                </a:solidFill>
              </a:rPr>
              <a:t>direct</a:t>
            </a:r>
            <a:r>
              <a:rPr lang="tr-TR" sz="3200" dirty="0">
                <a:solidFill>
                  <a:srgbClr val="00B050"/>
                </a:solidFill>
              </a:rPr>
              <a:t> </a:t>
            </a:r>
            <a:r>
              <a:rPr lang="tr-TR" sz="3200" dirty="0" err="1">
                <a:solidFill>
                  <a:srgbClr val="00B050"/>
                </a:solidFill>
              </a:rPr>
              <a:t>their</a:t>
            </a:r>
            <a:r>
              <a:rPr lang="tr-TR" sz="3200" dirty="0">
                <a:solidFill>
                  <a:srgbClr val="00B050"/>
                </a:solidFill>
              </a:rPr>
              <a:t> </a:t>
            </a:r>
            <a:r>
              <a:rPr lang="tr-TR" sz="3200" dirty="0" err="1">
                <a:solidFill>
                  <a:srgbClr val="00B050"/>
                </a:solidFill>
              </a:rPr>
              <a:t>own</a:t>
            </a:r>
            <a:r>
              <a:rPr lang="tr-TR" sz="3200" dirty="0">
                <a:solidFill>
                  <a:srgbClr val="00B050"/>
                </a:solidFill>
              </a:rPr>
              <a:t> </a:t>
            </a:r>
            <a:r>
              <a:rPr lang="tr-TR" sz="3200" dirty="0" err="1">
                <a:solidFill>
                  <a:srgbClr val="00B050"/>
                </a:solidFill>
              </a:rPr>
              <a:t>learning</a:t>
            </a:r>
            <a:endParaRPr lang="tr-TR" sz="3200" dirty="0">
              <a:solidFill>
                <a:srgbClr val="00B050"/>
              </a:solidFill>
            </a:endParaRPr>
          </a:p>
        </p:txBody>
      </p:sp>
    </p:spTree>
    <p:extLst>
      <p:ext uri="{BB962C8B-B14F-4D97-AF65-F5344CB8AC3E}">
        <p14:creationId xmlns:p14="http://schemas.microsoft.com/office/powerpoint/2010/main" val="820003313"/>
      </p:ext>
    </p:extLst>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 </a:t>
            </a:r>
            <a:r>
              <a:rPr lang="tr-TR" dirty="0" err="1" smtClean="0"/>
              <a:t>little</a:t>
            </a:r>
            <a:r>
              <a:rPr lang="tr-TR" dirty="0" smtClean="0"/>
              <a:t> bit of </a:t>
            </a:r>
            <a:r>
              <a:rPr lang="tr-TR" dirty="0" err="1" smtClean="0"/>
              <a:t>psychology</a:t>
            </a:r>
            <a:r>
              <a:rPr lang="tr-TR" dirty="0" smtClean="0"/>
              <a:t>…</a:t>
            </a:r>
            <a:endParaRPr lang="tr-TR" dirty="0"/>
          </a:p>
        </p:txBody>
      </p:sp>
      <p:sp>
        <p:nvSpPr>
          <p:cNvPr id="3" name="2 İçerik Yer Tutucusu"/>
          <p:cNvSpPr>
            <a:spLocks noGrp="1"/>
          </p:cNvSpPr>
          <p:nvPr>
            <p:ph idx="1"/>
          </p:nvPr>
        </p:nvSpPr>
        <p:spPr/>
        <p:txBody>
          <a:bodyPr/>
          <a:lstStyle/>
          <a:p>
            <a:r>
              <a:rPr lang="tr-TR" b="1" i="1" dirty="0" err="1" smtClean="0"/>
              <a:t>Why</a:t>
            </a:r>
            <a:r>
              <a:rPr lang="tr-TR" b="1" i="1" dirty="0" smtClean="0"/>
              <a:t> do </a:t>
            </a:r>
            <a:r>
              <a:rPr lang="tr-TR" b="1" i="1" u="sng" dirty="0" err="1" smtClean="0"/>
              <a:t>you</a:t>
            </a:r>
            <a:r>
              <a:rPr lang="tr-TR" b="1" i="1" dirty="0" smtClean="0"/>
              <a:t> </a:t>
            </a:r>
            <a:r>
              <a:rPr lang="tr-TR" b="1" i="1" dirty="0" err="1" smtClean="0"/>
              <a:t>think</a:t>
            </a:r>
            <a:r>
              <a:rPr lang="tr-TR" b="1" i="1" dirty="0" smtClean="0"/>
              <a:t> </a:t>
            </a:r>
            <a:r>
              <a:rPr lang="tr-TR" b="1" i="1" dirty="0" err="1" smtClean="0"/>
              <a:t>children</a:t>
            </a:r>
            <a:r>
              <a:rPr lang="tr-TR" b="1" i="1" dirty="0" smtClean="0"/>
              <a:t> </a:t>
            </a:r>
            <a:r>
              <a:rPr lang="tr-TR" b="1" i="1" dirty="0" err="1" smtClean="0"/>
              <a:t>might</a:t>
            </a:r>
            <a:r>
              <a:rPr lang="tr-TR" b="1" i="1" dirty="0" smtClean="0"/>
              <a:t> </a:t>
            </a:r>
            <a:r>
              <a:rPr lang="tr-TR" b="1" i="1" dirty="0" err="1" smtClean="0"/>
              <a:t>misbehave</a:t>
            </a:r>
            <a:r>
              <a:rPr lang="tr-TR" b="1" i="1" dirty="0" smtClean="0"/>
              <a:t>?</a:t>
            </a:r>
          </a:p>
          <a:p>
            <a:pPr>
              <a:defRPr/>
            </a:pPr>
            <a:r>
              <a:rPr lang="tr-TR" sz="4000" dirty="0" err="1">
                <a:latin typeface="Constantia" pitchFamily="18" charset="0"/>
              </a:rPr>
              <a:t>Attention</a:t>
            </a:r>
            <a:endParaRPr lang="tr-TR" sz="4000" dirty="0">
              <a:latin typeface="Constantia" pitchFamily="18" charset="0"/>
            </a:endParaRPr>
          </a:p>
          <a:p>
            <a:pPr>
              <a:defRPr/>
            </a:pPr>
            <a:r>
              <a:rPr lang="tr-TR" sz="4000" dirty="0" err="1">
                <a:latin typeface="Constantia" pitchFamily="18" charset="0"/>
              </a:rPr>
              <a:t>Power</a:t>
            </a:r>
            <a:endParaRPr lang="tr-TR" sz="4000" dirty="0">
              <a:latin typeface="Constantia" pitchFamily="18" charset="0"/>
            </a:endParaRPr>
          </a:p>
          <a:p>
            <a:pPr>
              <a:defRPr/>
            </a:pPr>
            <a:r>
              <a:rPr lang="tr-TR" sz="4000" dirty="0" err="1">
                <a:latin typeface="Constantia" pitchFamily="18" charset="0"/>
              </a:rPr>
              <a:t>Revenge</a:t>
            </a:r>
            <a:endParaRPr lang="tr-TR" sz="4000" dirty="0">
              <a:latin typeface="Constantia" pitchFamily="18" charset="0"/>
            </a:endParaRPr>
          </a:p>
          <a:p>
            <a:pPr>
              <a:defRPr/>
            </a:pPr>
            <a:r>
              <a:rPr lang="tr-TR" sz="4000" dirty="0" err="1">
                <a:latin typeface="Constantia" pitchFamily="18" charset="0"/>
              </a:rPr>
              <a:t>Display</a:t>
            </a:r>
            <a:r>
              <a:rPr lang="tr-TR" sz="4000" dirty="0">
                <a:latin typeface="Constantia" pitchFamily="18" charset="0"/>
              </a:rPr>
              <a:t> of </a:t>
            </a:r>
            <a:r>
              <a:rPr lang="tr-TR" sz="4000" dirty="0" err="1">
                <a:latin typeface="Constantia" pitchFamily="18" charset="0"/>
              </a:rPr>
              <a:t>inadequacy</a:t>
            </a:r>
            <a:r>
              <a:rPr lang="tr-TR" sz="4000" dirty="0">
                <a:latin typeface="Comic Sans MS" pitchFamily="66" charset="0"/>
              </a:rPr>
              <a:t> </a:t>
            </a:r>
          </a:p>
          <a:p>
            <a:endParaRPr lang="tr-TR" dirty="0"/>
          </a:p>
        </p:txBody>
      </p:sp>
      <p:pic>
        <p:nvPicPr>
          <p:cNvPr id="3074" name="Picture 2" descr="C:\Users\User\Desktop\images (4).jpg"/>
          <p:cNvPicPr>
            <a:picLocks noChangeAspect="1" noChangeArrowheads="1"/>
          </p:cNvPicPr>
          <p:nvPr/>
        </p:nvPicPr>
        <p:blipFill>
          <a:blip r:embed="rId3" cstate="print"/>
          <a:srcRect/>
          <a:stretch>
            <a:fillRect/>
          </a:stretch>
        </p:blipFill>
        <p:spPr bwMode="auto">
          <a:xfrm>
            <a:off x="6390779" y="2564905"/>
            <a:ext cx="2232248" cy="3275831"/>
          </a:xfrm>
          <a:prstGeom prst="rect">
            <a:avLst/>
          </a:prstGeom>
          <a:noFill/>
        </p:spPr>
      </p:pic>
    </p:spTree>
    <p:extLst>
      <p:ext uri="{BB962C8B-B14F-4D97-AF65-F5344CB8AC3E}">
        <p14:creationId xmlns:p14="http://schemas.microsoft.com/office/powerpoint/2010/main" val="329606279"/>
      </p:ext>
    </p:extLst>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The</a:t>
            </a:r>
            <a:r>
              <a:rPr lang="tr-TR" dirty="0" smtClean="0"/>
              <a:t> </a:t>
            </a:r>
            <a:r>
              <a:rPr lang="tr-TR" dirty="0" err="1" smtClean="0"/>
              <a:t>answers</a:t>
            </a:r>
            <a:r>
              <a:rPr lang="tr-TR" dirty="0" smtClean="0"/>
              <a:t> </a:t>
            </a:r>
            <a:r>
              <a:rPr lang="tr-TR" dirty="0" err="1" smtClean="0"/>
              <a:t>lie</a:t>
            </a:r>
            <a:r>
              <a:rPr lang="tr-TR" dirty="0" smtClean="0"/>
              <a:t> </a:t>
            </a:r>
            <a:r>
              <a:rPr lang="tr-TR" dirty="0" err="1" smtClean="0"/>
              <a:t>with</a:t>
            </a:r>
            <a:r>
              <a:rPr lang="tr-TR" dirty="0" smtClean="0"/>
              <a:t>….</a:t>
            </a:r>
            <a:endParaRPr lang="tr-TR" dirty="0"/>
          </a:p>
        </p:txBody>
      </p:sp>
      <p:sp>
        <p:nvSpPr>
          <p:cNvPr id="3" name="2 İçerik Yer Tutucusu"/>
          <p:cNvSpPr>
            <a:spLocks noGrp="1"/>
          </p:cNvSpPr>
          <p:nvPr>
            <p:ph idx="1"/>
          </p:nvPr>
        </p:nvSpPr>
        <p:spPr>
          <a:xfrm>
            <a:off x="973139" y="1614055"/>
            <a:ext cx="7954962" cy="4551363"/>
          </a:xfrm>
        </p:spPr>
        <p:txBody>
          <a:bodyPr/>
          <a:lstStyle/>
          <a:p>
            <a:pPr>
              <a:defRPr/>
            </a:pPr>
            <a:r>
              <a:rPr lang="tr-TR" sz="2400" dirty="0" err="1">
                <a:latin typeface="Constantia" pitchFamily="18" charset="0"/>
              </a:rPr>
              <a:t>Accepting</a:t>
            </a:r>
            <a:r>
              <a:rPr lang="tr-TR" sz="2400" dirty="0">
                <a:latin typeface="Constantia" pitchFamily="18" charset="0"/>
              </a:rPr>
              <a:t> </a:t>
            </a:r>
            <a:r>
              <a:rPr lang="tr-TR" sz="2400" dirty="0" err="1">
                <a:latin typeface="Constantia" pitchFamily="18" charset="0"/>
              </a:rPr>
              <a:t>that</a:t>
            </a:r>
            <a:r>
              <a:rPr lang="tr-TR" sz="2400" dirty="0">
                <a:latin typeface="Constantia" pitchFamily="18" charset="0"/>
              </a:rPr>
              <a:t> </a:t>
            </a:r>
            <a:r>
              <a:rPr lang="tr-TR" sz="2400" dirty="0" err="1">
                <a:latin typeface="Constantia" pitchFamily="18" charset="0"/>
              </a:rPr>
              <a:t>some</a:t>
            </a:r>
            <a:r>
              <a:rPr lang="tr-TR" sz="2400" dirty="0">
                <a:latin typeface="Constantia" pitchFamily="18" charset="0"/>
              </a:rPr>
              <a:t> </a:t>
            </a:r>
            <a:r>
              <a:rPr lang="tr-TR" sz="2400" dirty="0" err="1">
                <a:latin typeface="Constantia" pitchFamily="18" charset="0"/>
              </a:rPr>
              <a:t>behaviours</a:t>
            </a:r>
            <a:r>
              <a:rPr lang="tr-TR" sz="2400" dirty="0">
                <a:latin typeface="Constantia" pitchFamily="18" charset="0"/>
              </a:rPr>
              <a:t> </a:t>
            </a:r>
            <a:r>
              <a:rPr lang="tr-TR" sz="2400" dirty="0" err="1">
                <a:latin typeface="Constantia" pitchFamily="18" charset="0"/>
              </a:rPr>
              <a:t>are</a:t>
            </a:r>
            <a:r>
              <a:rPr lang="tr-TR" sz="2400" dirty="0">
                <a:latin typeface="Constantia" pitchFamily="18" charset="0"/>
              </a:rPr>
              <a:t> </a:t>
            </a:r>
            <a:r>
              <a:rPr lang="tr-TR" sz="2400" dirty="0" err="1">
                <a:solidFill>
                  <a:srgbClr val="FF0000"/>
                </a:solidFill>
                <a:latin typeface="Constantia" pitchFamily="18" charset="0"/>
              </a:rPr>
              <a:t>age</a:t>
            </a:r>
            <a:r>
              <a:rPr lang="tr-TR" sz="2400" dirty="0">
                <a:solidFill>
                  <a:srgbClr val="FF0000"/>
                </a:solidFill>
                <a:latin typeface="Constantia" pitchFamily="18" charset="0"/>
              </a:rPr>
              <a:t> </a:t>
            </a:r>
            <a:r>
              <a:rPr lang="tr-TR" sz="2400" dirty="0" err="1">
                <a:solidFill>
                  <a:srgbClr val="FF0000"/>
                </a:solidFill>
                <a:latin typeface="Constantia" pitchFamily="18" charset="0"/>
              </a:rPr>
              <a:t>appropriate</a:t>
            </a:r>
            <a:r>
              <a:rPr lang="tr-TR" sz="2400" dirty="0">
                <a:latin typeface="Constantia" pitchFamily="18" charset="0"/>
              </a:rPr>
              <a:t>…  </a:t>
            </a:r>
          </a:p>
          <a:p>
            <a:pPr>
              <a:defRPr/>
            </a:pPr>
            <a:r>
              <a:rPr lang="tr-TR" sz="2400" dirty="0" err="1">
                <a:solidFill>
                  <a:schemeClr val="accent3">
                    <a:lumMod val="50000"/>
                  </a:schemeClr>
                </a:solidFill>
                <a:latin typeface="Constantia" pitchFamily="18" charset="0"/>
              </a:rPr>
              <a:t>Helping</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the</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child</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to</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succeed</a:t>
            </a:r>
            <a:r>
              <a:rPr lang="tr-TR" sz="2400" dirty="0">
                <a:solidFill>
                  <a:schemeClr val="accent3">
                    <a:lumMod val="50000"/>
                  </a:schemeClr>
                </a:solidFill>
                <a:latin typeface="Constantia" pitchFamily="18" charset="0"/>
              </a:rPr>
              <a:t> and </a:t>
            </a:r>
            <a:r>
              <a:rPr lang="tr-TR" sz="2400" dirty="0" err="1">
                <a:solidFill>
                  <a:schemeClr val="accent3">
                    <a:lumMod val="50000"/>
                  </a:schemeClr>
                </a:solidFill>
                <a:latin typeface="Constantia" pitchFamily="18" charset="0"/>
              </a:rPr>
              <a:t>create</a:t>
            </a:r>
            <a:r>
              <a:rPr lang="tr-TR" sz="2400" dirty="0">
                <a:solidFill>
                  <a:schemeClr val="accent3">
                    <a:lumMod val="50000"/>
                  </a:schemeClr>
                </a:solidFill>
                <a:latin typeface="Constantia" pitchFamily="18" charset="0"/>
              </a:rPr>
              <a:t> activities </a:t>
            </a:r>
            <a:r>
              <a:rPr lang="tr-TR" sz="2400" dirty="0" err="1">
                <a:solidFill>
                  <a:schemeClr val="accent3">
                    <a:lumMod val="50000"/>
                  </a:schemeClr>
                </a:solidFill>
                <a:latin typeface="Constantia" pitchFamily="18" charset="0"/>
              </a:rPr>
              <a:t>that</a:t>
            </a:r>
            <a:r>
              <a:rPr lang="tr-TR" sz="2400" dirty="0">
                <a:solidFill>
                  <a:schemeClr val="accent3">
                    <a:lumMod val="50000"/>
                  </a:schemeClr>
                </a:solidFill>
                <a:latin typeface="Constantia" pitchFamily="18" charset="0"/>
              </a:rPr>
              <a:t> he can </a:t>
            </a:r>
            <a:r>
              <a:rPr lang="tr-TR" sz="2400" dirty="0" err="1">
                <a:solidFill>
                  <a:schemeClr val="accent3">
                    <a:lumMod val="50000"/>
                  </a:schemeClr>
                </a:solidFill>
                <a:latin typeface="Constantia" pitchFamily="18" charset="0"/>
              </a:rPr>
              <a:t>succeed</a:t>
            </a:r>
            <a:r>
              <a:rPr lang="tr-TR" sz="2400" dirty="0">
                <a:solidFill>
                  <a:schemeClr val="accent3">
                    <a:lumMod val="50000"/>
                  </a:schemeClr>
                </a:solidFill>
                <a:latin typeface="Constantia" pitchFamily="18" charset="0"/>
              </a:rPr>
              <a:t> at</a:t>
            </a:r>
          </a:p>
          <a:p>
            <a:pPr>
              <a:defRPr/>
            </a:pPr>
            <a:r>
              <a:rPr lang="tr-TR" sz="2400" dirty="0" err="1">
                <a:latin typeface="Constantia" pitchFamily="18" charset="0"/>
              </a:rPr>
              <a:t>Building</a:t>
            </a:r>
            <a:r>
              <a:rPr lang="tr-TR" sz="2400" dirty="0">
                <a:latin typeface="Constantia" pitchFamily="18" charset="0"/>
              </a:rPr>
              <a:t> </a:t>
            </a:r>
            <a:r>
              <a:rPr lang="tr-TR" sz="2400" dirty="0">
                <a:solidFill>
                  <a:srgbClr val="FF0000"/>
                </a:solidFill>
                <a:latin typeface="Constantia" pitchFamily="18" charset="0"/>
              </a:rPr>
              <a:t>self </a:t>
            </a:r>
            <a:r>
              <a:rPr lang="tr-TR" sz="2400" dirty="0" err="1">
                <a:solidFill>
                  <a:srgbClr val="FF0000"/>
                </a:solidFill>
                <a:latin typeface="Constantia" pitchFamily="18" charset="0"/>
              </a:rPr>
              <a:t>esteem</a:t>
            </a:r>
            <a:r>
              <a:rPr lang="tr-TR" sz="2400" dirty="0">
                <a:latin typeface="Constantia" pitchFamily="18" charset="0"/>
              </a:rPr>
              <a:t>. </a:t>
            </a:r>
            <a:r>
              <a:rPr lang="tr-TR" sz="2400" dirty="0" err="1">
                <a:latin typeface="Constantia" pitchFamily="18" charset="0"/>
              </a:rPr>
              <a:t>Often</a:t>
            </a:r>
            <a:r>
              <a:rPr lang="tr-TR" sz="2400" dirty="0">
                <a:latin typeface="Constantia" pitchFamily="18" charset="0"/>
              </a:rPr>
              <a:t> </a:t>
            </a:r>
            <a:r>
              <a:rPr lang="tr-TR" sz="2400" dirty="0" err="1">
                <a:latin typeface="Constantia" pitchFamily="18" charset="0"/>
              </a:rPr>
              <a:t>all</a:t>
            </a:r>
            <a:r>
              <a:rPr lang="tr-TR" sz="2400" dirty="0">
                <a:latin typeface="Constantia" pitchFamily="18" charset="0"/>
              </a:rPr>
              <a:t> </a:t>
            </a:r>
            <a:r>
              <a:rPr lang="tr-TR" sz="2400" dirty="0" err="1">
                <a:latin typeface="Constantia" pitchFamily="18" charset="0"/>
              </a:rPr>
              <a:t>the</a:t>
            </a:r>
            <a:r>
              <a:rPr lang="tr-TR" sz="2400" dirty="0">
                <a:latin typeface="Constantia" pitchFamily="18" charset="0"/>
              </a:rPr>
              <a:t> </a:t>
            </a:r>
            <a:r>
              <a:rPr lang="tr-TR" sz="2400" dirty="0" err="1">
                <a:latin typeface="Constantia" pitchFamily="18" charset="0"/>
              </a:rPr>
              <a:t>child</a:t>
            </a:r>
            <a:r>
              <a:rPr lang="tr-TR" sz="2400" dirty="0">
                <a:latin typeface="Constantia" pitchFamily="18" charset="0"/>
              </a:rPr>
              <a:t> </a:t>
            </a:r>
            <a:r>
              <a:rPr lang="tr-TR" sz="2400" dirty="0" err="1">
                <a:latin typeface="Constantia" pitchFamily="18" charset="0"/>
              </a:rPr>
              <a:t>hears</a:t>
            </a:r>
            <a:r>
              <a:rPr lang="tr-TR" sz="2400" dirty="0">
                <a:latin typeface="Constantia" pitchFamily="18" charset="0"/>
              </a:rPr>
              <a:t> </a:t>
            </a:r>
            <a:r>
              <a:rPr lang="tr-TR" sz="2400" dirty="0" err="1">
                <a:latin typeface="Constantia" pitchFamily="18" charset="0"/>
              </a:rPr>
              <a:t>are</a:t>
            </a:r>
            <a:r>
              <a:rPr lang="tr-TR" sz="2400" dirty="0">
                <a:latin typeface="Constantia" pitchFamily="18" charset="0"/>
              </a:rPr>
              <a:t> </a:t>
            </a:r>
            <a:r>
              <a:rPr lang="tr-TR" sz="2400" dirty="0" err="1">
                <a:latin typeface="Constantia" pitchFamily="18" charset="0"/>
              </a:rPr>
              <a:t>the</a:t>
            </a:r>
            <a:r>
              <a:rPr lang="tr-TR" sz="2400" dirty="0">
                <a:latin typeface="Constantia" pitchFamily="18" charset="0"/>
              </a:rPr>
              <a:t> </a:t>
            </a:r>
            <a:r>
              <a:rPr lang="tr-TR" sz="2400" dirty="0" err="1">
                <a:latin typeface="Constantia" pitchFamily="18" charset="0"/>
              </a:rPr>
              <a:t>sentences</a:t>
            </a:r>
            <a:r>
              <a:rPr lang="tr-TR" sz="2400" dirty="0">
                <a:latin typeface="Constantia" pitchFamily="18" charset="0"/>
              </a:rPr>
              <a:t> </a:t>
            </a:r>
            <a:r>
              <a:rPr lang="tr-TR" sz="2400" dirty="0" err="1">
                <a:latin typeface="Constantia" pitchFamily="18" charset="0"/>
              </a:rPr>
              <a:t>beginning</a:t>
            </a:r>
            <a:r>
              <a:rPr lang="tr-TR" sz="2400" dirty="0">
                <a:latin typeface="Constantia" pitchFamily="18" charset="0"/>
              </a:rPr>
              <a:t> </a:t>
            </a:r>
            <a:r>
              <a:rPr lang="tr-TR" sz="2400" dirty="0" err="1">
                <a:latin typeface="Constantia" pitchFamily="18" charset="0"/>
              </a:rPr>
              <a:t>with</a:t>
            </a:r>
            <a:r>
              <a:rPr lang="tr-TR" sz="2400" dirty="0">
                <a:latin typeface="Constantia" pitchFamily="18" charset="0"/>
              </a:rPr>
              <a:t> “No!” and “</a:t>
            </a:r>
            <a:r>
              <a:rPr lang="tr-TR" sz="2400" dirty="0" err="1">
                <a:latin typeface="Constantia" pitchFamily="18" charset="0"/>
              </a:rPr>
              <a:t>Don’t</a:t>
            </a:r>
            <a:r>
              <a:rPr lang="tr-TR" sz="2400" dirty="0">
                <a:latin typeface="Constantia" pitchFamily="18" charset="0"/>
              </a:rPr>
              <a:t>!” </a:t>
            </a:r>
            <a:r>
              <a:rPr lang="tr-TR" sz="2400" dirty="0" err="1">
                <a:latin typeface="Constantia" pitchFamily="18" charset="0"/>
              </a:rPr>
              <a:t>so</a:t>
            </a:r>
            <a:r>
              <a:rPr lang="tr-TR" sz="2400" dirty="0">
                <a:latin typeface="Constantia" pitchFamily="18" charset="0"/>
              </a:rPr>
              <a:t> it is </a:t>
            </a:r>
            <a:r>
              <a:rPr lang="tr-TR" sz="2400" dirty="0" err="1">
                <a:latin typeface="Constantia" pitchFamily="18" charset="0"/>
              </a:rPr>
              <a:t>very</a:t>
            </a:r>
            <a:r>
              <a:rPr lang="tr-TR" sz="2400" dirty="0">
                <a:latin typeface="Constantia" pitchFamily="18" charset="0"/>
              </a:rPr>
              <a:t> </a:t>
            </a:r>
            <a:r>
              <a:rPr lang="tr-TR" sz="2400" dirty="0" err="1">
                <a:latin typeface="Constantia" pitchFamily="18" charset="0"/>
              </a:rPr>
              <a:t>important</a:t>
            </a:r>
            <a:r>
              <a:rPr lang="tr-TR" sz="2400" dirty="0">
                <a:latin typeface="Constantia" pitchFamily="18" charset="0"/>
              </a:rPr>
              <a:t> </a:t>
            </a:r>
            <a:r>
              <a:rPr lang="tr-TR" sz="2400" dirty="0" err="1">
                <a:latin typeface="Constantia" pitchFamily="18" charset="0"/>
              </a:rPr>
              <a:t>to</a:t>
            </a:r>
            <a:r>
              <a:rPr lang="tr-TR" sz="2400" dirty="0">
                <a:latin typeface="Constantia" pitchFamily="18" charset="0"/>
              </a:rPr>
              <a:t> </a:t>
            </a:r>
            <a:r>
              <a:rPr lang="tr-TR" sz="2400" dirty="0" err="1">
                <a:latin typeface="Constantia" pitchFamily="18" charset="0"/>
              </a:rPr>
              <a:t>make</a:t>
            </a:r>
            <a:r>
              <a:rPr lang="tr-TR" sz="2400" dirty="0">
                <a:latin typeface="Constantia" pitchFamily="18" charset="0"/>
              </a:rPr>
              <a:t> </a:t>
            </a:r>
            <a:r>
              <a:rPr lang="tr-TR" sz="2400" dirty="0" err="1">
                <a:latin typeface="Constantia" pitchFamily="18" charset="0"/>
              </a:rPr>
              <a:t>the</a:t>
            </a:r>
            <a:r>
              <a:rPr lang="tr-TR" sz="2400" dirty="0">
                <a:latin typeface="Constantia" pitchFamily="18" charset="0"/>
              </a:rPr>
              <a:t> </a:t>
            </a:r>
            <a:r>
              <a:rPr lang="tr-TR" sz="2400" dirty="0" err="1">
                <a:latin typeface="Constantia" pitchFamily="18" charset="0"/>
              </a:rPr>
              <a:t>child</a:t>
            </a:r>
            <a:r>
              <a:rPr lang="tr-TR" sz="2400" dirty="0">
                <a:latin typeface="Constantia" pitchFamily="18" charset="0"/>
              </a:rPr>
              <a:t> </a:t>
            </a:r>
            <a:r>
              <a:rPr lang="tr-TR" sz="2400" dirty="0" err="1">
                <a:latin typeface="Constantia" pitchFamily="18" charset="0"/>
              </a:rPr>
              <a:t>feel</a:t>
            </a:r>
            <a:r>
              <a:rPr lang="tr-TR" sz="2400" dirty="0">
                <a:latin typeface="Constantia" pitchFamily="18" charset="0"/>
              </a:rPr>
              <a:t> </a:t>
            </a:r>
            <a:r>
              <a:rPr lang="tr-TR" sz="2400" dirty="0" err="1">
                <a:latin typeface="Constantia" pitchFamily="18" charset="0"/>
              </a:rPr>
              <a:t>good</a:t>
            </a:r>
            <a:r>
              <a:rPr lang="tr-TR" sz="2400" dirty="0">
                <a:latin typeface="Constantia" pitchFamily="18" charset="0"/>
              </a:rPr>
              <a:t> </a:t>
            </a:r>
            <a:r>
              <a:rPr lang="tr-TR" sz="2400" dirty="0" err="1">
                <a:latin typeface="Constantia" pitchFamily="18" charset="0"/>
              </a:rPr>
              <a:t>about</a:t>
            </a:r>
            <a:r>
              <a:rPr lang="tr-TR" sz="2400" dirty="0">
                <a:latin typeface="Constantia" pitchFamily="18" charset="0"/>
              </a:rPr>
              <a:t> </a:t>
            </a:r>
            <a:r>
              <a:rPr lang="tr-TR" sz="2400" dirty="0" err="1">
                <a:latin typeface="Constantia" pitchFamily="18" charset="0"/>
              </a:rPr>
              <a:t>himself</a:t>
            </a:r>
            <a:endParaRPr lang="tr-TR" sz="2400" dirty="0">
              <a:latin typeface="Constantia" pitchFamily="18" charset="0"/>
            </a:endParaRPr>
          </a:p>
          <a:p>
            <a:pPr>
              <a:defRPr/>
            </a:pPr>
            <a:r>
              <a:rPr lang="tr-TR" sz="2400" dirty="0" err="1">
                <a:solidFill>
                  <a:schemeClr val="accent3">
                    <a:lumMod val="50000"/>
                  </a:schemeClr>
                </a:solidFill>
                <a:latin typeface="Constantia" pitchFamily="18" charset="0"/>
              </a:rPr>
              <a:t>Teaching</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that</a:t>
            </a:r>
            <a:r>
              <a:rPr lang="tr-TR" sz="2400" dirty="0">
                <a:solidFill>
                  <a:schemeClr val="accent3">
                    <a:lumMod val="50000"/>
                  </a:schemeClr>
                </a:solidFill>
                <a:latin typeface="Constantia" pitchFamily="18" charset="0"/>
              </a:rPr>
              <a:t> “on </a:t>
            </a:r>
            <a:r>
              <a:rPr lang="tr-TR" sz="2400" dirty="0" err="1">
                <a:solidFill>
                  <a:schemeClr val="accent3">
                    <a:lumMod val="50000"/>
                  </a:schemeClr>
                </a:solidFill>
                <a:latin typeface="Constantia" pitchFamily="18" charset="0"/>
              </a:rPr>
              <a:t>task</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behavior</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gets</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immediate</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positive</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feedback</a:t>
            </a:r>
            <a:r>
              <a:rPr lang="tr-TR" sz="2400" dirty="0">
                <a:solidFill>
                  <a:schemeClr val="accent3">
                    <a:lumMod val="50000"/>
                  </a:schemeClr>
                </a:solidFill>
                <a:latin typeface="Constantia" pitchFamily="18" charset="0"/>
              </a:rPr>
              <a:t> </a:t>
            </a:r>
            <a:r>
              <a:rPr lang="tr-TR" sz="2400" dirty="0" err="1">
                <a:solidFill>
                  <a:schemeClr val="accent3">
                    <a:lumMod val="50000"/>
                  </a:schemeClr>
                </a:solidFill>
                <a:latin typeface="Constantia" pitchFamily="18" charset="0"/>
              </a:rPr>
              <a:t>such</a:t>
            </a:r>
            <a:r>
              <a:rPr lang="tr-TR" sz="2400" dirty="0">
                <a:solidFill>
                  <a:schemeClr val="accent3">
                    <a:lumMod val="50000"/>
                  </a:schemeClr>
                </a:solidFill>
                <a:latin typeface="Constantia" pitchFamily="18" charset="0"/>
              </a:rPr>
              <a:t> as </a:t>
            </a:r>
            <a:r>
              <a:rPr lang="tr-TR" sz="2400" dirty="0" err="1">
                <a:solidFill>
                  <a:schemeClr val="accent3">
                    <a:lumMod val="50000"/>
                  </a:schemeClr>
                </a:solidFill>
                <a:latin typeface="Constantia" pitchFamily="18" charset="0"/>
              </a:rPr>
              <a:t>praise</a:t>
            </a:r>
            <a:endParaRPr lang="tr-TR" sz="2400" dirty="0">
              <a:solidFill>
                <a:schemeClr val="accent3">
                  <a:lumMod val="50000"/>
                </a:schemeClr>
              </a:solidFill>
              <a:latin typeface="Constantia" pitchFamily="18" charset="0"/>
            </a:endParaRPr>
          </a:p>
          <a:p>
            <a:endParaRPr lang="tr-TR" dirty="0"/>
          </a:p>
        </p:txBody>
      </p:sp>
    </p:spTree>
    <p:extLst>
      <p:ext uri="{BB962C8B-B14F-4D97-AF65-F5344CB8AC3E}">
        <p14:creationId xmlns:p14="http://schemas.microsoft.com/office/powerpoint/2010/main" val="918571641"/>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In</a:t>
            </a:r>
            <a:r>
              <a:rPr lang="tr-TR" dirty="0" smtClean="0"/>
              <a:t> </a:t>
            </a:r>
            <a:r>
              <a:rPr lang="tr-TR" dirty="0" err="1" smtClean="0"/>
              <a:t>the</a:t>
            </a:r>
            <a:r>
              <a:rPr lang="tr-TR" dirty="0" smtClean="0"/>
              <a:t> ESL </a:t>
            </a:r>
            <a:r>
              <a:rPr lang="tr-TR" dirty="0" err="1" smtClean="0"/>
              <a:t>classroom</a:t>
            </a:r>
            <a:r>
              <a:rPr lang="tr-TR" dirty="0" smtClean="0"/>
              <a:t> …</a:t>
            </a:r>
            <a:r>
              <a:rPr lang="tr-TR" dirty="0" err="1" smtClean="0"/>
              <a:t>what</a:t>
            </a:r>
            <a:r>
              <a:rPr lang="tr-TR" dirty="0" smtClean="0"/>
              <a:t> </a:t>
            </a:r>
            <a:r>
              <a:rPr lang="tr-TR" dirty="0" err="1" smtClean="0"/>
              <a:t>are</a:t>
            </a:r>
            <a:r>
              <a:rPr lang="tr-TR" dirty="0" smtClean="0"/>
              <a:t> </a:t>
            </a:r>
            <a:r>
              <a:rPr lang="tr-TR" dirty="0" err="1" smtClean="0"/>
              <a:t>other</a:t>
            </a:r>
            <a:r>
              <a:rPr lang="tr-TR" dirty="0" smtClean="0"/>
              <a:t> </a:t>
            </a:r>
            <a:r>
              <a:rPr lang="tr-TR" dirty="0" err="1" smtClean="0"/>
              <a:t>issues</a:t>
            </a:r>
            <a:r>
              <a:rPr lang="tr-TR" dirty="0" smtClean="0"/>
              <a:t> </a:t>
            </a:r>
            <a:r>
              <a:rPr lang="tr-TR" dirty="0" err="1" smtClean="0"/>
              <a:t>with</a:t>
            </a:r>
            <a:r>
              <a:rPr lang="tr-TR" dirty="0" smtClean="0"/>
              <a:t> </a:t>
            </a:r>
            <a:r>
              <a:rPr lang="tr-TR" dirty="0" err="1" smtClean="0"/>
              <a:t>managing</a:t>
            </a:r>
            <a:r>
              <a:rPr lang="tr-TR" dirty="0" smtClean="0"/>
              <a:t> </a:t>
            </a:r>
            <a:r>
              <a:rPr lang="tr-TR" dirty="0" err="1" smtClean="0"/>
              <a:t>the</a:t>
            </a:r>
            <a:r>
              <a:rPr lang="tr-TR" dirty="0" smtClean="0"/>
              <a:t> </a:t>
            </a:r>
            <a:r>
              <a:rPr lang="tr-TR" dirty="0" err="1" smtClean="0"/>
              <a:t>students</a:t>
            </a:r>
            <a:r>
              <a:rPr lang="tr-TR" dirty="0" smtClean="0"/>
              <a:t>?</a:t>
            </a:r>
            <a:endParaRPr lang="tr-TR" dirty="0"/>
          </a:p>
        </p:txBody>
      </p:sp>
      <p:pic>
        <p:nvPicPr>
          <p:cNvPr id="1026" name="Picture 2" descr="C:\Users\User\Desktop\download.jpg"/>
          <p:cNvPicPr>
            <a:picLocks noGrp="1" noChangeAspect="1" noChangeArrowheads="1"/>
          </p:cNvPicPr>
          <p:nvPr>
            <p:ph idx="1"/>
          </p:nvPr>
        </p:nvPicPr>
        <p:blipFill>
          <a:blip r:embed="rId3" cstate="print"/>
          <a:srcRect/>
          <a:stretch>
            <a:fillRect/>
          </a:stretch>
        </p:blipFill>
        <p:spPr bwMode="auto">
          <a:xfrm>
            <a:off x="2720497" y="2636912"/>
            <a:ext cx="4732726" cy="3168352"/>
          </a:xfrm>
          <a:prstGeom prst="rect">
            <a:avLst/>
          </a:prstGeom>
          <a:noFill/>
        </p:spPr>
      </p:pic>
    </p:spTree>
    <p:extLst>
      <p:ext uri="{BB962C8B-B14F-4D97-AF65-F5344CB8AC3E}">
        <p14:creationId xmlns:p14="http://schemas.microsoft.com/office/powerpoint/2010/main" val="3395306249"/>
      </p:ext>
    </p:extLst>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What’s</a:t>
            </a:r>
            <a:r>
              <a:rPr lang="tr-TR" dirty="0" smtClean="0"/>
              <a:t> </a:t>
            </a:r>
            <a:r>
              <a:rPr lang="tr-TR" dirty="0" err="1" smtClean="0"/>
              <a:t>the</a:t>
            </a:r>
            <a:r>
              <a:rPr lang="tr-TR" dirty="0" smtClean="0"/>
              <a:t> </a:t>
            </a:r>
            <a:r>
              <a:rPr lang="tr-TR" dirty="0" err="1" smtClean="0"/>
              <a:t>solution</a:t>
            </a:r>
            <a:r>
              <a:rPr lang="tr-TR" dirty="0" smtClean="0"/>
              <a:t>?</a:t>
            </a:r>
            <a:endParaRPr lang="tr-TR" dirty="0"/>
          </a:p>
        </p:txBody>
      </p:sp>
      <p:sp>
        <p:nvSpPr>
          <p:cNvPr id="3" name="2 İçerik Yer Tutucusu"/>
          <p:cNvSpPr>
            <a:spLocks noGrp="1"/>
          </p:cNvSpPr>
          <p:nvPr>
            <p:ph idx="1"/>
          </p:nvPr>
        </p:nvSpPr>
        <p:spPr/>
        <p:txBody>
          <a:bodyPr>
            <a:normAutofit/>
          </a:bodyPr>
          <a:lstStyle/>
          <a:p>
            <a:pPr algn="ctr"/>
            <a:r>
              <a:rPr lang="tr-TR" sz="4000" dirty="0" err="1">
                <a:solidFill>
                  <a:srgbClr val="FF0000"/>
                </a:solidFill>
              </a:rPr>
              <a:t>To</a:t>
            </a:r>
            <a:r>
              <a:rPr lang="tr-TR" sz="4000" dirty="0">
                <a:solidFill>
                  <a:srgbClr val="FF0000"/>
                </a:solidFill>
              </a:rPr>
              <a:t> </a:t>
            </a:r>
            <a:r>
              <a:rPr lang="tr-TR" sz="4000" i="1" dirty="0" err="1">
                <a:solidFill>
                  <a:srgbClr val="92D050"/>
                </a:solidFill>
              </a:rPr>
              <a:t>pre</a:t>
            </a:r>
            <a:r>
              <a:rPr lang="tr-TR" sz="4000" i="1" dirty="0">
                <a:solidFill>
                  <a:srgbClr val="92D050"/>
                </a:solidFill>
              </a:rPr>
              <a:t>-</a:t>
            </a:r>
            <a:r>
              <a:rPr lang="tr-TR" sz="4000" i="1" dirty="0" err="1">
                <a:solidFill>
                  <a:srgbClr val="92D050"/>
                </a:solidFill>
              </a:rPr>
              <a:t>empt</a:t>
            </a:r>
            <a:r>
              <a:rPr lang="tr-TR" sz="4000" dirty="0">
                <a:solidFill>
                  <a:srgbClr val="FF0000"/>
                </a:solidFill>
              </a:rPr>
              <a:t> </a:t>
            </a:r>
            <a:r>
              <a:rPr lang="tr-TR" sz="4000" dirty="0" err="1">
                <a:solidFill>
                  <a:srgbClr val="FF0000"/>
                </a:solidFill>
              </a:rPr>
              <a:t>problems</a:t>
            </a:r>
            <a:r>
              <a:rPr lang="tr-TR" sz="4000" dirty="0">
                <a:solidFill>
                  <a:srgbClr val="FF0000"/>
                </a:solidFill>
              </a:rPr>
              <a:t> (</a:t>
            </a:r>
            <a:r>
              <a:rPr lang="tr-TR" sz="4000" dirty="0" err="1">
                <a:solidFill>
                  <a:srgbClr val="FF0000"/>
                </a:solidFill>
              </a:rPr>
              <a:t>solve</a:t>
            </a:r>
            <a:r>
              <a:rPr lang="tr-TR" sz="4000" dirty="0">
                <a:solidFill>
                  <a:srgbClr val="FF0000"/>
                </a:solidFill>
              </a:rPr>
              <a:t> </a:t>
            </a:r>
            <a:r>
              <a:rPr lang="tr-TR" sz="4000" dirty="0" err="1">
                <a:solidFill>
                  <a:srgbClr val="FF0000"/>
                </a:solidFill>
              </a:rPr>
              <a:t>issues</a:t>
            </a:r>
            <a:r>
              <a:rPr lang="tr-TR" sz="4000" dirty="0">
                <a:solidFill>
                  <a:srgbClr val="FF0000"/>
                </a:solidFill>
              </a:rPr>
              <a:t> </a:t>
            </a:r>
            <a:r>
              <a:rPr lang="tr-TR" sz="4000" dirty="0" err="1">
                <a:solidFill>
                  <a:srgbClr val="FF0000"/>
                </a:solidFill>
              </a:rPr>
              <a:t>before</a:t>
            </a:r>
            <a:r>
              <a:rPr lang="tr-TR" sz="4000" dirty="0">
                <a:solidFill>
                  <a:srgbClr val="FF0000"/>
                </a:solidFill>
              </a:rPr>
              <a:t> </a:t>
            </a:r>
            <a:r>
              <a:rPr lang="tr-TR" sz="4000" dirty="0" err="1">
                <a:solidFill>
                  <a:srgbClr val="FF0000"/>
                </a:solidFill>
              </a:rPr>
              <a:t>they</a:t>
            </a:r>
            <a:r>
              <a:rPr lang="tr-TR" sz="4000" dirty="0">
                <a:solidFill>
                  <a:srgbClr val="FF0000"/>
                </a:solidFill>
              </a:rPr>
              <a:t> start) </a:t>
            </a:r>
            <a:r>
              <a:rPr lang="tr-TR" sz="4000" dirty="0" err="1">
                <a:solidFill>
                  <a:srgbClr val="FF0000"/>
                </a:solidFill>
              </a:rPr>
              <a:t>by</a:t>
            </a:r>
            <a:r>
              <a:rPr lang="tr-TR" sz="4000" dirty="0">
                <a:solidFill>
                  <a:srgbClr val="FF0000"/>
                </a:solidFill>
              </a:rPr>
              <a:t> </a:t>
            </a:r>
            <a:r>
              <a:rPr lang="tr-TR" sz="4000" dirty="0" err="1">
                <a:solidFill>
                  <a:srgbClr val="FF0000"/>
                </a:solidFill>
              </a:rPr>
              <a:t>thinking</a:t>
            </a:r>
            <a:r>
              <a:rPr lang="tr-TR" sz="4000" dirty="0">
                <a:solidFill>
                  <a:srgbClr val="FF0000"/>
                </a:solidFill>
              </a:rPr>
              <a:t> of </a:t>
            </a:r>
            <a:r>
              <a:rPr lang="tr-TR" sz="4000" dirty="0" err="1">
                <a:solidFill>
                  <a:srgbClr val="FF0000"/>
                </a:solidFill>
              </a:rPr>
              <a:t>what</a:t>
            </a:r>
            <a:r>
              <a:rPr lang="tr-TR" sz="4000" dirty="0">
                <a:solidFill>
                  <a:srgbClr val="FF0000"/>
                </a:solidFill>
              </a:rPr>
              <a:t> </a:t>
            </a:r>
            <a:r>
              <a:rPr lang="tr-TR" sz="4000" dirty="0" err="1">
                <a:solidFill>
                  <a:srgbClr val="FF0000"/>
                </a:solidFill>
              </a:rPr>
              <a:t>to</a:t>
            </a:r>
            <a:r>
              <a:rPr lang="tr-TR" sz="4000" dirty="0">
                <a:solidFill>
                  <a:srgbClr val="FF0000"/>
                </a:solidFill>
              </a:rPr>
              <a:t> do in </a:t>
            </a:r>
            <a:r>
              <a:rPr lang="tr-TR" sz="4000" dirty="0" err="1">
                <a:solidFill>
                  <a:srgbClr val="FF0000"/>
                </a:solidFill>
              </a:rPr>
              <a:t>advance</a:t>
            </a:r>
            <a:endParaRPr lang="tr-TR" sz="4000" dirty="0">
              <a:solidFill>
                <a:srgbClr val="FF0000"/>
              </a:solidFill>
            </a:endParaRPr>
          </a:p>
          <a:p>
            <a:pPr algn="ctr"/>
            <a:endParaRPr lang="tr-TR" sz="4000" dirty="0">
              <a:solidFill>
                <a:srgbClr val="FF0000"/>
              </a:solidFill>
            </a:endParaRPr>
          </a:p>
        </p:txBody>
      </p:sp>
      <p:pic>
        <p:nvPicPr>
          <p:cNvPr id="4" name="3 Resim" descr="download (20).jpg"/>
          <p:cNvPicPr>
            <a:picLocks noChangeAspect="1"/>
          </p:cNvPicPr>
          <p:nvPr/>
        </p:nvPicPr>
        <p:blipFill>
          <a:blip r:embed="rId2" cstate="print"/>
          <a:stretch>
            <a:fillRect/>
          </a:stretch>
        </p:blipFill>
        <p:spPr>
          <a:xfrm>
            <a:off x="3366443" y="4221088"/>
            <a:ext cx="2724150" cy="1676400"/>
          </a:xfrm>
          <a:prstGeom prst="rect">
            <a:avLst/>
          </a:prstGeom>
        </p:spPr>
      </p:pic>
    </p:spTree>
    <p:extLst>
      <p:ext uri="{BB962C8B-B14F-4D97-AF65-F5344CB8AC3E}">
        <p14:creationId xmlns:p14="http://schemas.microsoft.com/office/powerpoint/2010/main" val="3878649682"/>
      </p:ext>
    </p:extLst>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Where</a:t>
            </a:r>
            <a:r>
              <a:rPr lang="tr-TR" dirty="0" smtClean="0"/>
              <a:t> </a:t>
            </a:r>
            <a:r>
              <a:rPr lang="tr-TR" dirty="0" err="1" smtClean="0"/>
              <a:t>should</a:t>
            </a:r>
            <a:r>
              <a:rPr lang="tr-TR" dirty="0" smtClean="0"/>
              <a:t> </a:t>
            </a:r>
            <a:r>
              <a:rPr lang="tr-TR" dirty="0" err="1" smtClean="0"/>
              <a:t>we</a:t>
            </a:r>
            <a:r>
              <a:rPr lang="tr-TR" dirty="0" smtClean="0"/>
              <a:t> </a:t>
            </a:r>
            <a:r>
              <a:rPr lang="tr-TR" dirty="0" err="1" smtClean="0"/>
              <a:t>begin</a:t>
            </a:r>
            <a:r>
              <a:rPr lang="tr-TR" dirty="0" smtClean="0"/>
              <a:t>?</a:t>
            </a:r>
            <a:endParaRPr lang="tr-TR" dirty="0"/>
          </a:p>
        </p:txBody>
      </p:sp>
      <p:sp>
        <p:nvSpPr>
          <p:cNvPr id="3" name="2 İçerik Yer Tutucusu"/>
          <p:cNvSpPr>
            <a:spLocks noGrp="1"/>
          </p:cNvSpPr>
          <p:nvPr>
            <p:ph idx="1"/>
          </p:nvPr>
        </p:nvSpPr>
        <p:spPr/>
        <p:txBody>
          <a:bodyPr/>
          <a:lstStyle/>
          <a:p>
            <a:endParaRPr lang="tr-TR" dirty="0" smtClean="0"/>
          </a:p>
        </p:txBody>
      </p:sp>
      <p:pic>
        <p:nvPicPr>
          <p:cNvPr id="4098" name="Picture 2" descr="C:\Users\User\Desktop\images (6).jpg"/>
          <p:cNvPicPr>
            <a:picLocks noChangeAspect="1" noChangeArrowheads="1"/>
          </p:cNvPicPr>
          <p:nvPr/>
        </p:nvPicPr>
        <p:blipFill>
          <a:blip r:embed="rId3" cstate="print"/>
          <a:srcRect/>
          <a:stretch>
            <a:fillRect/>
          </a:stretch>
        </p:blipFill>
        <p:spPr bwMode="auto">
          <a:xfrm>
            <a:off x="2718371" y="3284984"/>
            <a:ext cx="3950814" cy="2736304"/>
          </a:xfrm>
          <a:prstGeom prst="rect">
            <a:avLst/>
          </a:prstGeom>
          <a:noFill/>
        </p:spPr>
      </p:pic>
      <p:pic>
        <p:nvPicPr>
          <p:cNvPr id="4100" name="Picture 4" descr="https://encrypted-tbn3.gstatic.com/images?q=tbn:ANd9GcQjZi_k_d2JLF1reUqBrGytD5bpcbsmD5nboENNJ_bnMdL2lkZF"/>
          <p:cNvPicPr>
            <a:picLocks noChangeAspect="1" noChangeArrowheads="1"/>
          </p:cNvPicPr>
          <p:nvPr/>
        </p:nvPicPr>
        <p:blipFill>
          <a:blip r:embed="rId4" cstate="print"/>
          <a:srcRect/>
          <a:stretch>
            <a:fillRect/>
          </a:stretch>
        </p:blipFill>
        <p:spPr bwMode="auto">
          <a:xfrm>
            <a:off x="6894836" y="1772816"/>
            <a:ext cx="2124075" cy="2152650"/>
          </a:xfrm>
          <a:prstGeom prst="rect">
            <a:avLst/>
          </a:prstGeom>
          <a:noFill/>
        </p:spPr>
      </p:pic>
    </p:spTree>
    <p:extLst>
      <p:ext uri="{BB962C8B-B14F-4D97-AF65-F5344CB8AC3E}">
        <p14:creationId xmlns:p14="http://schemas.microsoft.com/office/powerpoint/2010/main" val="2434963930"/>
      </p:ext>
    </p:extLst>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What’s</a:t>
            </a:r>
            <a:r>
              <a:rPr lang="tr-TR" dirty="0" smtClean="0"/>
              <a:t> </a:t>
            </a:r>
            <a:r>
              <a:rPr lang="tr-TR" dirty="0" err="1" smtClean="0"/>
              <a:t>the</a:t>
            </a:r>
            <a:r>
              <a:rPr lang="tr-TR" dirty="0" smtClean="0"/>
              <a:t> problem?</a:t>
            </a:r>
            <a:endParaRPr lang="tr-TR" dirty="0"/>
          </a:p>
        </p:txBody>
      </p:sp>
      <p:sp>
        <p:nvSpPr>
          <p:cNvPr id="3" name="2 İçerik Yer Tutucusu"/>
          <p:cNvSpPr>
            <a:spLocks noGrp="1"/>
          </p:cNvSpPr>
          <p:nvPr>
            <p:ph idx="1"/>
          </p:nvPr>
        </p:nvSpPr>
        <p:spPr/>
        <p:txBody>
          <a:bodyPr>
            <a:normAutofit fontScale="92500" lnSpcReduction="10000"/>
          </a:bodyPr>
          <a:lstStyle/>
          <a:p>
            <a:r>
              <a:rPr lang="tr-TR" sz="2800" dirty="0" err="1">
                <a:solidFill>
                  <a:srgbClr val="FF0000"/>
                </a:solidFill>
              </a:rPr>
              <a:t>Power</a:t>
            </a:r>
            <a:r>
              <a:rPr lang="tr-TR" sz="2800" dirty="0">
                <a:solidFill>
                  <a:srgbClr val="FF0000"/>
                </a:solidFill>
              </a:rPr>
              <a:t> </a:t>
            </a:r>
            <a:r>
              <a:rPr lang="tr-TR" sz="2800" dirty="0" err="1">
                <a:solidFill>
                  <a:srgbClr val="FF0000"/>
                </a:solidFill>
              </a:rPr>
              <a:t>imbalance</a:t>
            </a:r>
            <a:r>
              <a:rPr lang="tr-TR" sz="2800" dirty="0">
                <a:solidFill>
                  <a:srgbClr val="FF0000"/>
                </a:solidFill>
              </a:rPr>
              <a:t>..</a:t>
            </a:r>
            <a:r>
              <a:rPr lang="tr-TR" sz="2800" dirty="0" err="1">
                <a:solidFill>
                  <a:srgbClr val="FF0000"/>
                </a:solidFill>
              </a:rPr>
              <a:t>the</a:t>
            </a:r>
            <a:r>
              <a:rPr lang="tr-TR" sz="2800" dirty="0">
                <a:solidFill>
                  <a:srgbClr val="FF0000"/>
                </a:solidFill>
              </a:rPr>
              <a:t> </a:t>
            </a:r>
            <a:r>
              <a:rPr lang="tr-TR" sz="2800" dirty="0" err="1">
                <a:solidFill>
                  <a:srgbClr val="FF0000"/>
                </a:solidFill>
              </a:rPr>
              <a:t>students</a:t>
            </a:r>
            <a:r>
              <a:rPr lang="tr-TR" sz="2800" dirty="0">
                <a:solidFill>
                  <a:srgbClr val="FF0000"/>
                </a:solidFill>
              </a:rPr>
              <a:t> </a:t>
            </a:r>
            <a:r>
              <a:rPr lang="tr-TR" sz="2800" dirty="0" err="1">
                <a:solidFill>
                  <a:srgbClr val="FF0000"/>
                </a:solidFill>
              </a:rPr>
              <a:t>are</a:t>
            </a:r>
            <a:r>
              <a:rPr lang="tr-TR" sz="2800" dirty="0">
                <a:solidFill>
                  <a:srgbClr val="FF0000"/>
                </a:solidFill>
              </a:rPr>
              <a:t> in </a:t>
            </a:r>
            <a:r>
              <a:rPr lang="tr-TR" sz="2800" dirty="0" err="1">
                <a:solidFill>
                  <a:srgbClr val="FF0000"/>
                </a:solidFill>
              </a:rPr>
              <a:t>control</a:t>
            </a:r>
            <a:r>
              <a:rPr lang="tr-TR" sz="2800" dirty="0">
                <a:solidFill>
                  <a:srgbClr val="FF0000"/>
                </a:solidFill>
              </a:rPr>
              <a:t>! </a:t>
            </a:r>
          </a:p>
          <a:p>
            <a:r>
              <a:rPr lang="tr-TR" sz="2800" dirty="0" err="1"/>
              <a:t>Take</a:t>
            </a:r>
            <a:r>
              <a:rPr lang="tr-TR" sz="2800" dirty="0"/>
              <a:t> </a:t>
            </a:r>
            <a:r>
              <a:rPr lang="tr-TR" sz="2800" dirty="0" err="1"/>
              <a:t>control</a:t>
            </a:r>
            <a:r>
              <a:rPr lang="tr-TR" sz="2800" dirty="0"/>
              <a:t> as </a:t>
            </a:r>
            <a:r>
              <a:rPr lang="tr-TR" sz="2800" dirty="0" err="1"/>
              <a:t>the</a:t>
            </a:r>
            <a:r>
              <a:rPr lang="tr-TR" sz="2800" dirty="0"/>
              <a:t> </a:t>
            </a:r>
            <a:r>
              <a:rPr lang="tr-TR" sz="2800" dirty="0" err="1"/>
              <a:t>person</a:t>
            </a:r>
            <a:r>
              <a:rPr lang="tr-TR" sz="2800" dirty="0"/>
              <a:t> in </a:t>
            </a:r>
            <a:r>
              <a:rPr lang="tr-TR" sz="2800" dirty="0" err="1"/>
              <a:t>charge</a:t>
            </a:r>
            <a:r>
              <a:rPr lang="tr-TR" sz="2800" dirty="0"/>
              <a:t>!</a:t>
            </a:r>
          </a:p>
          <a:p>
            <a:r>
              <a:rPr lang="tr-TR" sz="2800" dirty="0" err="1"/>
              <a:t>Classroom</a:t>
            </a:r>
            <a:r>
              <a:rPr lang="tr-TR" sz="2800" dirty="0"/>
              <a:t> </a:t>
            </a:r>
            <a:r>
              <a:rPr lang="tr-TR" sz="2800" dirty="0" err="1"/>
              <a:t>entry</a:t>
            </a:r>
            <a:r>
              <a:rPr lang="tr-TR" sz="2800" dirty="0"/>
              <a:t>…</a:t>
            </a:r>
            <a:r>
              <a:rPr lang="tr-TR" sz="2800" dirty="0" err="1"/>
              <a:t>meet</a:t>
            </a:r>
            <a:r>
              <a:rPr lang="tr-TR" sz="2800" dirty="0"/>
              <a:t> and </a:t>
            </a:r>
            <a:r>
              <a:rPr lang="tr-TR" sz="2800" dirty="0" err="1"/>
              <a:t>greet</a:t>
            </a:r>
            <a:r>
              <a:rPr lang="tr-TR" sz="2800" dirty="0"/>
              <a:t>. </a:t>
            </a:r>
            <a:r>
              <a:rPr lang="tr-TR" sz="2800" dirty="0" err="1"/>
              <a:t>Why</a:t>
            </a:r>
            <a:r>
              <a:rPr lang="tr-TR" sz="2800" dirty="0"/>
              <a:t>?</a:t>
            </a:r>
          </a:p>
          <a:p>
            <a:r>
              <a:rPr lang="tr-TR" sz="2800" dirty="0" err="1"/>
              <a:t>Make</a:t>
            </a:r>
            <a:r>
              <a:rPr lang="tr-TR" sz="2800" dirty="0"/>
              <a:t> </a:t>
            </a:r>
            <a:r>
              <a:rPr lang="tr-TR" sz="2800" dirty="0" err="1"/>
              <a:t>some</a:t>
            </a:r>
            <a:r>
              <a:rPr lang="tr-TR" sz="2800" dirty="0"/>
              <a:t> </a:t>
            </a:r>
            <a:r>
              <a:rPr lang="tr-TR" sz="2800" dirty="0" err="1"/>
              <a:t>positive</a:t>
            </a:r>
            <a:r>
              <a:rPr lang="tr-TR" sz="2800" dirty="0"/>
              <a:t> (</a:t>
            </a:r>
            <a:r>
              <a:rPr lang="tr-TR" sz="2800" dirty="0" err="1"/>
              <a:t>non</a:t>
            </a:r>
            <a:r>
              <a:rPr lang="tr-TR" sz="2800" dirty="0"/>
              <a:t>-</a:t>
            </a:r>
            <a:r>
              <a:rPr lang="tr-TR" sz="2800" dirty="0" err="1"/>
              <a:t>confrontational</a:t>
            </a:r>
            <a:r>
              <a:rPr lang="tr-TR" sz="2800" dirty="0"/>
              <a:t>) </a:t>
            </a:r>
            <a:r>
              <a:rPr lang="tr-TR" sz="2800" dirty="0" err="1"/>
              <a:t>statements</a:t>
            </a:r>
            <a:r>
              <a:rPr lang="tr-TR" sz="2800" dirty="0"/>
              <a:t> </a:t>
            </a:r>
            <a:r>
              <a:rPr lang="tr-TR" sz="2800" dirty="0" err="1"/>
              <a:t>about</a:t>
            </a:r>
            <a:r>
              <a:rPr lang="tr-TR" sz="2800" dirty="0"/>
              <a:t> </a:t>
            </a:r>
            <a:r>
              <a:rPr lang="tr-TR" sz="2800" dirty="0" err="1"/>
              <a:t>what</a:t>
            </a:r>
            <a:r>
              <a:rPr lang="tr-TR" sz="2800" dirty="0"/>
              <a:t> </a:t>
            </a:r>
            <a:r>
              <a:rPr lang="tr-TR" sz="2800" dirty="0" err="1"/>
              <a:t>the</a:t>
            </a:r>
            <a:r>
              <a:rPr lang="tr-TR" sz="2800" dirty="0"/>
              <a:t> </a:t>
            </a:r>
            <a:r>
              <a:rPr lang="tr-TR" sz="2800" dirty="0" err="1"/>
              <a:t>students</a:t>
            </a:r>
            <a:r>
              <a:rPr lang="tr-TR" sz="2800" dirty="0"/>
              <a:t> </a:t>
            </a:r>
            <a:r>
              <a:rPr lang="tr-TR" sz="2800" dirty="0" err="1"/>
              <a:t>are</a:t>
            </a:r>
            <a:r>
              <a:rPr lang="tr-TR" sz="2800" dirty="0"/>
              <a:t> </a:t>
            </a:r>
            <a:r>
              <a:rPr lang="tr-TR" sz="2800" dirty="0" err="1"/>
              <a:t>doing</a:t>
            </a:r>
            <a:r>
              <a:rPr lang="tr-TR" sz="2800" dirty="0"/>
              <a:t> </a:t>
            </a:r>
            <a:r>
              <a:rPr lang="tr-TR" sz="2800" dirty="0" err="1"/>
              <a:t>right</a:t>
            </a:r>
            <a:r>
              <a:rPr lang="tr-TR" sz="2800" dirty="0"/>
              <a:t> (</a:t>
            </a:r>
            <a:r>
              <a:rPr lang="tr-TR" sz="2800" dirty="0" err="1"/>
              <a:t>praise</a:t>
            </a:r>
            <a:r>
              <a:rPr lang="tr-TR" sz="2800" dirty="0"/>
              <a:t>) </a:t>
            </a:r>
            <a:r>
              <a:rPr lang="tr-TR" sz="2800" dirty="0" err="1"/>
              <a:t>along</a:t>
            </a:r>
            <a:r>
              <a:rPr lang="tr-TR" sz="2800" dirty="0"/>
              <a:t> </a:t>
            </a:r>
            <a:r>
              <a:rPr lang="tr-TR" sz="2800" dirty="0" err="1"/>
              <a:t>with</a:t>
            </a:r>
            <a:r>
              <a:rPr lang="tr-TR" sz="2800" dirty="0"/>
              <a:t> </a:t>
            </a:r>
            <a:r>
              <a:rPr lang="tr-TR" sz="2800" dirty="0" err="1"/>
              <a:t>chatting</a:t>
            </a:r>
            <a:r>
              <a:rPr lang="tr-TR" sz="2800" dirty="0"/>
              <a:t> </a:t>
            </a:r>
            <a:r>
              <a:rPr lang="tr-TR" sz="2800" dirty="0" err="1"/>
              <a:t>with</a:t>
            </a:r>
            <a:r>
              <a:rPr lang="tr-TR" sz="2800" dirty="0"/>
              <a:t> </a:t>
            </a:r>
            <a:r>
              <a:rPr lang="tr-TR" sz="2800" dirty="0" err="1"/>
              <a:t>them</a:t>
            </a:r>
            <a:endParaRPr lang="tr-TR" sz="2800" dirty="0"/>
          </a:p>
          <a:p>
            <a:r>
              <a:rPr lang="tr-TR" sz="2800" dirty="0" err="1"/>
              <a:t>Let’s</a:t>
            </a:r>
            <a:r>
              <a:rPr lang="tr-TR" sz="2800" dirty="0"/>
              <a:t> </a:t>
            </a:r>
            <a:r>
              <a:rPr lang="tr-TR" sz="2800" dirty="0" err="1"/>
              <a:t>think</a:t>
            </a:r>
            <a:r>
              <a:rPr lang="tr-TR" sz="2800" dirty="0"/>
              <a:t> of </a:t>
            </a:r>
            <a:r>
              <a:rPr lang="tr-TR" sz="2800" dirty="0" err="1"/>
              <a:t>examples</a:t>
            </a:r>
            <a:r>
              <a:rPr lang="tr-TR" sz="2800" dirty="0"/>
              <a:t> of </a:t>
            </a:r>
            <a:r>
              <a:rPr lang="tr-TR" sz="2800" dirty="0" err="1"/>
              <a:t>these</a:t>
            </a:r>
            <a:r>
              <a:rPr lang="tr-TR" sz="2800" dirty="0"/>
              <a:t> </a:t>
            </a:r>
            <a:r>
              <a:rPr lang="tr-TR" sz="2800" dirty="0" err="1"/>
              <a:t>statements</a:t>
            </a:r>
            <a:r>
              <a:rPr lang="tr-TR" sz="2800" dirty="0"/>
              <a:t>…</a:t>
            </a:r>
          </a:p>
          <a:p>
            <a:endParaRPr lang="tr-TR" dirty="0" smtClean="0"/>
          </a:p>
          <a:p>
            <a:endParaRPr lang="tr-TR" dirty="0"/>
          </a:p>
        </p:txBody>
      </p:sp>
    </p:spTree>
    <p:extLst>
      <p:ext uri="{BB962C8B-B14F-4D97-AF65-F5344CB8AC3E}">
        <p14:creationId xmlns:p14="http://schemas.microsoft.com/office/powerpoint/2010/main" val="1118397800"/>
      </p:ext>
    </p:extLst>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Aim</a:t>
            </a:r>
            <a:r>
              <a:rPr lang="tr-TR" dirty="0" smtClean="0"/>
              <a:t>?</a:t>
            </a:r>
            <a:endParaRPr lang="tr-TR" dirty="0"/>
          </a:p>
        </p:txBody>
      </p:sp>
      <p:sp>
        <p:nvSpPr>
          <p:cNvPr id="3" name="2 İçerik Yer Tutucusu"/>
          <p:cNvSpPr>
            <a:spLocks noGrp="1"/>
          </p:cNvSpPr>
          <p:nvPr>
            <p:ph idx="1"/>
          </p:nvPr>
        </p:nvSpPr>
        <p:spPr/>
        <p:txBody>
          <a:bodyPr/>
          <a:lstStyle/>
          <a:p>
            <a:r>
              <a:rPr lang="tr-TR" dirty="0" err="1" smtClean="0">
                <a:solidFill>
                  <a:srgbClr val="FF0000"/>
                </a:solidFill>
              </a:rPr>
              <a:t>To</a:t>
            </a:r>
            <a:r>
              <a:rPr lang="tr-TR" dirty="0" smtClean="0">
                <a:solidFill>
                  <a:srgbClr val="FF0000"/>
                </a:solidFill>
              </a:rPr>
              <a:t> </a:t>
            </a:r>
            <a:r>
              <a:rPr lang="tr-TR" dirty="0" err="1" smtClean="0">
                <a:solidFill>
                  <a:srgbClr val="FF0000"/>
                </a:solidFill>
              </a:rPr>
              <a:t>get</a:t>
            </a:r>
            <a:r>
              <a:rPr lang="tr-TR" dirty="0" smtClean="0">
                <a:solidFill>
                  <a:srgbClr val="FF0000"/>
                </a:solidFill>
              </a:rPr>
              <a:t> </a:t>
            </a:r>
            <a:r>
              <a:rPr lang="tr-TR" dirty="0" err="1" smtClean="0">
                <a:solidFill>
                  <a:srgbClr val="FF0000"/>
                </a:solidFill>
              </a:rPr>
              <a:t>the</a:t>
            </a:r>
            <a:r>
              <a:rPr lang="tr-TR" dirty="0" smtClean="0">
                <a:solidFill>
                  <a:srgbClr val="FF0000"/>
                </a:solidFill>
              </a:rPr>
              <a:t> </a:t>
            </a:r>
            <a:r>
              <a:rPr lang="tr-TR" dirty="0" err="1" smtClean="0">
                <a:solidFill>
                  <a:srgbClr val="FF0000"/>
                </a:solidFill>
              </a:rPr>
              <a:t>students</a:t>
            </a:r>
            <a:r>
              <a:rPr lang="tr-TR" dirty="0" smtClean="0">
                <a:solidFill>
                  <a:srgbClr val="FF0000"/>
                </a:solidFill>
              </a:rPr>
              <a:t> </a:t>
            </a:r>
            <a:r>
              <a:rPr lang="tr-TR" dirty="0" err="1" smtClean="0">
                <a:solidFill>
                  <a:srgbClr val="FF0000"/>
                </a:solidFill>
              </a:rPr>
              <a:t>seated</a:t>
            </a:r>
            <a:r>
              <a:rPr lang="tr-TR" dirty="0" smtClean="0">
                <a:solidFill>
                  <a:srgbClr val="FF0000"/>
                </a:solidFill>
              </a:rPr>
              <a:t> </a:t>
            </a:r>
            <a:r>
              <a:rPr lang="tr-TR" dirty="0" err="1" smtClean="0">
                <a:solidFill>
                  <a:srgbClr val="FF0000"/>
                </a:solidFill>
              </a:rPr>
              <a:t>into</a:t>
            </a:r>
            <a:r>
              <a:rPr lang="tr-TR" dirty="0" smtClean="0">
                <a:solidFill>
                  <a:srgbClr val="FF0000"/>
                </a:solidFill>
              </a:rPr>
              <a:t> </a:t>
            </a:r>
            <a:r>
              <a:rPr lang="tr-TR" dirty="0" err="1" smtClean="0">
                <a:solidFill>
                  <a:srgbClr val="FF0000"/>
                </a:solidFill>
              </a:rPr>
              <a:t>the</a:t>
            </a:r>
            <a:r>
              <a:rPr lang="tr-TR" dirty="0" smtClean="0">
                <a:solidFill>
                  <a:srgbClr val="FF0000"/>
                </a:solidFill>
              </a:rPr>
              <a:t> </a:t>
            </a:r>
            <a:r>
              <a:rPr lang="tr-TR" dirty="0" err="1" smtClean="0">
                <a:solidFill>
                  <a:srgbClr val="FF0000"/>
                </a:solidFill>
              </a:rPr>
              <a:t>classroom</a:t>
            </a:r>
            <a:r>
              <a:rPr lang="tr-TR" dirty="0" smtClean="0">
                <a:solidFill>
                  <a:srgbClr val="FF0000"/>
                </a:solidFill>
              </a:rPr>
              <a:t> and </a:t>
            </a:r>
            <a:r>
              <a:rPr lang="tr-TR" dirty="0" err="1" smtClean="0">
                <a:solidFill>
                  <a:srgbClr val="FF0000"/>
                </a:solidFill>
              </a:rPr>
              <a:t>working</a:t>
            </a:r>
            <a:r>
              <a:rPr lang="tr-TR" dirty="0" smtClean="0">
                <a:solidFill>
                  <a:srgbClr val="FF0000"/>
                </a:solidFill>
              </a:rPr>
              <a:t> as </a:t>
            </a:r>
            <a:r>
              <a:rPr lang="tr-TR" dirty="0" err="1" smtClean="0">
                <a:solidFill>
                  <a:srgbClr val="FF0000"/>
                </a:solidFill>
              </a:rPr>
              <a:t>quickly</a:t>
            </a:r>
            <a:r>
              <a:rPr lang="tr-TR" dirty="0" smtClean="0">
                <a:solidFill>
                  <a:srgbClr val="FF0000"/>
                </a:solidFill>
              </a:rPr>
              <a:t> as </a:t>
            </a:r>
            <a:r>
              <a:rPr lang="tr-TR" dirty="0" err="1" smtClean="0">
                <a:solidFill>
                  <a:srgbClr val="FF0000"/>
                </a:solidFill>
              </a:rPr>
              <a:t>possible</a:t>
            </a:r>
            <a:endParaRPr lang="tr-TR" dirty="0" smtClean="0">
              <a:solidFill>
                <a:srgbClr val="FF0000"/>
              </a:solidFill>
            </a:endParaRPr>
          </a:p>
          <a:p>
            <a:r>
              <a:rPr lang="tr-TR" dirty="0" smtClean="0"/>
              <a:t>Start </a:t>
            </a:r>
            <a:r>
              <a:rPr lang="tr-TR" dirty="0" err="1" smtClean="0"/>
              <a:t>by</a:t>
            </a:r>
            <a:r>
              <a:rPr lang="tr-TR" dirty="0" smtClean="0"/>
              <a:t> </a:t>
            </a:r>
            <a:r>
              <a:rPr lang="tr-TR" dirty="0" err="1" smtClean="0"/>
              <a:t>getting</a:t>
            </a:r>
            <a:r>
              <a:rPr lang="tr-TR" dirty="0" smtClean="0"/>
              <a:t> </a:t>
            </a:r>
            <a:r>
              <a:rPr lang="tr-TR" dirty="0" err="1" smtClean="0"/>
              <a:t>attention</a:t>
            </a:r>
            <a:r>
              <a:rPr lang="tr-TR" dirty="0" smtClean="0"/>
              <a:t> of </a:t>
            </a:r>
            <a:r>
              <a:rPr lang="tr-TR" dirty="0" err="1" smtClean="0"/>
              <a:t>the</a:t>
            </a:r>
            <a:r>
              <a:rPr lang="tr-TR" dirty="0" smtClean="0"/>
              <a:t> </a:t>
            </a:r>
            <a:r>
              <a:rPr lang="tr-TR" dirty="0" err="1" smtClean="0"/>
              <a:t>entire</a:t>
            </a:r>
            <a:r>
              <a:rPr lang="tr-TR" dirty="0" smtClean="0"/>
              <a:t> </a:t>
            </a:r>
            <a:r>
              <a:rPr lang="tr-TR" dirty="0" err="1" smtClean="0"/>
              <a:t>group</a:t>
            </a:r>
            <a:endParaRPr lang="tr-TR" dirty="0" smtClean="0"/>
          </a:p>
          <a:p>
            <a:r>
              <a:rPr lang="tr-TR" dirty="0" smtClean="0"/>
              <a:t>Be </a:t>
            </a:r>
            <a:r>
              <a:rPr lang="tr-TR" dirty="0" err="1" smtClean="0"/>
              <a:t>clear</a:t>
            </a:r>
            <a:r>
              <a:rPr lang="tr-TR" dirty="0" smtClean="0"/>
              <a:t> </a:t>
            </a:r>
            <a:r>
              <a:rPr lang="tr-TR" dirty="0" err="1" smtClean="0"/>
              <a:t>with</a:t>
            </a:r>
            <a:r>
              <a:rPr lang="tr-TR" dirty="0" smtClean="0"/>
              <a:t> </a:t>
            </a:r>
            <a:r>
              <a:rPr lang="tr-TR" dirty="0" err="1" smtClean="0"/>
              <a:t>your</a:t>
            </a:r>
            <a:r>
              <a:rPr lang="tr-TR" dirty="0" smtClean="0"/>
              <a:t> </a:t>
            </a:r>
            <a:r>
              <a:rPr lang="tr-TR" dirty="0" err="1" smtClean="0"/>
              <a:t>instructions</a:t>
            </a:r>
            <a:r>
              <a:rPr lang="tr-TR" dirty="0" smtClean="0"/>
              <a:t>…</a:t>
            </a:r>
          </a:p>
          <a:p>
            <a:r>
              <a:rPr lang="tr-TR" dirty="0" err="1" smtClean="0"/>
              <a:t>Which</a:t>
            </a:r>
            <a:r>
              <a:rPr lang="tr-TR" dirty="0" smtClean="0"/>
              <a:t> of </a:t>
            </a:r>
            <a:r>
              <a:rPr lang="tr-TR" dirty="0" err="1" smtClean="0"/>
              <a:t>these</a:t>
            </a:r>
            <a:r>
              <a:rPr lang="tr-TR" dirty="0" smtClean="0"/>
              <a:t> is </a:t>
            </a:r>
            <a:r>
              <a:rPr lang="tr-TR" dirty="0" err="1" smtClean="0"/>
              <a:t>the</a:t>
            </a:r>
            <a:r>
              <a:rPr lang="tr-TR" dirty="0" smtClean="0"/>
              <a:t> </a:t>
            </a:r>
            <a:r>
              <a:rPr lang="tr-TR" i="1" dirty="0" err="1" smtClean="0">
                <a:solidFill>
                  <a:srgbClr val="FF0000"/>
                </a:solidFill>
              </a:rPr>
              <a:t>clearest</a:t>
            </a:r>
            <a:r>
              <a:rPr lang="tr-TR" dirty="0" smtClean="0"/>
              <a:t> </a:t>
            </a:r>
            <a:r>
              <a:rPr lang="tr-TR" dirty="0" err="1" smtClean="0"/>
              <a:t>instruction</a:t>
            </a:r>
            <a:r>
              <a:rPr lang="tr-TR" dirty="0" smtClean="0"/>
              <a:t>?</a:t>
            </a:r>
            <a:endParaRPr lang="tr-TR" sz="2800" dirty="0" smtClean="0"/>
          </a:p>
          <a:p>
            <a:r>
              <a:rPr lang="tr-TR" sz="2800" dirty="0" smtClean="0"/>
              <a:t>1. “</a:t>
            </a:r>
            <a:r>
              <a:rPr lang="tr-TR" sz="2800" dirty="0" err="1" smtClean="0"/>
              <a:t>Please</a:t>
            </a:r>
            <a:r>
              <a:rPr lang="tr-TR" sz="2800" dirty="0" smtClean="0"/>
              <a:t> be </a:t>
            </a:r>
            <a:r>
              <a:rPr lang="tr-TR" sz="2800" dirty="0" err="1" smtClean="0"/>
              <a:t>quiet</a:t>
            </a:r>
            <a:r>
              <a:rPr lang="tr-TR" sz="2800" dirty="0" smtClean="0"/>
              <a:t>!”</a:t>
            </a:r>
          </a:p>
          <a:p>
            <a:r>
              <a:rPr lang="tr-TR" sz="2800" dirty="0" smtClean="0"/>
              <a:t>2. “</a:t>
            </a:r>
            <a:r>
              <a:rPr lang="tr-TR" sz="2800" dirty="0" err="1" smtClean="0"/>
              <a:t>Line</a:t>
            </a:r>
            <a:r>
              <a:rPr lang="tr-TR" sz="2800" dirty="0" smtClean="0"/>
              <a:t> </a:t>
            </a:r>
            <a:r>
              <a:rPr lang="tr-TR" sz="2800" dirty="0" err="1" smtClean="0"/>
              <a:t>up</a:t>
            </a:r>
            <a:r>
              <a:rPr lang="tr-TR" sz="2800" dirty="0" smtClean="0"/>
              <a:t> </a:t>
            </a:r>
            <a:r>
              <a:rPr lang="tr-TR" sz="2800" dirty="0" err="1" smtClean="0"/>
              <a:t>against</a:t>
            </a:r>
            <a:r>
              <a:rPr lang="tr-TR" sz="2800" dirty="0" smtClean="0"/>
              <a:t> </a:t>
            </a:r>
            <a:r>
              <a:rPr lang="tr-TR" sz="2800" dirty="0" err="1" smtClean="0"/>
              <a:t>the</a:t>
            </a:r>
            <a:r>
              <a:rPr lang="tr-TR" sz="2800" dirty="0" smtClean="0"/>
              <a:t> </a:t>
            </a:r>
            <a:r>
              <a:rPr lang="tr-TR" sz="2800" dirty="0" err="1" smtClean="0"/>
              <a:t>wall</a:t>
            </a:r>
            <a:r>
              <a:rPr lang="tr-TR" sz="2800" dirty="0" smtClean="0"/>
              <a:t> </a:t>
            </a:r>
            <a:r>
              <a:rPr lang="tr-TR" sz="2800" dirty="0" err="1" smtClean="0"/>
              <a:t>facing</a:t>
            </a:r>
            <a:r>
              <a:rPr lang="tr-TR" sz="2800" dirty="0" smtClean="0"/>
              <a:t> </a:t>
            </a:r>
            <a:r>
              <a:rPr lang="tr-TR" sz="2800" dirty="0" err="1" smtClean="0"/>
              <a:t>me</a:t>
            </a:r>
            <a:r>
              <a:rPr lang="tr-TR" sz="2800" dirty="0" smtClean="0"/>
              <a:t> and no </a:t>
            </a:r>
            <a:r>
              <a:rPr lang="tr-TR" sz="2800" dirty="0" err="1" smtClean="0"/>
              <a:t>talking</a:t>
            </a:r>
            <a:r>
              <a:rPr lang="tr-TR" sz="2800" dirty="0" smtClean="0"/>
              <a:t> </a:t>
            </a:r>
            <a:r>
              <a:rPr lang="tr-TR" sz="2800" dirty="0" err="1" smtClean="0"/>
              <a:t>please</a:t>
            </a:r>
            <a:r>
              <a:rPr lang="tr-TR" sz="2800" dirty="0" smtClean="0"/>
              <a:t>”</a:t>
            </a:r>
          </a:p>
          <a:p>
            <a:r>
              <a:rPr lang="tr-TR" sz="2800" dirty="0" smtClean="0"/>
              <a:t>3. </a:t>
            </a:r>
            <a:r>
              <a:rPr lang="tr-TR" sz="2800" dirty="0" err="1" smtClean="0"/>
              <a:t>Line</a:t>
            </a:r>
            <a:r>
              <a:rPr lang="tr-TR" sz="2800" dirty="0" smtClean="0"/>
              <a:t> </a:t>
            </a:r>
            <a:r>
              <a:rPr lang="tr-TR" sz="2800" dirty="0" err="1" smtClean="0"/>
              <a:t>up</a:t>
            </a:r>
            <a:r>
              <a:rPr lang="tr-TR" sz="2800" dirty="0" smtClean="0"/>
              <a:t> </a:t>
            </a:r>
            <a:r>
              <a:rPr lang="tr-TR" sz="2800" dirty="0" err="1" smtClean="0"/>
              <a:t>now</a:t>
            </a:r>
            <a:r>
              <a:rPr lang="tr-TR" sz="2800" dirty="0" smtClean="0"/>
              <a:t> </a:t>
            </a:r>
            <a:r>
              <a:rPr lang="tr-TR" sz="2800" dirty="0" err="1" smtClean="0"/>
              <a:t>please</a:t>
            </a:r>
            <a:r>
              <a:rPr lang="tr-TR" sz="2800" dirty="0" smtClean="0"/>
              <a:t>! </a:t>
            </a:r>
            <a:r>
              <a:rPr lang="tr-TR" sz="2800" dirty="0" err="1" smtClean="0"/>
              <a:t>Keep</a:t>
            </a:r>
            <a:r>
              <a:rPr lang="tr-TR" sz="2800" dirty="0" smtClean="0"/>
              <a:t> </a:t>
            </a:r>
            <a:r>
              <a:rPr lang="tr-TR" sz="2800" dirty="0" err="1" smtClean="0"/>
              <a:t>the</a:t>
            </a:r>
            <a:r>
              <a:rPr lang="tr-TR" sz="2800" dirty="0" smtClean="0"/>
              <a:t> </a:t>
            </a:r>
            <a:r>
              <a:rPr lang="tr-TR" sz="2800" dirty="0" err="1" smtClean="0"/>
              <a:t>noise</a:t>
            </a:r>
            <a:r>
              <a:rPr lang="tr-TR" sz="2800" dirty="0" smtClean="0"/>
              <a:t> </a:t>
            </a:r>
            <a:r>
              <a:rPr lang="tr-TR" sz="2800" dirty="0" err="1" smtClean="0"/>
              <a:t>down</a:t>
            </a:r>
            <a:r>
              <a:rPr lang="tr-TR" sz="2800" dirty="0" smtClean="0"/>
              <a:t>!”   </a:t>
            </a:r>
          </a:p>
          <a:p>
            <a:endParaRPr lang="tr-TR" dirty="0" smtClean="0"/>
          </a:p>
          <a:p>
            <a:endParaRPr lang="tr-TR" dirty="0" smtClean="0"/>
          </a:p>
          <a:p>
            <a:endParaRPr lang="tr-TR" dirty="0"/>
          </a:p>
        </p:txBody>
      </p:sp>
    </p:spTree>
    <p:extLst>
      <p:ext uri="{BB962C8B-B14F-4D97-AF65-F5344CB8AC3E}">
        <p14:creationId xmlns:p14="http://schemas.microsoft.com/office/powerpoint/2010/main" val="2286444216"/>
      </p:ext>
    </p:extLst>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972000" y="642477"/>
            <a:ext cx="7084390" cy="344985"/>
          </a:xfrm>
        </p:spPr>
        <p:txBody>
          <a:bodyPr>
            <a:normAutofit lnSpcReduction="10000"/>
          </a:bodyPr>
          <a:lstStyle/>
          <a:p>
            <a:r>
              <a:rPr lang="tr-TR" dirty="0" err="1" smtClean="0"/>
              <a:t>The</a:t>
            </a:r>
            <a:r>
              <a:rPr lang="tr-TR" dirty="0" smtClean="0"/>
              <a:t> </a:t>
            </a:r>
            <a:r>
              <a:rPr lang="tr-TR" dirty="0" err="1"/>
              <a:t>C</a:t>
            </a:r>
            <a:r>
              <a:rPr lang="tr-TR" dirty="0" err="1" smtClean="0"/>
              <a:t>ontinuum</a:t>
            </a:r>
            <a:r>
              <a:rPr lang="tr-TR" dirty="0" smtClean="0"/>
              <a:t> </a:t>
            </a:r>
            <a:r>
              <a:rPr lang="tr-TR" dirty="0" err="1" smtClean="0"/>
              <a:t>Theory</a:t>
            </a:r>
            <a:r>
              <a:rPr lang="tr-TR" dirty="0" smtClean="0"/>
              <a:t>?</a:t>
            </a:r>
            <a:endParaRPr lang="tr-TR" dirty="0"/>
          </a:p>
        </p:txBody>
      </p:sp>
      <p:sp>
        <p:nvSpPr>
          <p:cNvPr id="3" name="Metin Yer Tutucusu 2"/>
          <p:cNvSpPr>
            <a:spLocks noGrp="1"/>
          </p:cNvSpPr>
          <p:nvPr>
            <p:ph type="body" sz="quarter" idx="11"/>
          </p:nvPr>
        </p:nvSpPr>
        <p:spPr/>
        <p:txBody>
          <a:bodyPr>
            <a:normAutofit lnSpcReduction="10000"/>
          </a:bodyPr>
          <a:lstStyle/>
          <a:p>
            <a:endParaRPr lang="tr-TR"/>
          </a:p>
        </p:txBody>
      </p:sp>
      <p:sp>
        <p:nvSpPr>
          <p:cNvPr id="4" name="Metin Yer Tutucusu 3"/>
          <p:cNvSpPr>
            <a:spLocks noGrp="1"/>
          </p:cNvSpPr>
          <p:nvPr>
            <p:ph type="body" sz="quarter" idx="12"/>
          </p:nvPr>
        </p:nvSpPr>
        <p:spPr/>
        <p:txBody>
          <a:bodyPr>
            <a:normAutofit fontScale="92500" lnSpcReduction="20000"/>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484" y="2077132"/>
            <a:ext cx="5554158" cy="3725363"/>
          </a:xfrm>
          <a:prstGeom prst="rect">
            <a:avLst/>
          </a:prstGeom>
        </p:spPr>
      </p:pic>
    </p:spTree>
    <p:extLst>
      <p:ext uri="{BB962C8B-B14F-4D97-AF65-F5344CB8AC3E}">
        <p14:creationId xmlns:p14="http://schemas.microsoft.com/office/powerpoint/2010/main" val="204315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else?</a:t>
            </a:r>
            <a:endParaRPr lang="tr-TR" dirty="0"/>
          </a:p>
        </p:txBody>
      </p:sp>
      <p:sp>
        <p:nvSpPr>
          <p:cNvPr id="3" name="2 İçerik Yer Tutucusu"/>
          <p:cNvSpPr>
            <a:spLocks noGrp="1"/>
          </p:cNvSpPr>
          <p:nvPr>
            <p:ph idx="1"/>
          </p:nvPr>
        </p:nvSpPr>
        <p:spPr/>
        <p:txBody>
          <a:bodyPr>
            <a:normAutofit/>
          </a:bodyPr>
          <a:lstStyle/>
          <a:p>
            <a:r>
              <a:rPr lang="tr-TR" sz="2000" dirty="0" err="1" smtClean="0">
                <a:solidFill>
                  <a:srgbClr val="FF0000"/>
                </a:solidFill>
              </a:rPr>
              <a:t>Where</a:t>
            </a:r>
            <a:r>
              <a:rPr lang="tr-TR" sz="2000" dirty="0" smtClean="0">
                <a:solidFill>
                  <a:srgbClr val="FF0000"/>
                </a:solidFill>
              </a:rPr>
              <a:t> </a:t>
            </a:r>
            <a:r>
              <a:rPr lang="tr-TR" sz="2000" dirty="0" err="1" smtClean="0">
                <a:solidFill>
                  <a:srgbClr val="FF0000"/>
                </a:solidFill>
              </a:rPr>
              <a:t>to</a:t>
            </a:r>
            <a:r>
              <a:rPr lang="tr-TR" sz="2000" dirty="0" smtClean="0">
                <a:solidFill>
                  <a:srgbClr val="FF0000"/>
                </a:solidFill>
              </a:rPr>
              <a:t> start?</a:t>
            </a:r>
          </a:p>
          <a:p>
            <a:r>
              <a:rPr lang="tr-TR" sz="2000" dirty="0" err="1" smtClean="0"/>
              <a:t>Get</a:t>
            </a:r>
            <a:r>
              <a:rPr lang="tr-TR" sz="2000" dirty="0" smtClean="0"/>
              <a:t> </a:t>
            </a:r>
            <a:r>
              <a:rPr lang="tr-TR" sz="2000" dirty="0" err="1" smtClean="0"/>
              <a:t>the</a:t>
            </a:r>
            <a:r>
              <a:rPr lang="tr-TR" sz="2000" dirty="0" smtClean="0"/>
              <a:t> </a:t>
            </a:r>
            <a:r>
              <a:rPr lang="tr-TR" sz="2000" dirty="0" err="1" smtClean="0"/>
              <a:t>students</a:t>
            </a:r>
            <a:r>
              <a:rPr lang="tr-TR" sz="2000" dirty="0" smtClean="0"/>
              <a:t> </a:t>
            </a:r>
            <a:r>
              <a:rPr lang="tr-TR" sz="2000" dirty="0" err="1" smtClean="0"/>
              <a:t>who</a:t>
            </a:r>
            <a:r>
              <a:rPr lang="tr-TR" sz="2000" dirty="0" smtClean="0"/>
              <a:t> </a:t>
            </a:r>
            <a:r>
              <a:rPr lang="tr-TR" sz="2000" dirty="0" err="1" smtClean="0"/>
              <a:t>have</a:t>
            </a:r>
            <a:r>
              <a:rPr lang="tr-TR" sz="2000" dirty="0" smtClean="0"/>
              <a:t> done as </a:t>
            </a:r>
            <a:r>
              <a:rPr lang="tr-TR" sz="2000" dirty="0" err="1" smtClean="0"/>
              <a:t>you</a:t>
            </a:r>
            <a:r>
              <a:rPr lang="tr-TR" sz="2000" dirty="0" smtClean="0"/>
              <a:t> </a:t>
            </a:r>
            <a:r>
              <a:rPr lang="tr-TR" sz="2000" dirty="0" err="1" smtClean="0"/>
              <a:t>have</a:t>
            </a:r>
            <a:r>
              <a:rPr lang="tr-TR" sz="2000" dirty="0" smtClean="0"/>
              <a:t> </a:t>
            </a:r>
            <a:r>
              <a:rPr lang="tr-TR" sz="2000" dirty="0" err="1" smtClean="0"/>
              <a:t>asked</a:t>
            </a:r>
            <a:r>
              <a:rPr lang="tr-TR" sz="2000" dirty="0" smtClean="0"/>
              <a:t> </a:t>
            </a:r>
            <a:r>
              <a:rPr lang="tr-TR" sz="2000" dirty="0" err="1" smtClean="0"/>
              <a:t>to</a:t>
            </a:r>
            <a:r>
              <a:rPr lang="tr-TR" sz="2000" dirty="0" smtClean="0"/>
              <a:t> </a:t>
            </a:r>
            <a:r>
              <a:rPr lang="tr-TR" sz="2000" dirty="0" err="1" smtClean="0"/>
              <a:t>come</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beginning</a:t>
            </a:r>
            <a:r>
              <a:rPr lang="tr-TR" sz="2000" dirty="0" smtClean="0"/>
              <a:t> of </a:t>
            </a:r>
            <a:r>
              <a:rPr lang="tr-TR" sz="2000" dirty="0" err="1" smtClean="0"/>
              <a:t>the</a:t>
            </a:r>
            <a:r>
              <a:rPr lang="tr-TR" sz="2000" dirty="0" smtClean="0"/>
              <a:t>  </a:t>
            </a:r>
            <a:r>
              <a:rPr lang="tr-TR" sz="2000" dirty="0" err="1" smtClean="0"/>
              <a:t>line</a:t>
            </a:r>
            <a:endParaRPr lang="tr-TR" sz="2000" dirty="0" smtClean="0"/>
          </a:p>
          <a:p>
            <a:r>
              <a:rPr lang="tr-TR" sz="2000" dirty="0" err="1" smtClean="0"/>
              <a:t>Give</a:t>
            </a:r>
            <a:r>
              <a:rPr lang="tr-TR" sz="2000" dirty="0" smtClean="0"/>
              <a:t> </a:t>
            </a:r>
            <a:r>
              <a:rPr lang="tr-TR" sz="2000" dirty="0" err="1" smtClean="0"/>
              <a:t>praise</a:t>
            </a:r>
            <a:r>
              <a:rPr lang="tr-TR" sz="2000" dirty="0" smtClean="0"/>
              <a:t> </a:t>
            </a:r>
            <a:r>
              <a:rPr lang="tr-TR" sz="2000" dirty="0" err="1" smtClean="0"/>
              <a:t>to</a:t>
            </a:r>
            <a:r>
              <a:rPr lang="tr-TR" sz="2000" dirty="0" smtClean="0"/>
              <a:t> </a:t>
            </a:r>
            <a:r>
              <a:rPr lang="tr-TR" sz="2000" dirty="0" err="1" smtClean="0"/>
              <a:t>these</a:t>
            </a:r>
            <a:r>
              <a:rPr lang="tr-TR" sz="2000" dirty="0" smtClean="0"/>
              <a:t> </a:t>
            </a:r>
            <a:r>
              <a:rPr lang="tr-TR" sz="2000" dirty="0" err="1" smtClean="0"/>
              <a:t>students</a:t>
            </a:r>
            <a:r>
              <a:rPr lang="tr-TR" sz="2000" dirty="0" smtClean="0"/>
              <a:t> </a:t>
            </a:r>
            <a:r>
              <a:rPr lang="tr-TR" sz="2000" dirty="0" smtClean="0">
                <a:solidFill>
                  <a:schemeClr val="bg2">
                    <a:lumMod val="50000"/>
                  </a:schemeClr>
                </a:solidFill>
              </a:rPr>
              <a:t>(“</a:t>
            </a:r>
            <a:r>
              <a:rPr lang="tr-TR" sz="2000" dirty="0" err="1" smtClean="0">
                <a:solidFill>
                  <a:schemeClr val="bg2">
                    <a:lumMod val="50000"/>
                  </a:schemeClr>
                </a:solidFill>
              </a:rPr>
              <a:t>good</a:t>
            </a:r>
            <a:r>
              <a:rPr lang="tr-TR" sz="2000" dirty="0" smtClean="0">
                <a:solidFill>
                  <a:schemeClr val="bg2">
                    <a:lumMod val="50000"/>
                  </a:schemeClr>
                </a:solidFill>
              </a:rPr>
              <a:t> </a:t>
            </a:r>
            <a:r>
              <a:rPr lang="tr-TR" sz="2000" dirty="0" err="1" smtClean="0">
                <a:solidFill>
                  <a:schemeClr val="bg2">
                    <a:lumMod val="50000"/>
                  </a:schemeClr>
                </a:solidFill>
              </a:rPr>
              <a:t>job</a:t>
            </a:r>
            <a:r>
              <a:rPr lang="tr-TR" sz="2000" dirty="0" smtClean="0">
                <a:solidFill>
                  <a:schemeClr val="bg2">
                    <a:lumMod val="50000"/>
                  </a:schemeClr>
                </a:solidFill>
              </a:rPr>
              <a:t> on </a:t>
            </a:r>
            <a:r>
              <a:rPr lang="tr-TR" sz="2000" dirty="0" err="1" smtClean="0">
                <a:solidFill>
                  <a:schemeClr val="bg2">
                    <a:lumMod val="50000"/>
                  </a:schemeClr>
                </a:solidFill>
              </a:rPr>
              <a:t>lining</a:t>
            </a:r>
            <a:r>
              <a:rPr lang="tr-TR" sz="2000" dirty="0" smtClean="0">
                <a:solidFill>
                  <a:schemeClr val="bg2">
                    <a:lumMod val="50000"/>
                  </a:schemeClr>
                </a:solidFill>
              </a:rPr>
              <a:t> </a:t>
            </a:r>
            <a:r>
              <a:rPr lang="tr-TR" sz="2000" dirty="0" err="1" smtClean="0">
                <a:solidFill>
                  <a:schemeClr val="bg2">
                    <a:lumMod val="50000"/>
                  </a:schemeClr>
                </a:solidFill>
              </a:rPr>
              <a:t>up</a:t>
            </a:r>
            <a:r>
              <a:rPr lang="tr-TR" sz="2000" dirty="0" smtClean="0">
                <a:solidFill>
                  <a:schemeClr val="bg2">
                    <a:lumMod val="50000"/>
                  </a:schemeClr>
                </a:solidFill>
              </a:rPr>
              <a:t> and not </a:t>
            </a:r>
            <a:r>
              <a:rPr lang="tr-TR" sz="2000" dirty="0" err="1" smtClean="0">
                <a:solidFill>
                  <a:schemeClr val="bg2">
                    <a:lumMod val="50000"/>
                  </a:schemeClr>
                </a:solidFill>
              </a:rPr>
              <a:t>talking</a:t>
            </a:r>
            <a:r>
              <a:rPr lang="tr-TR" sz="2000" dirty="0" smtClean="0">
                <a:solidFill>
                  <a:schemeClr val="bg2">
                    <a:lumMod val="50000"/>
                  </a:schemeClr>
                </a:solidFill>
              </a:rPr>
              <a:t>!” </a:t>
            </a:r>
            <a:r>
              <a:rPr lang="tr-TR" sz="2000" dirty="0" err="1" smtClean="0">
                <a:solidFill>
                  <a:schemeClr val="bg2">
                    <a:lumMod val="50000"/>
                  </a:schemeClr>
                </a:solidFill>
              </a:rPr>
              <a:t>or</a:t>
            </a:r>
            <a:r>
              <a:rPr lang="tr-TR" sz="2000" dirty="0" smtClean="0">
                <a:solidFill>
                  <a:schemeClr val="bg2">
                    <a:lumMod val="50000"/>
                  </a:schemeClr>
                </a:solidFill>
              </a:rPr>
              <a:t> “</a:t>
            </a:r>
            <a:r>
              <a:rPr lang="tr-TR" sz="2000" dirty="0" err="1" smtClean="0">
                <a:solidFill>
                  <a:schemeClr val="bg2">
                    <a:lumMod val="50000"/>
                  </a:schemeClr>
                </a:solidFill>
              </a:rPr>
              <a:t>thank</a:t>
            </a:r>
            <a:r>
              <a:rPr lang="tr-TR" sz="2000" dirty="0" smtClean="0">
                <a:solidFill>
                  <a:schemeClr val="bg2">
                    <a:lumMod val="50000"/>
                  </a:schemeClr>
                </a:solidFill>
              </a:rPr>
              <a:t> </a:t>
            </a:r>
            <a:r>
              <a:rPr lang="tr-TR" sz="2000" dirty="0" err="1" smtClean="0">
                <a:solidFill>
                  <a:schemeClr val="bg2">
                    <a:lumMod val="50000"/>
                  </a:schemeClr>
                </a:solidFill>
              </a:rPr>
              <a:t>you</a:t>
            </a:r>
            <a:r>
              <a:rPr lang="tr-TR" sz="2000" dirty="0" smtClean="0">
                <a:solidFill>
                  <a:schemeClr val="bg2">
                    <a:lumMod val="50000"/>
                  </a:schemeClr>
                </a:solidFill>
              </a:rPr>
              <a:t> for </a:t>
            </a:r>
            <a:r>
              <a:rPr lang="tr-TR" sz="2000" dirty="0" err="1" smtClean="0">
                <a:solidFill>
                  <a:schemeClr val="bg2">
                    <a:lumMod val="50000"/>
                  </a:schemeClr>
                </a:solidFill>
              </a:rPr>
              <a:t>listening</a:t>
            </a:r>
            <a:r>
              <a:rPr lang="tr-TR" sz="2000" dirty="0" smtClean="0">
                <a:solidFill>
                  <a:schemeClr val="bg2">
                    <a:lumMod val="50000"/>
                  </a:schemeClr>
                </a:solidFill>
              </a:rPr>
              <a:t>!” )</a:t>
            </a:r>
          </a:p>
          <a:p>
            <a:r>
              <a:rPr lang="tr-TR" sz="2000" dirty="0" err="1" smtClean="0"/>
              <a:t>These</a:t>
            </a:r>
            <a:r>
              <a:rPr lang="tr-TR" sz="2000" dirty="0" smtClean="0"/>
              <a:t> </a:t>
            </a:r>
            <a:r>
              <a:rPr lang="tr-TR" sz="2000" dirty="0" err="1" smtClean="0"/>
              <a:t>students</a:t>
            </a:r>
            <a:r>
              <a:rPr lang="tr-TR" sz="2000" dirty="0" smtClean="0"/>
              <a:t> </a:t>
            </a:r>
            <a:r>
              <a:rPr lang="tr-TR" sz="2000" dirty="0" err="1" smtClean="0"/>
              <a:t>will</a:t>
            </a:r>
            <a:r>
              <a:rPr lang="tr-TR" sz="2000" dirty="0" smtClean="0"/>
              <a:t> </a:t>
            </a:r>
            <a:r>
              <a:rPr lang="tr-TR" sz="2000" dirty="0" err="1" smtClean="0"/>
              <a:t>enter</a:t>
            </a:r>
            <a:r>
              <a:rPr lang="tr-TR" sz="2000" dirty="0" smtClean="0"/>
              <a:t> </a:t>
            </a:r>
            <a:r>
              <a:rPr lang="tr-TR" sz="2000" dirty="0" err="1" smtClean="0"/>
              <a:t>the</a:t>
            </a:r>
            <a:r>
              <a:rPr lang="tr-TR" sz="2000" dirty="0" smtClean="0"/>
              <a:t> </a:t>
            </a:r>
            <a:r>
              <a:rPr lang="tr-TR" sz="2000" dirty="0" err="1" smtClean="0"/>
              <a:t>room</a:t>
            </a:r>
            <a:r>
              <a:rPr lang="tr-TR" sz="2000" dirty="0" smtClean="0"/>
              <a:t> </a:t>
            </a:r>
            <a:r>
              <a:rPr lang="tr-TR" sz="2000" dirty="0" err="1" smtClean="0"/>
              <a:t>first</a:t>
            </a:r>
            <a:endParaRPr lang="tr-TR" sz="2000" dirty="0" smtClean="0"/>
          </a:p>
          <a:p>
            <a:r>
              <a:rPr lang="tr-TR" sz="2000" dirty="0" smtClean="0">
                <a:solidFill>
                  <a:srgbClr val="C00000"/>
                </a:solidFill>
              </a:rPr>
              <a:t>As </a:t>
            </a:r>
            <a:r>
              <a:rPr lang="tr-TR" sz="2000" dirty="0" err="1" smtClean="0">
                <a:solidFill>
                  <a:srgbClr val="C00000"/>
                </a:solidFill>
              </a:rPr>
              <a:t>the</a:t>
            </a:r>
            <a:r>
              <a:rPr lang="tr-TR" sz="2000" dirty="0" smtClean="0">
                <a:solidFill>
                  <a:srgbClr val="C00000"/>
                </a:solidFill>
              </a:rPr>
              <a:t> </a:t>
            </a:r>
            <a:r>
              <a:rPr lang="tr-TR" sz="2000" dirty="0" err="1" smtClean="0">
                <a:solidFill>
                  <a:srgbClr val="C00000"/>
                </a:solidFill>
              </a:rPr>
              <a:t>students</a:t>
            </a:r>
            <a:r>
              <a:rPr lang="tr-TR" sz="2000" dirty="0" smtClean="0">
                <a:solidFill>
                  <a:srgbClr val="C00000"/>
                </a:solidFill>
              </a:rPr>
              <a:t> </a:t>
            </a:r>
            <a:r>
              <a:rPr lang="tr-TR" sz="2000" dirty="0" err="1" smtClean="0">
                <a:solidFill>
                  <a:srgbClr val="C00000"/>
                </a:solidFill>
              </a:rPr>
              <a:t>enter</a:t>
            </a:r>
            <a:r>
              <a:rPr lang="tr-TR" sz="2000" dirty="0" smtClean="0">
                <a:solidFill>
                  <a:srgbClr val="C00000"/>
                </a:solidFill>
              </a:rPr>
              <a:t> </a:t>
            </a:r>
            <a:r>
              <a:rPr lang="tr-TR" sz="2000" dirty="0" err="1" smtClean="0">
                <a:solidFill>
                  <a:srgbClr val="C00000"/>
                </a:solidFill>
              </a:rPr>
              <a:t>what</a:t>
            </a:r>
            <a:r>
              <a:rPr lang="tr-TR" sz="2000" dirty="0" smtClean="0">
                <a:solidFill>
                  <a:srgbClr val="C00000"/>
                </a:solidFill>
              </a:rPr>
              <a:t> </a:t>
            </a:r>
            <a:r>
              <a:rPr lang="tr-TR" sz="2000" dirty="0" err="1" smtClean="0">
                <a:solidFill>
                  <a:srgbClr val="C00000"/>
                </a:solidFill>
              </a:rPr>
              <a:t>could</a:t>
            </a:r>
            <a:r>
              <a:rPr lang="tr-TR" sz="2000" dirty="0" smtClean="0">
                <a:solidFill>
                  <a:srgbClr val="C00000"/>
                </a:solidFill>
              </a:rPr>
              <a:t> </a:t>
            </a:r>
            <a:r>
              <a:rPr lang="tr-TR" sz="2000" dirty="0" err="1" smtClean="0">
                <a:solidFill>
                  <a:srgbClr val="C00000"/>
                </a:solidFill>
              </a:rPr>
              <a:t>you</a:t>
            </a:r>
            <a:r>
              <a:rPr lang="tr-TR" sz="2000" dirty="0" smtClean="0">
                <a:solidFill>
                  <a:srgbClr val="C00000"/>
                </a:solidFill>
              </a:rPr>
              <a:t> say </a:t>
            </a:r>
            <a:r>
              <a:rPr lang="tr-TR" sz="2000" dirty="0" err="1" smtClean="0">
                <a:solidFill>
                  <a:srgbClr val="C00000"/>
                </a:solidFill>
              </a:rPr>
              <a:t>to</a:t>
            </a:r>
            <a:r>
              <a:rPr lang="tr-TR" sz="2000" dirty="0" smtClean="0">
                <a:solidFill>
                  <a:srgbClr val="C00000"/>
                </a:solidFill>
              </a:rPr>
              <a:t> </a:t>
            </a:r>
            <a:r>
              <a:rPr lang="tr-TR" sz="2000" dirty="0" err="1" smtClean="0">
                <a:solidFill>
                  <a:srgbClr val="C00000"/>
                </a:solidFill>
              </a:rPr>
              <a:t>them</a:t>
            </a:r>
            <a:r>
              <a:rPr lang="tr-TR" sz="2000" dirty="0" smtClean="0">
                <a:solidFill>
                  <a:srgbClr val="C00000"/>
                </a:solidFill>
              </a:rPr>
              <a:t>?*</a:t>
            </a:r>
          </a:p>
          <a:p>
            <a:r>
              <a:rPr lang="tr-TR" sz="2000" dirty="0" err="1" smtClean="0">
                <a:solidFill>
                  <a:srgbClr val="C00000"/>
                </a:solidFill>
              </a:rPr>
              <a:t>What</a:t>
            </a:r>
            <a:r>
              <a:rPr lang="tr-TR" sz="2000" dirty="0" smtClean="0">
                <a:solidFill>
                  <a:srgbClr val="C00000"/>
                </a:solidFill>
              </a:rPr>
              <a:t> </a:t>
            </a:r>
            <a:r>
              <a:rPr lang="tr-TR" sz="2000" dirty="0" err="1" smtClean="0">
                <a:solidFill>
                  <a:srgbClr val="C00000"/>
                </a:solidFill>
              </a:rPr>
              <a:t>action</a:t>
            </a:r>
            <a:r>
              <a:rPr lang="tr-TR" sz="2000" dirty="0" smtClean="0">
                <a:solidFill>
                  <a:srgbClr val="C00000"/>
                </a:solidFill>
              </a:rPr>
              <a:t> </a:t>
            </a:r>
            <a:r>
              <a:rPr lang="tr-TR" sz="2000" dirty="0" err="1" smtClean="0">
                <a:solidFill>
                  <a:srgbClr val="C00000"/>
                </a:solidFill>
              </a:rPr>
              <a:t>could</a:t>
            </a:r>
            <a:r>
              <a:rPr lang="tr-TR" sz="2000" dirty="0" smtClean="0">
                <a:solidFill>
                  <a:srgbClr val="C00000"/>
                </a:solidFill>
              </a:rPr>
              <a:t> </a:t>
            </a:r>
            <a:r>
              <a:rPr lang="tr-TR" sz="2000" dirty="0" err="1" smtClean="0">
                <a:solidFill>
                  <a:srgbClr val="C00000"/>
                </a:solidFill>
              </a:rPr>
              <a:t>you</a:t>
            </a:r>
            <a:r>
              <a:rPr lang="tr-TR" sz="2000" dirty="0" smtClean="0">
                <a:solidFill>
                  <a:srgbClr val="C00000"/>
                </a:solidFill>
              </a:rPr>
              <a:t> </a:t>
            </a:r>
            <a:r>
              <a:rPr lang="tr-TR" sz="2000" dirty="0" err="1" smtClean="0">
                <a:solidFill>
                  <a:srgbClr val="C00000"/>
                </a:solidFill>
              </a:rPr>
              <a:t>take</a:t>
            </a:r>
            <a:r>
              <a:rPr lang="tr-TR" sz="2000" dirty="0" smtClean="0">
                <a:solidFill>
                  <a:srgbClr val="C00000"/>
                </a:solidFill>
              </a:rPr>
              <a:t> </a:t>
            </a:r>
            <a:r>
              <a:rPr lang="tr-TR" sz="2000" dirty="0" err="1" smtClean="0">
                <a:solidFill>
                  <a:srgbClr val="C00000"/>
                </a:solidFill>
              </a:rPr>
              <a:t>if</a:t>
            </a:r>
            <a:r>
              <a:rPr lang="tr-TR" sz="2000" dirty="0" smtClean="0">
                <a:solidFill>
                  <a:srgbClr val="C00000"/>
                </a:solidFill>
              </a:rPr>
              <a:t> </a:t>
            </a:r>
            <a:r>
              <a:rPr lang="tr-TR" sz="2000" dirty="0" err="1" smtClean="0">
                <a:solidFill>
                  <a:srgbClr val="C00000"/>
                </a:solidFill>
              </a:rPr>
              <a:t>they</a:t>
            </a:r>
            <a:r>
              <a:rPr lang="tr-TR" sz="2000" dirty="0" smtClean="0">
                <a:solidFill>
                  <a:srgbClr val="C00000"/>
                </a:solidFill>
              </a:rPr>
              <a:t> </a:t>
            </a:r>
            <a:r>
              <a:rPr lang="tr-TR" sz="2000" dirty="0" err="1" smtClean="0">
                <a:solidFill>
                  <a:srgbClr val="C00000"/>
                </a:solidFill>
              </a:rPr>
              <a:t>are</a:t>
            </a:r>
            <a:r>
              <a:rPr lang="tr-TR" sz="2000" dirty="0" smtClean="0">
                <a:solidFill>
                  <a:srgbClr val="C00000"/>
                </a:solidFill>
              </a:rPr>
              <a:t> not </a:t>
            </a:r>
            <a:r>
              <a:rPr lang="tr-TR" sz="2000" dirty="0" err="1" smtClean="0">
                <a:solidFill>
                  <a:srgbClr val="C00000"/>
                </a:solidFill>
              </a:rPr>
              <a:t>listening</a:t>
            </a:r>
            <a:r>
              <a:rPr lang="tr-TR" sz="2000" dirty="0" smtClean="0">
                <a:solidFill>
                  <a:srgbClr val="C00000"/>
                </a:solidFill>
              </a:rPr>
              <a:t> </a:t>
            </a:r>
            <a:r>
              <a:rPr lang="tr-TR" sz="2000" dirty="0" err="1" smtClean="0">
                <a:solidFill>
                  <a:srgbClr val="C00000"/>
                </a:solidFill>
              </a:rPr>
              <a:t>to</a:t>
            </a:r>
            <a:r>
              <a:rPr lang="tr-TR" sz="2000" dirty="0" smtClean="0">
                <a:solidFill>
                  <a:srgbClr val="C00000"/>
                </a:solidFill>
              </a:rPr>
              <a:t> </a:t>
            </a:r>
            <a:r>
              <a:rPr lang="tr-TR" sz="2000" dirty="0" err="1" smtClean="0">
                <a:solidFill>
                  <a:srgbClr val="C00000"/>
                </a:solidFill>
              </a:rPr>
              <a:t>you</a:t>
            </a:r>
            <a:r>
              <a:rPr lang="tr-TR" sz="2000" dirty="0" smtClean="0">
                <a:solidFill>
                  <a:srgbClr val="C00000"/>
                </a:solidFill>
              </a:rPr>
              <a:t>?</a:t>
            </a:r>
            <a:endParaRPr lang="tr-TR" sz="2000" dirty="0">
              <a:solidFill>
                <a:srgbClr val="C00000"/>
              </a:solidFill>
            </a:endParaRPr>
          </a:p>
        </p:txBody>
      </p:sp>
    </p:spTree>
    <p:extLst>
      <p:ext uri="{BB962C8B-B14F-4D97-AF65-F5344CB8AC3E}">
        <p14:creationId xmlns:p14="http://schemas.microsoft.com/office/powerpoint/2010/main" val="4258969690"/>
      </p:ext>
    </p:extLst>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Think</a:t>
            </a:r>
            <a:r>
              <a:rPr lang="tr-TR" dirty="0" smtClean="0"/>
              <a:t> for a moment </a:t>
            </a:r>
            <a:r>
              <a:rPr lang="tr-TR" dirty="0" err="1" smtClean="0"/>
              <a:t>about</a:t>
            </a:r>
            <a:r>
              <a:rPr lang="tr-TR" dirty="0" smtClean="0"/>
              <a:t> </a:t>
            </a:r>
            <a:r>
              <a:rPr lang="tr-TR" dirty="0" err="1" smtClean="0"/>
              <a:t>why</a:t>
            </a:r>
            <a:r>
              <a:rPr lang="tr-TR" dirty="0" smtClean="0"/>
              <a:t> </a:t>
            </a:r>
            <a:r>
              <a:rPr lang="tr-TR" dirty="0" err="1" smtClean="0"/>
              <a:t>this</a:t>
            </a:r>
            <a:r>
              <a:rPr lang="tr-TR" dirty="0" smtClean="0"/>
              <a:t> </a:t>
            </a:r>
            <a:r>
              <a:rPr lang="tr-TR" dirty="0" err="1" smtClean="0"/>
              <a:t>aspect</a:t>
            </a:r>
            <a:r>
              <a:rPr lang="tr-TR" dirty="0" smtClean="0"/>
              <a:t> of </a:t>
            </a:r>
            <a:r>
              <a:rPr lang="tr-TR" dirty="0" err="1" smtClean="0"/>
              <a:t>classroom</a:t>
            </a:r>
            <a:r>
              <a:rPr lang="tr-TR" dirty="0" smtClean="0"/>
              <a:t> </a:t>
            </a:r>
            <a:r>
              <a:rPr lang="tr-TR" dirty="0" err="1" smtClean="0"/>
              <a:t>management</a:t>
            </a:r>
            <a:r>
              <a:rPr lang="tr-TR" dirty="0" smtClean="0"/>
              <a:t> </a:t>
            </a:r>
            <a:r>
              <a:rPr lang="tr-TR" dirty="0" err="1" smtClean="0"/>
              <a:t>may</a:t>
            </a:r>
            <a:r>
              <a:rPr lang="tr-TR" dirty="0" smtClean="0"/>
              <a:t> </a:t>
            </a:r>
            <a:r>
              <a:rPr lang="tr-TR" dirty="0" err="1" smtClean="0"/>
              <a:t>work</a:t>
            </a:r>
            <a:r>
              <a:rPr lang="tr-TR" dirty="0" smtClean="0"/>
              <a:t>?</a:t>
            </a:r>
            <a:endParaRPr lang="tr-TR" dirty="0"/>
          </a:p>
        </p:txBody>
      </p:sp>
      <p:pic>
        <p:nvPicPr>
          <p:cNvPr id="4098" name="Picture 2" descr="C:\Users\User\Desktop\images (5).jpg"/>
          <p:cNvPicPr>
            <a:picLocks noGrp="1" noChangeAspect="1" noChangeArrowheads="1"/>
          </p:cNvPicPr>
          <p:nvPr>
            <p:ph idx="1"/>
          </p:nvPr>
        </p:nvPicPr>
        <p:blipFill>
          <a:blip r:embed="rId3" cstate="print"/>
          <a:srcRect/>
          <a:stretch>
            <a:fillRect/>
          </a:stretch>
        </p:blipFill>
        <p:spPr bwMode="auto">
          <a:xfrm>
            <a:off x="4164807" y="2677320"/>
            <a:ext cx="1571625" cy="2905125"/>
          </a:xfrm>
          <a:prstGeom prst="rect">
            <a:avLst/>
          </a:prstGeom>
          <a:noFill/>
        </p:spPr>
      </p:pic>
    </p:spTree>
    <p:extLst>
      <p:ext uri="{BB962C8B-B14F-4D97-AF65-F5344CB8AC3E}">
        <p14:creationId xmlns:p14="http://schemas.microsoft.com/office/powerpoint/2010/main" val="280677194"/>
      </p:ext>
    </p:extLst>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The</a:t>
            </a:r>
            <a:r>
              <a:rPr lang="tr-TR" dirty="0" smtClean="0"/>
              <a:t> </a:t>
            </a:r>
            <a:r>
              <a:rPr lang="tr-TR" dirty="0" err="1" smtClean="0"/>
              <a:t>students</a:t>
            </a:r>
            <a:r>
              <a:rPr lang="tr-TR" dirty="0" smtClean="0"/>
              <a:t> </a:t>
            </a:r>
            <a:r>
              <a:rPr lang="tr-TR" dirty="0" err="1" smtClean="0"/>
              <a:t>are</a:t>
            </a:r>
            <a:r>
              <a:rPr lang="tr-TR" dirty="0" smtClean="0"/>
              <a:t> </a:t>
            </a:r>
            <a:r>
              <a:rPr lang="tr-TR" dirty="0" err="1" smtClean="0"/>
              <a:t>now</a:t>
            </a:r>
            <a:r>
              <a:rPr lang="tr-TR" dirty="0" smtClean="0"/>
              <a:t> </a:t>
            </a:r>
            <a:r>
              <a:rPr lang="tr-TR" dirty="0" err="1" smtClean="0"/>
              <a:t>calm</a:t>
            </a:r>
            <a:r>
              <a:rPr lang="tr-TR" dirty="0" smtClean="0"/>
              <a:t>…</a:t>
            </a:r>
            <a:r>
              <a:rPr lang="tr-TR" dirty="0" err="1" smtClean="0"/>
              <a:t>what</a:t>
            </a:r>
            <a:r>
              <a:rPr lang="tr-TR" dirty="0" smtClean="0"/>
              <a:t> </a:t>
            </a:r>
            <a:r>
              <a:rPr lang="tr-TR" dirty="0" err="1" smtClean="0"/>
              <a:t>next</a:t>
            </a:r>
            <a:r>
              <a:rPr lang="tr-TR" dirty="0" smtClean="0"/>
              <a:t>?</a:t>
            </a:r>
            <a:endParaRPr lang="tr-TR"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422227" y="1844824"/>
            <a:ext cx="5184576" cy="3661486"/>
          </a:xfrm>
          <a:prstGeom prst="rect">
            <a:avLst/>
          </a:prstGeom>
          <a:noFill/>
          <a:ln w="9525">
            <a:noFill/>
            <a:miter lim="800000"/>
            <a:headEnd/>
            <a:tailEnd/>
          </a:ln>
          <a:effectLst/>
        </p:spPr>
      </p:pic>
    </p:spTree>
    <p:extLst>
      <p:ext uri="{BB962C8B-B14F-4D97-AF65-F5344CB8AC3E}">
        <p14:creationId xmlns:p14="http://schemas.microsoft.com/office/powerpoint/2010/main" val="2878998922"/>
      </p:ext>
    </p:extLst>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Plan….</a:t>
            </a:r>
            <a:endParaRPr lang="tr-TR" dirty="0"/>
          </a:p>
        </p:txBody>
      </p:sp>
      <p:sp>
        <p:nvSpPr>
          <p:cNvPr id="3" name="2 İçerik Yer Tutucusu"/>
          <p:cNvSpPr>
            <a:spLocks noGrp="1"/>
          </p:cNvSpPr>
          <p:nvPr>
            <p:ph idx="1"/>
          </p:nvPr>
        </p:nvSpPr>
        <p:spPr/>
        <p:txBody>
          <a:bodyPr>
            <a:normAutofit lnSpcReduction="10000"/>
          </a:bodyPr>
          <a:lstStyle/>
          <a:p>
            <a:r>
              <a:rPr lang="tr-TR" sz="1800" dirty="0" smtClean="0"/>
              <a:t>Be </a:t>
            </a:r>
            <a:r>
              <a:rPr lang="tr-TR" sz="1800" dirty="0" err="1" smtClean="0"/>
              <a:t>ready</a:t>
            </a:r>
            <a:r>
              <a:rPr lang="tr-TR" sz="1800" dirty="0" smtClean="0"/>
              <a:t>! </a:t>
            </a:r>
            <a:r>
              <a:rPr lang="tr-TR" sz="1800" dirty="0" err="1" smtClean="0"/>
              <a:t>Have</a:t>
            </a:r>
            <a:r>
              <a:rPr lang="tr-TR" sz="1800" dirty="0" smtClean="0"/>
              <a:t> a </a:t>
            </a:r>
            <a:r>
              <a:rPr lang="tr-TR" sz="1800" dirty="0" err="1" smtClean="0"/>
              <a:t>seating</a:t>
            </a:r>
            <a:r>
              <a:rPr lang="tr-TR" sz="1800" dirty="0" smtClean="0"/>
              <a:t> plan on </a:t>
            </a:r>
            <a:r>
              <a:rPr lang="tr-TR" sz="1800" dirty="0" err="1" smtClean="0"/>
              <a:t>the</a:t>
            </a:r>
            <a:r>
              <a:rPr lang="tr-TR" sz="1800" dirty="0" smtClean="0"/>
              <a:t> </a:t>
            </a:r>
            <a:r>
              <a:rPr lang="tr-TR" sz="1800" dirty="0" err="1" smtClean="0"/>
              <a:t>wall</a:t>
            </a:r>
            <a:r>
              <a:rPr lang="tr-TR" sz="1800" dirty="0" smtClean="0"/>
              <a:t> (can be a </a:t>
            </a:r>
            <a:r>
              <a:rPr lang="tr-TR" sz="1800" dirty="0" err="1" smtClean="0"/>
              <a:t>class</a:t>
            </a:r>
            <a:r>
              <a:rPr lang="tr-TR" sz="1800" dirty="0" smtClean="0"/>
              <a:t> plan </a:t>
            </a:r>
            <a:r>
              <a:rPr lang="tr-TR" sz="1800" dirty="0" err="1" smtClean="0"/>
              <a:t>like</a:t>
            </a:r>
            <a:r>
              <a:rPr lang="tr-TR" sz="1800" dirty="0" smtClean="0"/>
              <a:t> </a:t>
            </a:r>
            <a:r>
              <a:rPr lang="tr-TR" sz="1800" dirty="0" err="1" smtClean="0"/>
              <a:t>this</a:t>
            </a:r>
            <a:r>
              <a:rPr lang="tr-TR" sz="1800" dirty="0" smtClean="0"/>
              <a:t>)</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a:p>
            <a:r>
              <a:rPr lang="tr-TR" sz="2000" dirty="0" err="1" smtClean="0"/>
              <a:t>Or</a:t>
            </a:r>
            <a:r>
              <a:rPr lang="tr-TR" sz="2000" dirty="0" smtClean="0"/>
              <a:t> can be name </a:t>
            </a:r>
            <a:r>
              <a:rPr lang="tr-TR" sz="2000" dirty="0" err="1" smtClean="0"/>
              <a:t>places</a:t>
            </a:r>
            <a:r>
              <a:rPr lang="tr-TR" sz="2000" dirty="0" smtClean="0"/>
              <a:t> (</a:t>
            </a:r>
            <a:r>
              <a:rPr lang="tr-TR" sz="2000" dirty="0" err="1" smtClean="0"/>
              <a:t>smaller</a:t>
            </a:r>
            <a:r>
              <a:rPr lang="tr-TR" sz="2000" dirty="0" smtClean="0"/>
              <a:t> </a:t>
            </a:r>
            <a:r>
              <a:rPr lang="tr-TR" sz="2000" dirty="0" err="1" smtClean="0"/>
              <a:t>children</a:t>
            </a:r>
            <a:r>
              <a:rPr lang="tr-TR" sz="2000" dirty="0" smtClean="0"/>
              <a:t> can </a:t>
            </a:r>
            <a:r>
              <a:rPr lang="tr-TR" sz="2000" dirty="0" err="1" smtClean="0"/>
              <a:t>write</a:t>
            </a:r>
            <a:r>
              <a:rPr lang="tr-TR" sz="2000" dirty="0" smtClean="0"/>
              <a:t> and </a:t>
            </a:r>
            <a:r>
              <a:rPr lang="tr-TR" sz="2000" dirty="0" err="1" smtClean="0"/>
              <a:t>illustrate</a:t>
            </a:r>
            <a:r>
              <a:rPr lang="tr-TR" sz="2000" dirty="0" smtClean="0"/>
              <a:t> </a:t>
            </a:r>
            <a:r>
              <a:rPr lang="tr-TR" sz="2000" dirty="0" err="1" smtClean="0"/>
              <a:t>their</a:t>
            </a:r>
            <a:r>
              <a:rPr lang="tr-TR" sz="2000" dirty="0" smtClean="0"/>
              <a:t> </a:t>
            </a:r>
            <a:r>
              <a:rPr lang="tr-TR" sz="2000" dirty="0" err="1" smtClean="0"/>
              <a:t>own</a:t>
            </a:r>
            <a:r>
              <a:rPr lang="tr-TR" sz="2000" dirty="0" smtClean="0"/>
              <a:t>)</a:t>
            </a:r>
          </a:p>
          <a:p>
            <a:r>
              <a:rPr lang="tr-TR" sz="2000" dirty="0" err="1" smtClean="0"/>
              <a:t>Remember</a:t>
            </a:r>
            <a:r>
              <a:rPr lang="tr-TR" sz="2000" dirty="0" smtClean="0"/>
              <a:t> </a:t>
            </a:r>
            <a:r>
              <a:rPr lang="tr-TR" sz="2000" dirty="0" smtClean="0">
                <a:solidFill>
                  <a:srgbClr val="FF0000"/>
                </a:solidFill>
              </a:rPr>
              <a:t>ROUTINES!</a:t>
            </a:r>
            <a:r>
              <a:rPr lang="tr-TR" sz="2000" dirty="0" smtClean="0"/>
              <a:t> Be as </a:t>
            </a:r>
            <a:r>
              <a:rPr lang="tr-TR" sz="2000" dirty="0" err="1" smtClean="0"/>
              <a:t>consistent</a:t>
            </a:r>
            <a:r>
              <a:rPr lang="tr-TR" sz="2000" dirty="0" smtClean="0"/>
              <a:t> as </a:t>
            </a:r>
            <a:r>
              <a:rPr lang="tr-TR" sz="2000" dirty="0" err="1" smtClean="0"/>
              <a:t>you</a:t>
            </a:r>
            <a:r>
              <a:rPr lang="tr-TR" sz="2000" dirty="0" smtClean="0"/>
              <a:t> can be </a:t>
            </a:r>
            <a:r>
              <a:rPr lang="tr-TR" sz="2000" dirty="0" smtClean="0">
                <a:solidFill>
                  <a:srgbClr val="FF0000"/>
                </a:solidFill>
              </a:rPr>
              <a:t>EVERY</a:t>
            </a:r>
            <a:r>
              <a:rPr lang="tr-TR" sz="2000" dirty="0" smtClean="0"/>
              <a:t> </a:t>
            </a:r>
            <a:r>
              <a:rPr lang="tr-TR" sz="2000" dirty="0" err="1" smtClean="0"/>
              <a:t>lesson</a:t>
            </a:r>
            <a:endParaRPr lang="tr-TR" sz="2000" dirty="0" smtClean="0"/>
          </a:p>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838890405"/>
              </p:ext>
            </p:extLst>
          </p:nvPr>
        </p:nvGraphicFramePr>
        <p:xfrm>
          <a:off x="1710259" y="2272146"/>
          <a:ext cx="6096000" cy="1799886"/>
        </p:xfrm>
        <a:graphic>
          <a:graphicData uri="http://schemas.openxmlformats.org/drawingml/2006/table">
            <a:tbl>
              <a:tblPr firstRow="1" bandRow="1">
                <a:tableStyleId>{5C22544A-7EE6-4342-B048-85BDC9FD1C3A}</a:tableStyleId>
              </a:tblPr>
              <a:tblGrid>
                <a:gridCol w="1524000"/>
                <a:gridCol w="1503996"/>
                <a:gridCol w="1544004"/>
                <a:gridCol w="1524000"/>
              </a:tblGrid>
              <a:tr h="702606">
                <a:tc>
                  <a:txBody>
                    <a:bodyPr/>
                    <a:lstStyle/>
                    <a:p>
                      <a:r>
                        <a:rPr lang="tr-TR" dirty="0" smtClean="0"/>
                        <a:t>Alp </a:t>
                      </a:r>
                      <a:endParaRPr lang="tr-TR" dirty="0"/>
                    </a:p>
                  </a:txBody>
                  <a:tcPr/>
                </a:tc>
                <a:tc>
                  <a:txBody>
                    <a:bodyPr/>
                    <a:lstStyle/>
                    <a:p>
                      <a:r>
                        <a:rPr lang="tr-TR" dirty="0" err="1" smtClean="0"/>
                        <a:t>Felicia</a:t>
                      </a:r>
                      <a:endParaRPr lang="tr-TR" dirty="0"/>
                    </a:p>
                  </a:txBody>
                  <a:tcPr/>
                </a:tc>
                <a:tc>
                  <a:txBody>
                    <a:bodyPr/>
                    <a:lstStyle/>
                    <a:p>
                      <a:r>
                        <a:rPr lang="tr-TR" dirty="0" err="1" smtClean="0"/>
                        <a:t>Karolin</a:t>
                      </a:r>
                      <a:endParaRPr lang="tr-TR" dirty="0"/>
                    </a:p>
                  </a:txBody>
                  <a:tcPr/>
                </a:tc>
                <a:tc>
                  <a:txBody>
                    <a:bodyPr/>
                    <a:lstStyle/>
                    <a:p>
                      <a:r>
                        <a:rPr lang="tr-TR" dirty="0" err="1" smtClean="0"/>
                        <a:t>Josef</a:t>
                      </a:r>
                      <a:endParaRPr lang="tr-TR" dirty="0"/>
                    </a:p>
                  </a:txBody>
                  <a:tcPr/>
                </a:tc>
              </a:tr>
              <a:tr h="273798">
                <a:tc>
                  <a:txBody>
                    <a:bodyPr/>
                    <a:lstStyle/>
                    <a:p>
                      <a:r>
                        <a:rPr lang="tr-TR" dirty="0" err="1" smtClean="0"/>
                        <a:t>Tea</a:t>
                      </a:r>
                      <a:endParaRPr lang="tr-TR" dirty="0"/>
                    </a:p>
                  </a:txBody>
                  <a:tcPr/>
                </a:tc>
                <a:tc>
                  <a:txBody>
                    <a:bodyPr/>
                    <a:lstStyle/>
                    <a:p>
                      <a:r>
                        <a:rPr lang="tr-TR" dirty="0" err="1" smtClean="0"/>
                        <a:t>Pedro</a:t>
                      </a:r>
                      <a:endParaRPr lang="tr-TR" dirty="0"/>
                    </a:p>
                  </a:txBody>
                  <a:tcPr/>
                </a:tc>
                <a:tc>
                  <a:txBody>
                    <a:bodyPr/>
                    <a:lstStyle/>
                    <a:p>
                      <a:r>
                        <a:rPr lang="tr-TR" dirty="0" err="1" smtClean="0"/>
                        <a:t>Ayse</a:t>
                      </a:r>
                      <a:endParaRPr lang="tr-TR" dirty="0"/>
                    </a:p>
                  </a:txBody>
                  <a:tcPr/>
                </a:tc>
                <a:tc>
                  <a:txBody>
                    <a:bodyPr/>
                    <a:lstStyle/>
                    <a:p>
                      <a:r>
                        <a:rPr lang="tr-TR" dirty="0" smtClean="0"/>
                        <a:t>Olivia</a:t>
                      </a:r>
                      <a:endParaRPr lang="tr-TR" dirty="0"/>
                    </a:p>
                  </a:txBody>
                  <a:tcPr/>
                </a:tc>
              </a:tr>
              <a:tr h="273798">
                <a:tc>
                  <a:txBody>
                    <a:bodyPr/>
                    <a:lstStyle/>
                    <a:p>
                      <a:r>
                        <a:rPr lang="tr-TR" dirty="0" err="1" smtClean="0"/>
                        <a:t>Anton</a:t>
                      </a:r>
                      <a:endParaRPr lang="tr-TR" dirty="0"/>
                    </a:p>
                  </a:txBody>
                  <a:tcPr/>
                </a:tc>
                <a:tc>
                  <a:txBody>
                    <a:bodyPr/>
                    <a:lstStyle/>
                    <a:p>
                      <a:r>
                        <a:rPr lang="tr-TR" dirty="0" err="1" smtClean="0"/>
                        <a:t>Katia</a:t>
                      </a:r>
                      <a:endParaRPr lang="tr-TR" dirty="0"/>
                    </a:p>
                  </a:txBody>
                  <a:tcPr/>
                </a:tc>
                <a:tc>
                  <a:txBody>
                    <a:bodyPr/>
                    <a:lstStyle/>
                    <a:p>
                      <a:r>
                        <a:rPr lang="tr-TR" dirty="0" smtClean="0"/>
                        <a:t>Nil</a:t>
                      </a:r>
                      <a:endParaRPr lang="tr-TR" dirty="0"/>
                    </a:p>
                  </a:txBody>
                  <a:tcPr/>
                </a:tc>
                <a:tc>
                  <a:txBody>
                    <a:bodyPr/>
                    <a:lstStyle/>
                    <a:p>
                      <a:r>
                        <a:rPr lang="tr-TR" dirty="0" err="1" smtClean="0"/>
                        <a:t>Maia</a:t>
                      </a:r>
                      <a:endParaRPr lang="tr-TR" dirty="0"/>
                    </a:p>
                  </a:txBody>
                  <a:tcPr/>
                </a:tc>
              </a:tr>
              <a:tr h="273798">
                <a:tc>
                  <a:txBody>
                    <a:bodyPr/>
                    <a:lstStyle/>
                    <a:p>
                      <a:r>
                        <a:rPr lang="tr-TR" dirty="0" smtClean="0"/>
                        <a:t>Kadir</a:t>
                      </a:r>
                      <a:endParaRPr lang="tr-TR" dirty="0"/>
                    </a:p>
                  </a:txBody>
                  <a:tcPr/>
                </a:tc>
                <a:tc>
                  <a:txBody>
                    <a:bodyPr/>
                    <a:lstStyle/>
                    <a:p>
                      <a:r>
                        <a:rPr lang="tr-TR" dirty="0" err="1" smtClean="0"/>
                        <a:t>Neco</a:t>
                      </a:r>
                      <a:endParaRPr lang="tr-TR" dirty="0"/>
                    </a:p>
                  </a:txBody>
                  <a:tcPr/>
                </a:tc>
                <a:tc>
                  <a:txBody>
                    <a:bodyPr/>
                    <a:lstStyle/>
                    <a:p>
                      <a:r>
                        <a:rPr lang="tr-TR" dirty="0" err="1" smtClean="0"/>
                        <a:t>Julietta</a:t>
                      </a:r>
                      <a:endParaRPr lang="tr-TR" dirty="0"/>
                    </a:p>
                  </a:txBody>
                  <a:tcPr/>
                </a:tc>
                <a:tc>
                  <a:txBody>
                    <a:bodyPr/>
                    <a:lstStyle/>
                    <a:p>
                      <a:r>
                        <a:rPr lang="tr-TR" dirty="0" smtClean="0"/>
                        <a:t>Ada</a:t>
                      </a:r>
                      <a:endParaRPr lang="tr-TR" dirty="0"/>
                    </a:p>
                  </a:txBody>
                  <a:tcPr/>
                </a:tc>
              </a:tr>
            </a:tbl>
          </a:graphicData>
        </a:graphic>
      </p:graphicFrame>
    </p:spTree>
    <p:extLst>
      <p:ext uri="{BB962C8B-B14F-4D97-AF65-F5344CB8AC3E}">
        <p14:creationId xmlns:p14="http://schemas.microsoft.com/office/powerpoint/2010/main" val="933171446"/>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Classroom</a:t>
            </a:r>
            <a:r>
              <a:rPr lang="tr-TR" dirty="0" smtClean="0"/>
              <a:t> </a:t>
            </a:r>
            <a:r>
              <a:rPr lang="tr-TR" dirty="0" err="1" smtClean="0"/>
              <a:t>Layout</a:t>
            </a:r>
            <a:endParaRPr lang="tr-TR" dirty="0"/>
          </a:p>
        </p:txBody>
      </p:sp>
      <p:sp>
        <p:nvSpPr>
          <p:cNvPr id="3" name="2 İçerik Yer Tutucusu"/>
          <p:cNvSpPr>
            <a:spLocks noGrp="1"/>
          </p:cNvSpPr>
          <p:nvPr>
            <p:ph idx="1"/>
          </p:nvPr>
        </p:nvSpPr>
        <p:spPr/>
        <p:txBody>
          <a:bodyPr/>
          <a:lstStyle/>
          <a:p>
            <a:r>
              <a:rPr lang="tr-TR" sz="2400" dirty="0" err="1" smtClean="0"/>
              <a:t>How</a:t>
            </a:r>
            <a:r>
              <a:rPr lang="tr-TR" sz="2400" dirty="0" smtClean="0"/>
              <a:t> can </a:t>
            </a:r>
            <a:r>
              <a:rPr lang="tr-TR" sz="2400" dirty="0" err="1" smtClean="0"/>
              <a:t>this</a:t>
            </a:r>
            <a:r>
              <a:rPr lang="tr-TR" sz="2400" dirty="0" smtClean="0"/>
              <a:t> </a:t>
            </a:r>
            <a:r>
              <a:rPr lang="tr-TR" sz="2400" dirty="0" err="1" smtClean="0"/>
              <a:t>affect</a:t>
            </a:r>
            <a:r>
              <a:rPr lang="tr-TR" sz="2400" dirty="0" smtClean="0"/>
              <a:t> </a:t>
            </a:r>
            <a:r>
              <a:rPr lang="tr-TR" sz="2400" dirty="0" err="1" smtClean="0"/>
              <a:t>management</a:t>
            </a:r>
            <a:r>
              <a:rPr lang="tr-TR" sz="2400" dirty="0" smtClean="0"/>
              <a:t>?</a:t>
            </a:r>
          </a:p>
          <a:p>
            <a:r>
              <a:rPr lang="tr-TR" sz="2400" dirty="0" err="1" smtClean="0"/>
              <a:t>What</a:t>
            </a:r>
            <a:r>
              <a:rPr lang="tr-TR" sz="2400" dirty="0" smtClean="0"/>
              <a:t> can </a:t>
            </a:r>
            <a:r>
              <a:rPr lang="tr-TR" sz="2400" dirty="0" err="1" smtClean="0"/>
              <a:t>we</a:t>
            </a:r>
            <a:r>
              <a:rPr lang="tr-TR" sz="2400" dirty="0" smtClean="0"/>
              <a:t> do </a:t>
            </a:r>
            <a:r>
              <a:rPr lang="tr-TR" sz="2400" dirty="0" err="1" smtClean="0"/>
              <a:t>to</a:t>
            </a:r>
            <a:r>
              <a:rPr lang="tr-TR" sz="2400" dirty="0" smtClean="0"/>
              <a:t> </a:t>
            </a:r>
            <a:r>
              <a:rPr lang="tr-TR" sz="2400" dirty="0" err="1" smtClean="0"/>
              <a:t>change</a:t>
            </a:r>
            <a:r>
              <a:rPr lang="tr-TR" sz="2400" dirty="0" smtClean="0"/>
              <a:t> </a:t>
            </a:r>
            <a:r>
              <a:rPr lang="tr-TR" sz="2400" dirty="0" err="1" smtClean="0"/>
              <a:t>the</a:t>
            </a:r>
            <a:r>
              <a:rPr lang="tr-TR" sz="2400" dirty="0" smtClean="0"/>
              <a:t> </a:t>
            </a:r>
            <a:r>
              <a:rPr lang="tr-TR" sz="2400" dirty="0" err="1" smtClean="0"/>
              <a:t>layout</a:t>
            </a:r>
            <a:r>
              <a:rPr lang="tr-TR" sz="2400" dirty="0" smtClean="0"/>
              <a:t> in a </a:t>
            </a:r>
            <a:r>
              <a:rPr lang="tr-TR" sz="2400" dirty="0" err="1" smtClean="0"/>
              <a:t>positive</a:t>
            </a:r>
            <a:r>
              <a:rPr lang="tr-TR" sz="2400" dirty="0" smtClean="0"/>
              <a:t> </a:t>
            </a:r>
            <a:r>
              <a:rPr lang="tr-TR" sz="2400" dirty="0" err="1" smtClean="0"/>
              <a:t>way</a:t>
            </a:r>
            <a:r>
              <a:rPr lang="tr-TR" dirty="0" smtClean="0"/>
              <a:t>?</a:t>
            </a:r>
          </a:p>
        </p:txBody>
      </p:sp>
      <p:pic>
        <p:nvPicPr>
          <p:cNvPr id="1027" name="Picture 3"/>
          <p:cNvPicPr>
            <a:picLocks noChangeAspect="1" noChangeArrowheads="1"/>
          </p:cNvPicPr>
          <p:nvPr/>
        </p:nvPicPr>
        <p:blipFill>
          <a:blip r:embed="rId3" cstate="print"/>
          <a:srcRect/>
          <a:stretch>
            <a:fillRect/>
          </a:stretch>
        </p:blipFill>
        <p:spPr bwMode="auto">
          <a:xfrm>
            <a:off x="1638251" y="3933056"/>
            <a:ext cx="2382366" cy="230425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054279" y="3717032"/>
            <a:ext cx="2953196" cy="2664296"/>
          </a:xfrm>
          <a:prstGeom prst="rect">
            <a:avLst/>
          </a:prstGeom>
          <a:noFill/>
          <a:ln w="9525">
            <a:noFill/>
            <a:miter lim="800000"/>
            <a:headEnd/>
            <a:tailEnd/>
          </a:ln>
          <a:effectLst/>
        </p:spPr>
      </p:pic>
    </p:spTree>
    <p:extLst>
      <p:ext uri="{BB962C8B-B14F-4D97-AF65-F5344CB8AC3E}">
        <p14:creationId xmlns:p14="http://schemas.microsoft.com/office/powerpoint/2010/main" val="909943345"/>
      </p:ext>
    </p:extLst>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Where</a:t>
            </a:r>
            <a:r>
              <a:rPr lang="tr-TR" dirty="0" smtClean="0"/>
              <a:t> </a:t>
            </a:r>
            <a:r>
              <a:rPr lang="tr-TR" dirty="0" err="1" smtClean="0"/>
              <a:t>shall</a:t>
            </a:r>
            <a:r>
              <a:rPr lang="tr-TR" dirty="0" smtClean="0"/>
              <a:t> I sit?</a:t>
            </a:r>
            <a:endParaRPr lang="tr-TR" dirty="0"/>
          </a:p>
        </p:txBody>
      </p:sp>
      <p:sp>
        <p:nvSpPr>
          <p:cNvPr id="3" name="2 İçerik Yer Tutucusu"/>
          <p:cNvSpPr>
            <a:spLocks noGrp="1"/>
          </p:cNvSpPr>
          <p:nvPr>
            <p:ph idx="1"/>
          </p:nvPr>
        </p:nvSpPr>
        <p:spPr/>
        <p:txBody>
          <a:bodyPr/>
          <a:lstStyle/>
          <a:p>
            <a:r>
              <a:rPr lang="tr-TR" sz="2000" dirty="0" err="1" smtClean="0"/>
              <a:t>Look</a:t>
            </a:r>
            <a:r>
              <a:rPr lang="tr-TR" sz="2000" dirty="0" smtClean="0"/>
              <a:t> at </a:t>
            </a:r>
            <a:r>
              <a:rPr lang="tr-TR" sz="2000" dirty="0" err="1" smtClean="0"/>
              <a:t>the</a:t>
            </a:r>
            <a:r>
              <a:rPr lang="tr-TR" sz="2000" dirty="0" smtClean="0"/>
              <a:t> </a:t>
            </a:r>
            <a:r>
              <a:rPr lang="tr-TR" sz="2000" dirty="0" err="1" smtClean="0"/>
              <a:t>students</a:t>
            </a:r>
            <a:r>
              <a:rPr lang="tr-TR" sz="2000" dirty="0" smtClean="0"/>
              <a:t> on </a:t>
            </a:r>
            <a:r>
              <a:rPr lang="tr-TR" sz="2000" dirty="0" err="1" smtClean="0"/>
              <a:t>the</a:t>
            </a:r>
            <a:r>
              <a:rPr lang="tr-TR" sz="2000" dirty="0" smtClean="0"/>
              <a:t> </a:t>
            </a:r>
            <a:r>
              <a:rPr lang="tr-TR" sz="2000" dirty="0" err="1" smtClean="0"/>
              <a:t>next</a:t>
            </a:r>
            <a:r>
              <a:rPr lang="tr-TR" sz="2000" dirty="0" smtClean="0"/>
              <a:t> </a:t>
            </a:r>
            <a:r>
              <a:rPr lang="tr-TR" sz="2000" dirty="0" err="1" smtClean="0"/>
              <a:t>slide</a:t>
            </a:r>
            <a:r>
              <a:rPr lang="tr-TR" sz="2000" dirty="0" smtClean="0"/>
              <a:t> and </a:t>
            </a:r>
            <a:r>
              <a:rPr lang="tr-TR" sz="2000" dirty="0" err="1" smtClean="0"/>
              <a:t>decide</a:t>
            </a:r>
            <a:r>
              <a:rPr lang="tr-TR" sz="2000" dirty="0" smtClean="0"/>
              <a:t> </a:t>
            </a:r>
            <a:r>
              <a:rPr lang="tr-TR" sz="2000" dirty="0" err="1" smtClean="0"/>
              <a:t>where</a:t>
            </a:r>
            <a:r>
              <a:rPr lang="tr-TR" sz="2000" dirty="0" smtClean="0"/>
              <a:t> </a:t>
            </a:r>
            <a:r>
              <a:rPr lang="tr-TR" sz="2000" dirty="0" err="1" smtClean="0"/>
              <a:t>you</a:t>
            </a:r>
            <a:r>
              <a:rPr lang="tr-TR" sz="2000" dirty="0" smtClean="0"/>
              <a:t> </a:t>
            </a:r>
            <a:r>
              <a:rPr lang="tr-TR" sz="2000" dirty="0" err="1" smtClean="0"/>
              <a:t>would</a:t>
            </a:r>
            <a:r>
              <a:rPr lang="tr-TR" sz="2000" dirty="0" smtClean="0"/>
              <a:t> </a:t>
            </a:r>
            <a:r>
              <a:rPr lang="tr-TR" sz="2000" dirty="0" err="1" smtClean="0"/>
              <a:t>place</a:t>
            </a:r>
            <a:r>
              <a:rPr lang="tr-TR" sz="2000" dirty="0" smtClean="0"/>
              <a:t> </a:t>
            </a:r>
            <a:r>
              <a:rPr lang="tr-TR" sz="2000" dirty="0" err="1" smtClean="0"/>
              <a:t>them</a:t>
            </a:r>
            <a:r>
              <a:rPr lang="tr-TR" sz="2000" dirty="0" smtClean="0"/>
              <a:t>. </a:t>
            </a:r>
          </a:p>
          <a:p>
            <a:endParaRPr lang="tr-TR" dirty="0"/>
          </a:p>
        </p:txBody>
      </p:sp>
      <p:pic>
        <p:nvPicPr>
          <p:cNvPr id="5122" name="Picture 2" descr="C:\Users\User\Desktop\images (6).jpg"/>
          <p:cNvPicPr>
            <a:picLocks noChangeAspect="1" noChangeArrowheads="1"/>
          </p:cNvPicPr>
          <p:nvPr/>
        </p:nvPicPr>
        <p:blipFill>
          <a:blip r:embed="rId3" cstate="print"/>
          <a:srcRect/>
          <a:stretch>
            <a:fillRect/>
          </a:stretch>
        </p:blipFill>
        <p:spPr bwMode="auto">
          <a:xfrm>
            <a:off x="2934395" y="2780928"/>
            <a:ext cx="3444230" cy="3024336"/>
          </a:xfrm>
          <a:prstGeom prst="rect">
            <a:avLst/>
          </a:prstGeom>
          <a:noFill/>
        </p:spPr>
      </p:pic>
    </p:spTree>
    <p:extLst>
      <p:ext uri="{BB962C8B-B14F-4D97-AF65-F5344CB8AC3E}">
        <p14:creationId xmlns:p14="http://schemas.microsoft.com/office/powerpoint/2010/main" val="3937983702"/>
      </p:ext>
    </p:extLst>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Cards</a:t>
            </a:r>
            <a:r>
              <a:rPr lang="tr-TR" dirty="0" smtClean="0"/>
              <a:t> for </a:t>
            </a:r>
            <a:r>
              <a:rPr lang="tr-TR" dirty="0" err="1" smtClean="0"/>
              <a:t>seating</a:t>
            </a:r>
            <a:r>
              <a:rPr lang="tr-TR" dirty="0" smtClean="0"/>
              <a:t> </a:t>
            </a:r>
            <a:r>
              <a:rPr lang="tr-TR" dirty="0" err="1" smtClean="0"/>
              <a:t>activity</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278021618"/>
              </p:ext>
            </p:extLst>
          </p:nvPr>
        </p:nvGraphicFramePr>
        <p:xfrm>
          <a:off x="835819" y="1935163"/>
          <a:ext cx="8229600" cy="4480560"/>
        </p:xfrm>
        <a:graphic>
          <a:graphicData uri="http://schemas.openxmlformats.org/drawingml/2006/table">
            <a:tbl>
              <a:tblPr firstRow="1" bandRow="1">
                <a:tableStyleId>{00A15C55-8517-42AA-B614-E9B94910E393}</a:tableStyleId>
              </a:tblPr>
              <a:tblGrid>
                <a:gridCol w="2057400"/>
                <a:gridCol w="2057400"/>
                <a:gridCol w="2057400"/>
                <a:gridCol w="2057400"/>
              </a:tblGrid>
              <a:tr h="370840">
                <a:tc>
                  <a:txBody>
                    <a:bodyPr/>
                    <a:lstStyle/>
                    <a:p>
                      <a:pPr algn="ctr"/>
                      <a:r>
                        <a:rPr lang="tr-TR" dirty="0" smtClean="0">
                          <a:solidFill>
                            <a:schemeClr val="bg2"/>
                          </a:solidFill>
                        </a:rPr>
                        <a:t>   B </a:t>
                      </a:r>
                      <a:r>
                        <a:rPr lang="tr-TR" dirty="0" err="1" smtClean="0">
                          <a:solidFill>
                            <a:schemeClr val="bg2"/>
                          </a:solidFill>
                        </a:rPr>
                        <a:t>Keeps</a:t>
                      </a:r>
                      <a:r>
                        <a:rPr lang="tr-TR" dirty="0" smtClean="0">
                          <a:solidFill>
                            <a:schemeClr val="bg2"/>
                          </a:solidFill>
                        </a:rPr>
                        <a:t> </a:t>
                      </a:r>
                      <a:r>
                        <a:rPr lang="tr-TR" dirty="0" err="1" smtClean="0">
                          <a:solidFill>
                            <a:schemeClr val="bg2"/>
                          </a:solidFill>
                        </a:rPr>
                        <a:t>talking</a:t>
                      </a:r>
                      <a:r>
                        <a:rPr lang="tr-TR" dirty="0" smtClean="0">
                          <a:solidFill>
                            <a:schemeClr val="bg2"/>
                          </a:solidFill>
                        </a:rPr>
                        <a:t> </a:t>
                      </a:r>
                      <a:r>
                        <a:rPr lang="tr-TR" dirty="0" err="1" smtClean="0">
                          <a:solidFill>
                            <a:schemeClr val="bg2"/>
                          </a:solidFill>
                        </a:rPr>
                        <a:t>to</a:t>
                      </a:r>
                      <a:r>
                        <a:rPr lang="tr-TR" dirty="0" smtClean="0">
                          <a:solidFill>
                            <a:schemeClr val="bg2"/>
                          </a:solidFill>
                        </a:rPr>
                        <a:t> A </a:t>
                      </a:r>
                    </a:p>
                    <a:p>
                      <a:pPr algn="ctr"/>
                      <a:endParaRPr lang="tr-TR" dirty="0">
                        <a:solidFill>
                          <a:schemeClr val="bg2"/>
                        </a:solidFill>
                      </a:endParaRPr>
                    </a:p>
                  </a:txBody>
                  <a:tcPr/>
                </a:tc>
                <a:tc>
                  <a:txBody>
                    <a:bodyPr/>
                    <a:lstStyle/>
                    <a:p>
                      <a:pPr algn="ctr"/>
                      <a:r>
                        <a:rPr lang="tr-TR" dirty="0" smtClean="0">
                          <a:solidFill>
                            <a:schemeClr val="bg2"/>
                          </a:solidFill>
                        </a:rPr>
                        <a:t> P is a </a:t>
                      </a:r>
                      <a:r>
                        <a:rPr lang="tr-TR" dirty="0" err="1" smtClean="0">
                          <a:solidFill>
                            <a:schemeClr val="bg2"/>
                          </a:solidFill>
                        </a:rPr>
                        <a:t>fast</a:t>
                      </a:r>
                      <a:r>
                        <a:rPr lang="tr-TR" dirty="0" smtClean="0">
                          <a:solidFill>
                            <a:schemeClr val="bg2"/>
                          </a:solidFill>
                        </a:rPr>
                        <a:t> </a:t>
                      </a:r>
                      <a:r>
                        <a:rPr lang="tr-TR" dirty="0" err="1" smtClean="0">
                          <a:solidFill>
                            <a:schemeClr val="bg2"/>
                          </a:solidFill>
                        </a:rPr>
                        <a:t>learner</a:t>
                      </a:r>
                      <a:r>
                        <a:rPr lang="tr-TR" dirty="0" smtClean="0">
                          <a:solidFill>
                            <a:schemeClr val="bg2"/>
                          </a:solidFill>
                        </a:rPr>
                        <a:t> and </a:t>
                      </a:r>
                      <a:r>
                        <a:rPr lang="tr-TR" dirty="0" err="1" smtClean="0">
                          <a:solidFill>
                            <a:schemeClr val="bg2"/>
                          </a:solidFill>
                        </a:rPr>
                        <a:t>quick</a:t>
                      </a:r>
                      <a:r>
                        <a:rPr lang="tr-TR" dirty="0" smtClean="0">
                          <a:solidFill>
                            <a:schemeClr val="bg2"/>
                          </a:solidFill>
                        </a:rPr>
                        <a:t> </a:t>
                      </a:r>
                      <a:r>
                        <a:rPr lang="tr-TR" dirty="0" err="1" smtClean="0">
                          <a:solidFill>
                            <a:schemeClr val="bg2"/>
                          </a:solidFill>
                        </a:rPr>
                        <a:t>finisher</a:t>
                      </a:r>
                      <a:endParaRPr lang="tr-TR" dirty="0">
                        <a:solidFill>
                          <a:schemeClr val="bg2"/>
                        </a:solidFill>
                      </a:endParaRPr>
                    </a:p>
                  </a:txBody>
                  <a:tcPr/>
                </a:tc>
                <a:tc>
                  <a:txBody>
                    <a:bodyPr/>
                    <a:lstStyle/>
                    <a:p>
                      <a:pPr algn="ctr"/>
                      <a:r>
                        <a:rPr lang="tr-TR" dirty="0" smtClean="0">
                          <a:solidFill>
                            <a:schemeClr val="bg2"/>
                          </a:solidFill>
                        </a:rPr>
                        <a:t>     F </a:t>
                      </a:r>
                      <a:r>
                        <a:rPr lang="tr-TR" dirty="0" err="1" smtClean="0">
                          <a:solidFill>
                            <a:schemeClr val="bg2"/>
                          </a:solidFill>
                        </a:rPr>
                        <a:t>needs</a:t>
                      </a:r>
                      <a:r>
                        <a:rPr lang="tr-TR" dirty="0" smtClean="0">
                          <a:solidFill>
                            <a:schemeClr val="bg2"/>
                          </a:solidFill>
                        </a:rPr>
                        <a:t> </a:t>
                      </a:r>
                      <a:r>
                        <a:rPr lang="tr-TR" dirty="0" err="1" smtClean="0">
                          <a:solidFill>
                            <a:schemeClr val="bg2"/>
                          </a:solidFill>
                        </a:rPr>
                        <a:t>lots</a:t>
                      </a:r>
                      <a:r>
                        <a:rPr lang="tr-TR" dirty="0" smtClean="0">
                          <a:solidFill>
                            <a:schemeClr val="bg2"/>
                          </a:solidFill>
                        </a:rPr>
                        <a:t> of </a:t>
                      </a:r>
                      <a:r>
                        <a:rPr lang="tr-TR" dirty="0" err="1" smtClean="0">
                          <a:solidFill>
                            <a:schemeClr val="bg2"/>
                          </a:solidFill>
                        </a:rPr>
                        <a:t>support</a:t>
                      </a:r>
                      <a:endParaRPr lang="tr-TR" dirty="0">
                        <a:solidFill>
                          <a:schemeClr val="bg2"/>
                        </a:solidFill>
                      </a:endParaRPr>
                    </a:p>
                  </a:txBody>
                  <a:tcPr/>
                </a:tc>
                <a:tc>
                  <a:txBody>
                    <a:bodyPr/>
                    <a:lstStyle/>
                    <a:p>
                      <a:pPr algn="ctr"/>
                      <a:r>
                        <a:rPr lang="tr-TR" dirty="0" smtClean="0">
                          <a:solidFill>
                            <a:schemeClr val="bg2"/>
                          </a:solidFill>
                        </a:rPr>
                        <a:t>   L </a:t>
                      </a:r>
                      <a:r>
                        <a:rPr lang="tr-TR" dirty="0" err="1" smtClean="0">
                          <a:solidFill>
                            <a:schemeClr val="bg2"/>
                          </a:solidFill>
                        </a:rPr>
                        <a:t>argues</a:t>
                      </a:r>
                      <a:r>
                        <a:rPr lang="tr-TR" dirty="0" smtClean="0">
                          <a:solidFill>
                            <a:schemeClr val="bg2"/>
                          </a:solidFill>
                        </a:rPr>
                        <a:t> </a:t>
                      </a:r>
                      <a:r>
                        <a:rPr lang="tr-TR" dirty="0" err="1" smtClean="0">
                          <a:solidFill>
                            <a:schemeClr val="bg2"/>
                          </a:solidFill>
                        </a:rPr>
                        <a:t>with</a:t>
                      </a:r>
                      <a:r>
                        <a:rPr lang="tr-TR" dirty="0" smtClean="0">
                          <a:solidFill>
                            <a:schemeClr val="bg2"/>
                          </a:solidFill>
                        </a:rPr>
                        <a:t>  </a:t>
                      </a:r>
                      <a:r>
                        <a:rPr lang="tr-TR" dirty="0" err="1" smtClean="0">
                          <a:solidFill>
                            <a:schemeClr val="bg2"/>
                          </a:solidFill>
                        </a:rPr>
                        <a:t>whoever</a:t>
                      </a:r>
                      <a:r>
                        <a:rPr lang="tr-TR" dirty="0" smtClean="0">
                          <a:solidFill>
                            <a:schemeClr val="bg2"/>
                          </a:solidFill>
                        </a:rPr>
                        <a:t> is </a:t>
                      </a:r>
                      <a:r>
                        <a:rPr lang="tr-TR" dirty="0" err="1" smtClean="0">
                          <a:solidFill>
                            <a:schemeClr val="bg2"/>
                          </a:solidFill>
                        </a:rPr>
                        <a:t>sitting</a:t>
                      </a:r>
                      <a:r>
                        <a:rPr lang="tr-TR" dirty="0" smtClean="0">
                          <a:solidFill>
                            <a:schemeClr val="bg2"/>
                          </a:solidFill>
                        </a:rPr>
                        <a:t> </a:t>
                      </a:r>
                      <a:r>
                        <a:rPr lang="tr-TR" dirty="0" err="1" smtClean="0">
                          <a:solidFill>
                            <a:schemeClr val="bg2"/>
                          </a:solidFill>
                        </a:rPr>
                        <a:t>next</a:t>
                      </a:r>
                      <a:r>
                        <a:rPr lang="tr-TR" dirty="0" smtClean="0">
                          <a:solidFill>
                            <a:schemeClr val="bg2"/>
                          </a:solidFill>
                        </a:rPr>
                        <a:t> </a:t>
                      </a:r>
                      <a:r>
                        <a:rPr lang="tr-TR" dirty="0" err="1" smtClean="0">
                          <a:solidFill>
                            <a:schemeClr val="bg2"/>
                          </a:solidFill>
                        </a:rPr>
                        <a:t>to</a:t>
                      </a:r>
                      <a:r>
                        <a:rPr lang="tr-TR" dirty="0" smtClean="0">
                          <a:solidFill>
                            <a:schemeClr val="bg2"/>
                          </a:solidFill>
                        </a:rPr>
                        <a:t> her</a:t>
                      </a:r>
                      <a:endParaRPr lang="tr-TR" dirty="0">
                        <a:solidFill>
                          <a:schemeClr val="bg2"/>
                        </a:solidFill>
                      </a:endParaRPr>
                    </a:p>
                  </a:txBody>
                  <a:tcPr/>
                </a:tc>
              </a:tr>
              <a:tr h="370840">
                <a:tc>
                  <a:txBody>
                    <a:bodyPr/>
                    <a:lstStyle/>
                    <a:p>
                      <a:pPr algn="ctr"/>
                      <a:r>
                        <a:rPr lang="tr-TR" dirty="0" smtClean="0"/>
                        <a:t>    W </a:t>
                      </a:r>
                      <a:r>
                        <a:rPr lang="tr-TR" dirty="0" err="1" smtClean="0"/>
                        <a:t>fights</a:t>
                      </a:r>
                      <a:r>
                        <a:rPr lang="tr-TR" dirty="0" smtClean="0"/>
                        <a:t>  </a:t>
                      </a:r>
                      <a:r>
                        <a:rPr lang="tr-TR" dirty="0" err="1" smtClean="0"/>
                        <a:t>with</a:t>
                      </a:r>
                      <a:r>
                        <a:rPr lang="tr-TR" dirty="0" smtClean="0"/>
                        <a:t> P</a:t>
                      </a:r>
                    </a:p>
                    <a:p>
                      <a:pPr algn="ctr"/>
                      <a:endParaRPr lang="tr-TR" dirty="0"/>
                    </a:p>
                  </a:txBody>
                  <a:tcPr/>
                </a:tc>
                <a:tc>
                  <a:txBody>
                    <a:bodyPr/>
                    <a:lstStyle/>
                    <a:p>
                      <a:pPr algn="ctr"/>
                      <a:r>
                        <a:rPr lang="tr-TR" dirty="0" smtClean="0"/>
                        <a:t>     R </a:t>
                      </a:r>
                      <a:r>
                        <a:rPr lang="tr-TR" dirty="0" err="1" smtClean="0"/>
                        <a:t>cannot</a:t>
                      </a:r>
                      <a:r>
                        <a:rPr lang="tr-TR" dirty="0" smtClean="0"/>
                        <a:t> </a:t>
                      </a:r>
                      <a:r>
                        <a:rPr lang="tr-TR" dirty="0" err="1" smtClean="0"/>
                        <a:t>work</a:t>
                      </a:r>
                      <a:r>
                        <a:rPr lang="tr-TR" dirty="0" smtClean="0"/>
                        <a:t> </a:t>
                      </a:r>
                      <a:r>
                        <a:rPr lang="tr-TR" dirty="0" err="1" smtClean="0"/>
                        <a:t>alone</a:t>
                      </a:r>
                      <a:endParaRPr lang="tr-TR" dirty="0"/>
                    </a:p>
                  </a:txBody>
                  <a:tcPr/>
                </a:tc>
                <a:tc>
                  <a:txBody>
                    <a:bodyPr/>
                    <a:lstStyle/>
                    <a:p>
                      <a:pPr algn="ctr"/>
                      <a:r>
                        <a:rPr lang="tr-TR" dirty="0" smtClean="0"/>
                        <a:t>   T </a:t>
                      </a:r>
                      <a:r>
                        <a:rPr lang="tr-TR" dirty="0" err="1" smtClean="0"/>
                        <a:t>picks</a:t>
                      </a:r>
                      <a:r>
                        <a:rPr lang="tr-TR" dirty="0" smtClean="0"/>
                        <a:t> on A</a:t>
                      </a:r>
                      <a:endParaRPr lang="tr-TR" dirty="0"/>
                    </a:p>
                  </a:txBody>
                  <a:tcPr/>
                </a:tc>
                <a:tc>
                  <a:txBody>
                    <a:bodyPr/>
                    <a:lstStyle/>
                    <a:p>
                      <a:pPr algn="ctr"/>
                      <a:r>
                        <a:rPr lang="tr-TR" dirty="0" smtClean="0"/>
                        <a:t>  A  </a:t>
                      </a:r>
                      <a:r>
                        <a:rPr lang="tr-TR" dirty="0" err="1" smtClean="0"/>
                        <a:t>needs</a:t>
                      </a:r>
                      <a:r>
                        <a:rPr lang="tr-TR" dirty="0" smtClean="0"/>
                        <a:t> </a:t>
                      </a:r>
                      <a:r>
                        <a:rPr lang="tr-TR" dirty="0" err="1" smtClean="0"/>
                        <a:t>some</a:t>
                      </a:r>
                      <a:r>
                        <a:rPr lang="tr-TR" dirty="0" smtClean="0"/>
                        <a:t> </a:t>
                      </a:r>
                      <a:r>
                        <a:rPr lang="tr-TR" dirty="0" err="1" smtClean="0"/>
                        <a:t>support</a:t>
                      </a:r>
                      <a:r>
                        <a:rPr lang="tr-TR" dirty="0" smtClean="0"/>
                        <a:t> </a:t>
                      </a:r>
                      <a:r>
                        <a:rPr lang="tr-TR" dirty="0" err="1" smtClean="0"/>
                        <a:t>with</a:t>
                      </a:r>
                      <a:r>
                        <a:rPr lang="tr-TR" dirty="0" smtClean="0"/>
                        <a:t> </a:t>
                      </a:r>
                      <a:r>
                        <a:rPr lang="tr-TR" dirty="0" err="1" smtClean="0"/>
                        <a:t>writing</a:t>
                      </a:r>
                      <a:endParaRPr lang="tr-TR" dirty="0"/>
                    </a:p>
                  </a:txBody>
                  <a:tcPr/>
                </a:tc>
              </a:tr>
              <a:tr h="370840">
                <a:tc>
                  <a:txBody>
                    <a:bodyPr/>
                    <a:lstStyle/>
                    <a:p>
                      <a:pPr algn="ctr"/>
                      <a:r>
                        <a:rPr lang="tr-TR" dirty="0" smtClean="0"/>
                        <a:t>M has </a:t>
                      </a:r>
                      <a:r>
                        <a:rPr lang="tr-TR" dirty="0" err="1" smtClean="0"/>
                        <a:t>special</a:t>
                      </a:r>
                      <a:r>
                        <a:rPr lang="tr-TR" dirty="0" smtClean="0"/>
                        <a:t> </a:t>
                      </a:r>
                      <a:r>
                        <a:rPr lang="tr-TR" dirty="0" err="1" smtClean="0"/>
                        <a:t>needs</a:t>
                      </a:r>
                      <a:r>
                        <a:rPr lang="tr-TR" dirty="0" smtClean="0"/>
                        <a:t>  (</a:t>
                      </a:r>
                      <a:r>
                        <a:rPr lang="tr-TR" dirty="0" err="1" smtClean="0"/>
                        <a:t>dyslexia</a:t>
                      </a:r>
                      <a:r>
                        <a:rPr lang="tr-TR" dirty="0" smtClean="0"/>
                        <a:t>)</a:t>
                      </a:r>
                    </a:p>
                    <a:p>
                      <a:pPr algn="ctr"/>
                      <a:endParaRPr lang="tr-TR" dirty="0"/>
                    </a:p>
                  </a:txBody>
                  <a:tcPr/>
                </a:tc>
                <a:tc>
                  <a:txBody>
                    <a:bodyPr/>
                    <a:lstStyle/>
                    <a:p>
                      <a:pPr algn="ctr"/>
                      <a:r>
                        <a:rPr lang="tr-TR" dirty="0" smtClean="0"/>
                        <a:t>C has ADHD (</a:t>
                      </a:r>
                      <a:r>
                        <a:rPr lang="tr-TR" dirty="0" err="1" smtClean="0"/>
                        <a:t>attention</a:t>
                      </a:r>
                      <a:r>
                        <a:rPr lang="tr-TR" dirty="0" smtClean="0"/>
                        <a:t> </a:t>
                      </a:r>
                      <a:r>
                        <a:rPr lang="tr-TR" dirty="0" err="1" smtClean="0"/>
                        <a:t>issues</a:t>
                      </a:r>
                      <a:r>
                        <a:rPr lang="tr-TR" dirty="0" smtClean="0"/>
                        <a:t>)</a:t>
                      </a:r>
                      <a:endParaRPr lang="tr-TR" dirty="0"/>
                    </a:p>
                  </a:txBody>
                  <a:tcPr/>
                </a:tc>
                <a:tc>
                  <a:txBody>
                    <a:bodyPr/>
                    <a:lstStyle/>
                    <a:p>
                      <a:pPr algn="ctr"/>
                      <a:r>
                        <a:rPr lang="tr-TR" dirty="0" smtClean="0"/>
                        <a:t>K is a model </a:t>
                      </a:r>
                      <a:r>
                        <a:rPr lang="tr-TR" dirty="0" err="1" smtClean="0"/>
                        <a:t>student</a:t>
                      </a:r>
                      <a:endParaRPr lang="tr-TR" dirty="0"/>
                    </a:p>
                  </a:txBody>
                  <a:tcPr/>
                </a:tc>
                <a:tc>
                  <a:txBody>
                    <a:bodyPr/>
                    <a:lstStyle/>
                    <a:p>
                      <a:pPr algn="ctr"/>
                      <a:r>
                        <a:rPr lang="tr-TR" dirty="0" smtClean="0"/>
                        <a:t>J is a </a:t>
                      </a:r>
                      <a:r>
                        <a:rPr lang="tr-TR" dirty="0" err="1" smtClean="0"/>
                        <a:t>loud</a:t>
                      </a:r>
                      <a:r>
                        <a:rPr lang="tr-TR" dirty="0" smtClean="0"/>
                        <a:t> and </a:t>
                      </a:r>
                      <a:r>
                        <a:rPr lang="tr-TR" dirty="0" err="1" smtClean="0"/>
                        <a:t>aggressive</a:t>
                      </a:r>
                      <a:r>
                        <a:rPr lang="tr-TR" dirty="0" smtClean="0"/>
                        <a:t> boy</a:t>
                      </a:r>
                      <a:endParaRPr lang="tr-TR" dirty="0"/>
                    </a:p>
                  </a:txBody>
                  <a:tcPr/>
                </a:tc>
              </a:tr>
              <a:tr h="370840">
                <a:tc>
                  <a:txBody>
                    <a:bodyPr/>
                    <a:lstStyle/>
                    <a:p>
                      <a:pPr algn="ctr"/>
                      <a:r>
                        <a:rPr lang="tr-TR" dirty="0" smtClean="0"/>
                        <a:t>S is </a:t>
                      </a:r>
                      <a:r>
                        <a:rPr lang="tr-TR" dirty="0" err="1" smtClean="0"/>
                        <a:t>quiet</a:t>
                      </a:r>
                      <a:r>
                        <a:rPr lang="tr-TR" dirty="0" smtClean="0"/>
                        <a:t> and </a:t>
                      </a:r>
                      <a:r>
                        <a:rPr lang="tr-TR" dirty="0" err="1" smtClean="0"/>
                        <a:t>hardworking</a:t>
                      </a:r>
                      <a:endParaRPr lang="tr-TR" dirty="0" smtClean="0"/>
                    </a:p>
                    <a:p>
                      <a:pPr algn="ctr"/>
                      <a:endParaRPr lang="tr-TR" dirty="0" smtClean="0"/>
                    </a:p>
                    <a:p>
                      <a:pPr algn="ctr"/>
                      <a:endParaRPr lang="tr-TR" dirty="0"/>
                    </a:p>
                  </a:txBody>
                  <a:tcPr/>
                </a:tc>
                <a:tc>
                  <a:txBody>
                    <a:bodyPr/>
                    <a:lstStyle/>
                    <a:p>
                      <a:pPr algn="ctr"/>
                      <a:r>
                        <a:rPr lang="tr-TR" dirty="0" smtClean="0"/>
                        <a:t>X is </a:t>
                      </a:r>
                      <a:r>
                        <a:rPr lang="tr-TR" dirty="0" err="1" smtClean="0"/>
                        <a:t>easily</a:t>
                      </a:r>
                      <a:r>
                        <a:rPr lang="tr-TR" dirty="0" smtClean="0"/>
                        <a:t> </a:t>
                      </a:r>
                      <a:r>
                        <a:rPr lang="tr-TR" dirty="0" err="1" smtClean="0"/>
                        <a:t>influenced</a:t>
                      </a:r>
                      <a:r>
                        <a:rPr lang="tr-TR" dirty="0" smtClean="0"/>
                        <a:t> </a:t>
                      </a:r>
                      <a:r>
                        <a:rPr lang="tr-TR" dirty="0" err="1" smtClean="0"/>
                        <a:t>by</a:t>
                      </a:r>
                      <a:r>
                        <a:rPr lang="tr-TR" dirty="0" smtClean="0"/>
                        <a:t> </a:t>
                      </a:r>
                      <a:r>
                        <a:rPr lang="tr-TR" dirty="0" err="1" smtClean="0"/>
                        <a:t>others</a:t>
                      </a:r>
                      <a:endParaRPr lang="tr-TR" dirty="0"/>
                    </a:p>
                  </a:txBody>
                  <a:tcPr/>
                </a:tc>
                <a:tc>
                  <a:txBody>
                    <a:bodyPr/>
                    <a:lstStyle/>
                    <a:p>
                      <a:pPr algn="ctr"/>
                      <a:r>
                        <a:rPr lang="tr-TR" dirty="0" smtClean="0"/>
                        <a:t>Y is </a:t>
                      </a:r>
                      <a:r>
                        <a:rPr lang="tr-TR" dirty="0" err="1" smtClean="0"/>
                        <a:t>calm</a:t>
                      </a:r>
                      <a:r>
                        <a:rPr lang="tr-TR" dirty="0" smtClean="0"/>
                        <a:t> and </a:t>
                      </a:r>
                      <a:r>
                        <a:rPr lang="tr-TR" dirty="0" err="1" smtClean="0"/>
                        <a:t>hardworking</a:t>
                      </a:r>
                      <a:endParaRPr lang="tr-TR" dirty="0"/>
                    </a:p>
                  </a:txBody>
                  <a:tcPr/>
                </a:tc>
                <a:tc>
                  <a:txBody>
                    <a:bodyPr/>
                    <a:lstStyle/>
                    <a:p>
                      <a:pPr algn="ctr"/>
                      <a:r>
                        <a:rPr lang="tr-TR" dirty="0" smtClean="0"/>
                        <a:t>D is </a:t>
                      </a:r>
                      <a:r>
                        <a:rPr lang="tr-TR" dirty="0" err="1" smtClean="0"/>
                        <a:t>super</a:t>
                      </a:r>
                      <a:r>
                        <a:rPr lang="tr-TR" dirty="0" smtClean="0"/>
                        <a:t> </a:t>
                      </a:r>
                      <a:r>
                        <a:rPr lang="tr-TR" dirty="0" err="1" smtClean="0"/>
                        <a:t>chatty</a:t>
                      </a:r>
                      <a:endParaRPr lang="tr-TR" dirty="0"/>
                    </a:p>
                  </a:txBody>
                  <a:tcPr/>
                </a:tc>
              </a:tr>
            </a:tbl>
          </a:graphicData>
        </a:graphic>
      </p:graphicFrame>
    </p:spTree>
    <p:extLst>
      <p:ext uri="{BB962C8B-B14F-4D97-AF65-F5344CB8AC3E}">
        <p14:creationId xmlns:p14="http://schemas.microsoft.com/office/powerpoint/2010/main" val="1965298018"/>
      </p:ext>
    </p:extLst>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next</a:t>
            </a:r>
            <a:r>
              <a:rPr lang="tr-TR" dirty="0" smtClean="0"/>
              <a:t>?</a:t>
            </a:r>
            <a:endParaRPr lang="tr-TR" dirty="0"/>
          </a:p>
        </p:txBody>
      </p:sp>
      <p:sp>
        <p:nvSpPr>
          <p:cNvPr id="3" name="2 İçerik Yer Tutucusu"/>
          <p:cNvSpPr>
            <a:spLocks noGrp="1"/>
          </p:cNvSpPr>
          <p:nvPr>
            <p:ph idx="1"/>
          </p:nvPr>
        </p:nvSpPr>
        <p:spPr>
          <a:xfrm>
            <a:off x="973139" y="1614055"/>
            <a:ext cx="7954962" cy="4551363"/>
          </a:xfrm>
        </p:spPr>
        <p:txBody>
          <a:bodyPr>
            <a:normAutofit/>
          </a:bodyPr>
          <a:lstStyle/>
          <a:p>
            <a:pPr marL="285750" indent="-285750">
              <a:buFont typeface="Arial" panose="020B0604020202020204" pitchFamily="34" charset="0"/>
              <a:buChar char="•"/>
            </a:pPr>
            <a:r>
              <a:rPr lang="tr-TR" sz="2000" dirty="0" smtClean="0"/>
              <a:t>As </a:t>
            </a:r>
            <a:r>
              <a:rPr lang="tr-TR" sz="2000" dirty="0" err="1" smtClean="0"/>
              <a:t>they</a:t>
            </a:r>
            <a:r>
              <a:rPr lang="tr-TR" sz="2000" dirty="0" smtClean="0"/>
              <a:t> sit </a:t>
            </a:r>
            <a:r>
              <a:rPr lang="tr-TR" sz="2000" dirty="0" err="1" smtClean="0"/>
              <a:t>down</a:t>
            </a:r>
            <a:r>
              <a:rPr lang="tr-TR" sz="2000" dirty="0" smtClean="0"/>
              <a:t>, </a:t>
            </a:r>
            <a:r>
              <a:rPr lang="tr-TR" sz="2000" dirty="0" err="1" smtClean="0"/>
              <a:t>they</a:t>
            </a:r>
            <a:r>
              <a:rPr lang="tr-TR" sz="2000" dirty="0" smtClean="0"/>
              <a:t> </a:t>
            </a:r>
            <a:r>
              <a:rPr lang="tr-TR" sz="2000" dirty="0" err="1" smtClean="0"/>
              <a:t>should</a:t>
            </a:r>
            <a:r>
              <a:rPr lang="tr-TR" sz="2000" dirty="0" smtClean="0"/>
              <a:t> </a:t>
            </a:r>
            <a:r>
              <a:rPr lang="tr-TR" sz="2000" dirty="0" err="1" smtClean="0"/>
              <a:t>have</a:t>
            </a:r>
            <a:r>
              <a:rPr lang="tr-TR" sz="2000" dirty="0" smtClean="0"/>
              <a:t> </a:t>
            </a:r>
            <a:r>
              <a:rPr lang="tr-TR" sz="2000" dirty="0" err="1" smtClean="0"/>
              <a:t>the</a:t>
            </a:r>
            <a:r>
              <a:rPr lang="tr-TR" sz="2000" dirty="0" smtClean="0"/>
              <a:t> </a:t>
            </a:r>
            <a:r>
              <a:rPr lang="tr-TR" sz="2000" dirty="0" err="1" smtClean="0"/>
              <a:t>correct</a:t>
            </a:r>
            <a:r>
              <a:rPr lang="tr-TR" sz="2000" dirty="0" smtClean="0"/>
              <a:t> </a:t>
            </a:r>
            <a:r>
              <a:rPr lang="tr-TR" sz="2000" dirty="0" err="1" smtClean="0"/>
              <a:t>equipment</a:t>
            </a:r>
            <a:r>
              <a:rPr lang="tr-TR" sz="2000" dirty="0" smtClean="0"/>
              <a:t>…</a:t>
            </a:r>
            <a:r>
              <a:rPr lang="tr-TR" sz="2000" dirty="0" err="1" smtClean="0"/>
              <a:t>text</a:t>
            </a:r>
            <a:r>
              <a:rPr lang="tr-TR" sz="2000" dirty="0" smtClean="0"/>
              <a:t> </a:t>
            </a:r>
            <a:r>
              <a:rPr lang="tr-TR" sz="2000" dirty="0" err="1" smtClean="0"/>
              <a:t>book</a:t>
            </a:r>
            <a:r>
              <a:rPr lang="tr-TR" sz="2000" dirty="0" smtClean="0"/>
              <a:t>, </a:t>
            </a:r>
            <a:r>
              <a:rPr lang="tr-TR" sz="2000" dirty="0" err="1" smtClean="0"/>
              <a:t>note</a:t>
            </a:r>
            <a:r>
              <a:rPr lang="tr-TR" sz="2000" dirty="0" smtClean="0"/>
              <a:t> </a:t>
            </a:r>
            <a:r>
              <a:rPr lang="tr-TR" sz="2000" dirty="0" err="1" smtClean="0"/>
              <a:t>book</a:t>
            </a:r>
            <a:r>
              <a:rPr lang="tr-TR" sz="2000" dirty="0" smtClean="0"/>
              <a:t> and </a:t>
            </a:r>
            <a:r>
              <a:rPr lang="tr-TR" sz="2000" dirty="0" err="1" smtClean="0"/>
              <a:t>something</a:t>
            </a:r>
            <a:r>
              <a:rPr lang="tr-TR" sz="2000" dirty="0" smtClean="0"/>
              <a:t> </a:t>
            </a:r>
            <a:r>
              <a:rPr lang="tr-TR" sz="2000" dirty="0" err="1" smtClean="0"/>
              <a:t>to</a:t>
            </a:r>
            <a:r>
              <a:rPr lang="tr-TR" sz="2000" dirty="0" smtClean="0"/>
              <a:t> </a:t>
            </a:r>
            <a:r>
              <a:rPr lang="tr-TR" sz="2000" dirty="0" err="1" smtClean="0"/>
              <a:t>write</a:t>
            </a:r>
            <a:r>
              <a:rPr lang="tr-TR" sz="2000" dirty="0" smtClean="0"/>
              <a:t> </a:t>
            </a:r>
            <a:r>
              <a:rPr lang="tr-TR" sz="2000" dirty="0" err="1" smtClean="0"/>
              <a:t>with</a:t>
            </a:r>
            <a:endParaRPr lang="tr-TR" sz="2000" dirty="0" smtClean="0"/>
          </a:p>
          <a:p>
            <a:pPr marL="285750" indent="-285750">
              <a:buFont typeface="Arial" panose="020B0604020202020204" pitchFamily="34" charset="0"/>
              <a:buChar char="•"/>
            </a:pPr>
            <a:r>
              <a:rPr lang="tr-TR" sz="2000" dirty="0" err="1" smtClean="0"/>
              <a:t>Now</a:t>
            </a:r>
            <a:r>
              <a:rPr lang="tr-TR" sz="2000" dirty="0" smtClean="0"/>
              <a:t> </a:t>
            </a:r>
            <a:r>
              <a:rPr lang="tr-TR" sz="2000" dirty="0" err="1" smtClean="0"/>
              <a:t>they</a:t>
            </a:r>
            <a:r>
              <a:rPr lang="tr-TR" sz="2000" dirty="0" smtClean="0"/>
              <a:t> </a:t>
            </a:r>
            <a:r>
              <a:rPr lang="tr-TR" sz="2000" dirty="0" err="1" smtClean="0"/>
              <a:t>have</a:t>
            </a:r>
            <a:r>
              <a:rPr lang="tr-TR" sz="2000" dirty="0" smtClean="0"/>
              <a:t> sat </a:t>
            </a:r>
            <a:r>
              <a:rPr lang="tr-TR" sz="2000" dirty="0" err="1" smtClean="0"/>
              <a:t>down</a:t>
            </a:r>
            <a:r>
              <a:rPr lang="tr-TR" sz="2000" dirty="0" smtClean="0"/>
              <a:t>, </a:t>
            </a:r>
            <a:r>
              <a:rPr lang="tr-TR" sz="2000" dirty="0" err="1" smtClean="0"/>
              <a:t>they</a:t>
            </a:r>
            <a:r>
              <a:rPr lang="tr-TR" sz="2000" dirty="0" smtClean="0"/>
              <a:t> </a:t>
            </a:r>
            <a:r>
              <a:rPr lang="tr-TR" sz="2000" dirty="0" err="1" smtClean="0"/>
              <a:t>need</a:t>
            </a:r>
            <a:r>
              <a:rPr lang="tr-TR" sz="2000" dirty="0" smtClean="0"/>
              <a:t> </a:t>
            </a:r>
            <a:r>
              <a:rPr lang="tr-TR" sz="2000" dirty="0" err="1" smtClean="0"/>
              <a:t>to</a:t>
            </a:r>
            <a:r>
              <a:rPr lang="tr-TR" sz="2000" dirty="0" smtClean="0"/>
              <a:t> be </a:t>
            </a:r>
            <a:r>
              <a:rPr lang="tr-TR" sz="2000" dirty="0" err="1" smtClean="0"/>
              <a:t>able</a:t>
            </a:r>
            <a:r>
              <a:rPr lang="tr-TR" sz="2000" dirty="0" smtClean="0"/>
              <a:t> </a:t>
            </a:r>
            <a:r>
              <a:rPr lang="tr-TR" sz="2000" dirty="0" err="1" smtClean="0"/>
              <a:t>to</a:t>
            </a:r>
            <a:r>
              <a:rPr lang="tr-TR" sz="2000" dirty="0" smtClean="0"/>
              <a:t> start an </a:t>
            </a:r>
            <a:r>
              <a:rPr lang="tr-TR" sz="2000" i="1" dirty="0" err="1" smtClean="0">
                <a:solidFill>
                  <a:srgbClr val="FF0000"/>
                </a:solidFill>
              </a:rPr>
              <a:t>activity</a:t>
            </a:r>
            <a:r>
              <a:rPr lang="tr-TR" sz="2000" dirty="0" smtClean="0"/>
              <a:t> </a:t>
            </a:r>
            <a:r>
              <a:rPr lang="tr-TR" sz="2000" dirty="0" err="1" smtClean="0"/>
              <a:t>almost</a:t>
            </a:r>
            <a:r>
              <a:rPr lang="tr-TR" sz="2000" dirty="0" smtClean="0"/>
              <a:t> </a:t>
            </a:r>
            <a:r>
              <a:rPr lang="tr-TR" sz="2000" dirty="0" err="1" smtClean="0"/>
              <a:t>immediately</a:t>
            </a:r>
            <a:endParaRPr lang="tr-TR" sz="2000" dirty="0" smtClean="0"/>
          </a:p>
          <a:p>
            <a:pPr marL="285750" indent="-285750">
              <a:buFont typeface="Arial" panose="020B0604020202020204" pitchFamily="34" charset="0"/>
              <a:buChar char="•"/>
            </a:pPr>
            <a:r>
              <a:rPr lang="tr-TR" sz="2000" dirty="0" err="1" smtClean="0"/>
              <a:t>Activity</a:t>
            </a:r>
            <a:r>
              <a:rPr lang="tr-TR" sz="2000" dirty="0" smtClean="0"/>
              <a:t> can be </a:t>
            </a:r>
            <a:r>
              <a:rPr lang="tr-TR" sz="2000" dirty="0" err="1" smtClean="0"/>
              <a:t>called</a:t>
            </a:r>
            <a:r>
              <a:rPr lang="tr-TR" sz="2000" dirty="0" smtClean="0"/>
              <a:t> a </a:t>
            </a:r>
            <a:r>
              <a:rPr lang="tr-TR" sz="2000" dirty="0" smtClean="0">
                <a:solidFill>
                  <a:schemeClr val="tx1"/>
                </a:solidFill>
              </a:rPr>
              <a:t>“</a:t>
            </a:r>
            <a:r>
              <a:rPr lang="tr-TR" sz="2000" dirty="0" err="1" smtClean="0">
                <a:solidFill>
                  <a:schemeClr val="tx1"/>
                </a:solidFill>
              </a:rPr>
              <a:t>settling</a:t>
            </a:r>
            <a:r>
              <a:rPr lang="tr-TR" sz="2000" dirty="0" smtClean="0">
                <a:solidFill>
                  <a:schemeClr val="tx1"/>
                </a:solidFill>
              </a:rPr>
              <a:t> </a:t>
            </a:r>
            <a:r>
              <a:rPr lang="tr-TR" sz="2000" dirty="0" err="1" smtClean="0">
                <a:solidFill>
                  <a:schemeClr val="tx1"/>
                </a:solidFill>
              </a:rPr>
              <a:t>starter</a:t>
            </a:r>
            <a:r>
              <a:rPr lang="tr-TR" sz="2000" dirty="0" smtClean="0">
                <a:solidFill>
                  <a:schemeClr val="tx1"/>
                </a:solidFill>
              </a:rPr>
              <a:t>  </a:t>
            </a:r>
            <a:r>
              <a:rPr lang="tr-TR" sz="2000" dirty="0" err="1" smtClean="0">
                <a:solidFill>
                  <a:schemeClr val="tx1"/>
                </a:solidFill>
              </a:rPr>
              <a:t>activity</a:t>
            </a:r>
            <a:r>
              <a:rPr lang="tr-TR" sz="2000" dirty="0" smtClean="0">
                <a:solidFill>
                  <a:schemeClr val="tx1"/>
                </a:solidFill>
              </a:rPr>
              <a:t>” </a:t>
            </a:r>
            <a:r>
              <a:rPr lang="tr-TR" sz="2000" dirty="0" smtClean="0"/>
              <a:t>(</a:t>
            </a:r>
            <a:r>
              <a:rPr lang="tr-TR" sz="2000" dirty="0" err="1" smtClean="0"/>
              <a:t>Rob</a:t>
            </a:r>
            <a:r>
              <a:rPr lang="tr-TR" sz="2000" dirty="0" smtClean="0"/>
              <a:t> </a:t>
            </a:r>
            <a:r>
              <a:rPr lang="tr-TR" sz="2000" dirty="0" err="1" smtClean="0"/>
              <a:t>Plevin</a:t>
            </a:r>
            <a:r>
              <a:rPr lang="tr-TR" sz="2000" dirty="0" smtClean="0"/>
              <a:t>)</a:t>
            </a:r>
          </a:p>
          <a:p>
            <a:pPr marL="285750" indent="-285750">
              <a:buFont typeface="Arial" panose="020B0604020202020204" pitchFamily="34" charset="0"/>
              <a:buChar char="•"/>
            </a:pPr>
            <a:r>
              <a:rPr lang="tr-TR" sz="2000" dirty="0" err="1" smtClean="0"/>
              <a:t>Should</a:t>
            </a:r>
            <a:r>
              <a:rPr lang="tr-TR" sz="2000" dirty="0" smtClean="0"/>
              <a:t> be </a:t>
            </a:r>
            <a:r>
              <a:rPr lang="tr-TR" sz="2000" dirty="0" err="1" smtClean="0"/>
              <a:t>something</a:t>
            </a:r>
            <a:r>
              <a:rPr lang="tr-TR" sz="2000" dirty="0" smtClean="0"/>
              <a:t> </a:t>
            </a:r>
            <a:r>
              <a:rPr lang="tr-TR" sz="2000" dirty="0" err="1" smtClean="0"/>
              <a:t>that</a:t>
            </a:r>
            <a:r>
              <a:rPr lang="tr-TR" sz="2000" dirty="0" smtClean="0"/>
              <a:t> </a:t>
            </a:r>
            <a:r>
              <a:rPr lang="tr-TR" sz="2000" dirty="0" err="1" smtClean="0"/>
              <a:t>the</a:t>
            </a:r>
            <a:r>
              <a:rPr lang="tr-TR" sz="2000" dirty="0" smtClean="0"/>
              <a:t> </a:t>
            </a:r>
            <a:r>
              <a:rPr lang="tr-TR" sz="2000" dirty="0" err="1" smtClean="0"/>
              <a:t>children</a:t>
            </a:r>
            <a:r>
              <a:rPr lang="tr-TR" sz="2000" dirty="0" smtClean="0"/>
              <a:t> can </a:t>
            </a:r>
            <a:r>
              <a:rPr lang="tr-TR" sz="2000" dirty="0" err="1" smtClean="0"/>
              <a:t>begin</a:t>
            </a:r>
            <a:r>
              <a:rPr lang="tr-TR" sz="2000" dirty="0" smtClean="0"/>
              <a:t> </a:t>
            </a:r>
            <a:r>
              <a:rPr lang="tr-TR" sz="2000" i="1" dirty="0" err="1" smtClean="0">
                <a:solidFill>
                  <a:srgbClr val="FF0000"/>
                </a:solidFill>
              </a:rPr>
              <a:t>without</a:t>
            </a:r>
            <a:r>
              <a:rPr lang="tr-TR" sz="2000" dirty="0" smtClean="0"/>
              <a:t> </a:t>
            </a:r>
            <a:r>
              <a:rPr lang="tr-TR" sz="2000" dirty="0" err="1" smtClean="0"/>
              <a:t>the</a:t>
            </a:r>
            <a:r>
              <a:rPr lang="tr-TR" sz="2000" dirty="0" smtClean="0"/>
              <a:t> </a:t>
            </a:r>
            <a:r>
              <a:rPr lang="tr-TR" sz="2000" dirty="0" err="1" smtClean="0"/>
              <a:t>teacher’s</a:t>
            </a:r>
            <a:r>
              <a:rPr lang="tr-TR" sz="2000" dirty="0" smtClean="0"/>
              <a:t> </a:t>
            </a:r>
            <a:r>
              <a:rPr lang="tr-TR" sz="2000" dirty="0" err="1" smtClean="0"/>
              <a:t>help</a:t>
            </a:r>
            <a:endParaRPr lang="tr-TR" sz="2000" dirty="0" smtClean="0"/>
          </a:p>
          <a:p>
            <a:pPr marL="285750" indent="-285750">
              <a:buFont typeface="Arial" panose="020B0604020202020204" pitchFamily="34" charset="0"/>
              <a:buChar char="•"/>
            </a:pPr>
            <a:r>
              <a:rPr lang="tr-TR" sz="2000" dirty="0" err="1" smtClean="0"/>
              <a:t>Let’s</a:t>
            </a:r>
            <a:r>
              <a:rPr lang="tr-TR" sz="2000" dirty="0" smtClean="0"/>
              <a:t> </a:t>
            </a:r>
            <a:r>
              <a:rPr lang="tr-TR" sz="2000" dirty="0" err="1" smtClean="0"/>
              <a:t>think</a:t>
            </a:r>
            <a:r>
              <a:rPr lang="tr-TR" sz="2000" dirty="0" smtClean="0"/>
              <a:t> of </a:t>
            </a:r>
            <a:r>
              <a:rPr lang="tr-TR" sz="2000" dirty="0" err="1" smtClean="0"/>
              <a:t>examples</a:t>
            </a:r>
            <a:r>
              <a:rPr lang="tr-TR" sz="2000" dirty="0" smtClean="0"/>
              <a:t> in </a:t>
            </a:r>
            <a:r>
              <a:rPr lang="tr-TR" sz="2000" dirty="0" err="1" smtClean="0"/>
              <a:t>pairs</a:t>
            </a:r>
            <a:r>
              <a:rPr lang="tr-TR" sz="2000" dirty="0" smtClean="0"/>
              <a:t>…</a:t>
            </a:r>
          </a:p>
        </p:txBody>
      </p:sp>
    </p:spTree>
    <p:extLst>
      <p:ext uri="{BB962C8B-B14F-4D97-AF65-F5344CB8AC3E}">
        <p14:creationId xmlns:p14="http://schemas.microsoft.com/office/powerpoint/2010/main" val="1245874649"/>
      </p:ext>
    </p:extLst>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Examples</a:t>
            </a:r>
            <a:r>
              <a:rPr lang="tr-TR" dirty="0" smtClean="0"/>
              <a:t> of </a:t>
            </a:r>
            <a:r>
              <a:rPr lang="tr-TR" dirty="0" err="1" smtClean="0"/>
              <a:t>teacher</a:t>
            </a:r>
            <a:r>
              <a:rPr lang="tr-TR" dirty="0" smtClean="0"/>
              <a:t>-</a:t>
            </a:r>
            <a:r>
              <a:rPr lang="tr-TR" dirty="0" err="1" smtClean="0"/>
              <a:t>free</a:t>
            </a:r>
            <a:r>
              <a:rPr lang="tr-TR" dirty="0" smtClean="0"/>
              <a:t> </a:t>
            </a:r>
            <a:r>
              <a:rPr lang="tr-TR" dirty="0" err="1" smtClean="0"/>
              <a:t>starter</a:t>
            </a:r>
            <a:r>
              <a:rPr lang="tr-TR" dirty="0" smtClean="0"/>
              <a:t> board activities</a:t>
            </a:r>
            <a:endParaRPr lang="tr-TR" dirty="0"/>
          </a:p>
        </p:txBody>
      </p:sp>
      <p:sp>
        <p:nvSpPr>
          <p:cNvPr id="3" name="2 İçerik Yer Tutucusu"/>
          <p:cNvSpPr>
            <a:spLocks noGrp="1"/>
          </p:cNvSpPr>
          <p:nvPr>
            <p:ph idx="1"/>
          </p:nvPr>
        </p:nvSpPr>
        <p:spPr/>
        <p:txBody>
          <a:bodyPr>
            <a:normAutofit/>
          </a:bodyPr>
          <a:lstStyle/>
          <a:p>
            <a:pPr lvl="0"/>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1938271019"/>
              </p:ext>
            </p:extLst>
          </p:nvPr>
        </p:nvGraphicFramePr>
        <p:xfrm>
          <a:off x="990181" y="1814945"/>
          <a:ext cx="7848871" cy="5518943"/>
        </p:xfrm>
        <a:graphic>
          <a:graphicData uri="http://schemas.openxmlformats.org/drawingml/2006/table">
            <a:tbl>
              <a:tblPr firstRow="1" bandRow="1">
                <a:tableStyleId>{5C22544A-7EE6-4342-B048-85BDC9FD1C3A}</a:tableStyleId>
              </a:tblPr>
              <a:tblGrid>
                <a:gridCol w="7848871"/>
              </a:tblGrid>
              <a:tr h="5518943">
                <a:tc>
                  <a:txBody>
                    <a:bodyPr/>
                    <a:lstStyle/>
                    <a:p>
                      <a:pPr lvl="0">
                        <a:buFont typeface="Arial" pitchFamily="34" charset="0"/>
                        <a:buChar char="•"/>
                      </a:pPr>
                      <a:r>
                        <a:rPr lang="en-US" sz="2000" dirty="0" smtClean="0"/>
                        <a:t>Five anagram words on the board</a:t>
                      </a:r>
                      <a:r>
                        <a:rPr lang="tr-TR" sz="2000" dirty="0" smtClean="0"/>
                        <a:t> </a:t>
                      </a:r>
                      <a:r>
                        <a:rPr lang="tr-TR" sz="2000" dirty="0" err="1" smtClean="0"/>
                        <a:t>eg</a:t>
                      </a:r>
                      <a:r>
                        <a:rPr lang="tr-TR" sz="2000" dirty="0" smtClean="0"/>
                        <a:t>; </a:t>
                      </a:r>
                      <a:r>
                        <a:rPr lang="tr-TR" sz="2000" dirty="0" err="1" smtClean="0"/>
                        <a:t>cilpen</a:t>
                      </a:r>
                      <a:r>
                        <a:rPr lang="tr-TR" sz="2000" dirty="0" smtClean="0"/>
                        <a:t> (</a:t>
                      </a:r>
                      <a:r>
                        <a:rPr lang="tr-TR" sz="2000" dirty="0" err="1" smtClean="0"/>
                        <a:t>pencil</a:t>
                      </a:r>
                      <a:r>
                        <a:rPr lang="tr-TR" sz="2000" dirty="0" smtClean="0"/>
                        <a:t> </a:t>
                      </a:r>
                      <a:r>
                        <a:rPr lang="tr-TR" sz="2000" dirty="0" err="1" smtClean="0"/>
                        <a:t>etc</a:t>
                      </a:r>
                      <a:r>
                        <a:rPr lang="tr-TR" sz="2000" dirty="0" smtClean="0"/>
                        <a:t>)</a:t>
                      </a:r>
                    </a:p>
                    <a:p>
                      <a:pPr lvl="0">
                        <a:buFont typeface="Arial" pitchFamily="34" charset="0"/>
                        <a:buChar char="•"/>
                      </a:pPr>
                      <a:r>
                        <a:rPr lang="en-US" sz="2000" dirty="0" smtClean="0">
                          <a:solidFill>
                            <a:srgbClr val="FFFF00"/>
                          </a:solidFill>
                        </a:rPr>
                        <a:t>Write the middle or end of 5 known words i.e. </a:t>
                      </a:r>
                      <a:r>
                        <a:rPr lang="tr-TR" sz="2000" dirty="0" smtClean="0">
                          <a:solidFill>
                            <a:srgbClr val="FFFF00"/>
                          </a:solidFill>
                        </a:rPr>
                        <a:t>enci (</a:t>
                      </a:r>
                      <a:r>
                        <a:rPr lang="tr-TR" sz="2000" dirty="0" err="1" smtClean="0">
                          <a:solidFill>
                            <a:srgbClr val="FFFF00"/>
                          </a:solidFill>
                        </a:rPr>
                        <a:t>pencil</a:t>
                      </a:r>
                      <a:r>
                        <a:rPr lang="tr-TR" sz="2000" dirty="0" smtClean="0">
                          <a:solidFill>
                            <a:srgbClr val="FFFF00"/>
                          </a:solidFill>
                        </a:rPr>
                        <a:t>)</a:t>
                      </a:r>
                    </a:p>
                    <a:p>
                      <a:pPr lvl="0">
                        <a:buFont typeface="Arial" pitchFamily="34" charset="0"/>
                        <a:buChar char="•"/>
                      </a:pPr>
                      <a:r>
                        <a:rPr lang="en-US" sz="2000" dirty="0" smtClean="0"/>
                        <a:t>Write 5 words with a letter missing each. </a:t>
                      </a:r>
                      <a:endParaRPr lang="tr-TR" sz="2000" dirty="0" smtClean="0"/>
                    </a:p>
                    <a:p>
                      <a:pPr lvl="0">
                        <a:buFont typeface="Arial" pitchFamily="34" charset="0"/>
                        <a:buChar char="•"/>
                      </a:pPr>
                      <a:r>
                        <a:rPr lang="en-US" sz="2000" dirty="0" smtClean="0">
                          <a:solidFill>
                            <a:srgbClr val="FFFF00"/>
                          </a:solidFill>
                        </a:rPr>
                        <a:t>On a known theme (</a:t>
                      </a:r>
                      <a:r>
                        <a:rPr lang="tr-TR" sz="2000" dirty="0" err="1" smtClean="0">
                          <a:solidFill>
                            <a:srgbClr val="FFFF00"/>
                          </a:solidFill>
                        </a:rPr>
                        <a:t>eg</a:t>
                      </a:r>
                      <a:r>
                        <a:rPr lang="tr-TR" sz="2000" dirty="0" smtClean="0">
                          <a:solidFill>
                            <a:srgbClr val="FFFF00"/>
                          </a:solidFill>
                        </a:rPr>
                        <a:t>;</a:t>
                      </a:r>
                      <a:r>
                        <a:rPr lang="en-US" sz="2000" dirty="0" smtClean="0">
                          <a:solidFill>
                            <a:srgbClr val="FFFF00"/>
                          </a:solidFill>
                        </a:rPr>
                        <a:t> </a:t>
                      </a:r>
                      <a:r>
                        <a:rPr lang="tr-TR" sz="2000" dirty="0" err="1" smtClean="0">
                          <a:solidFill>
                            <a:srgbClr val="FFFF00"/>
                          </a:solidFill>
                        </a:rPr>
                        <a:t>Classroom</a:t>
                      </a:r>
                      <a:r>
                        <a:rPr lang="tr-TR" sz="2000" dirty="0" smtClean="0">
                          <a:solidFill>
                            <a:srgbClr val="FFFF00"/>
                          </a:solidFill>
                        </a:rPr>
                        <a:t> </a:t>
                      </a:r>
                      <a:r>
                        <a:rPr lang="tr-TR" sz="2000" dirty="0" err="1" smtClean="0">
                          <a:solidFill>
                            <a:srgbClr val="FFFF00"/>
                          </a:solidFill>
                        </a:rPr>
                        <a:t>objects</a:t>
                      </a:r>
                      <a:r>
                        <a:rPr lang="en-US" sz="2000" dirty="0" smtClean="0">
                          <a:solidFill>
                            <a:srgbClr val="FFFF00"/>
                          </a:solidFill>
                        </a:rPr>
                        <a:t>) write the first letter of 5 different </a:t>
                      </a:r>
                      <a:r>
                        <a:rPr lang="tr-TR" sz="2000" dirty="0" err="1" smtClean="0">
                          <a:solidFill>
                            <a:srgbClr val="FFFF00"/>
                          </a:solidFill>
                        </a:rPr>
                        <a:t>objects</a:t>
                      </a:r>
                      <a:r>
                        <a:rPr lang="tr-TR" sz="2000" dirty="0" smtClean="0">
                          <a:solidFill>
                            <a:srgbClr val="FFFF00"/>
                          </a:solidFill>
                        </a:rPr>
                        <a:t> </a:t>
                      </a:r>
                      <a:r>
                        <a:rPr lang="tr-TR" sz="2000" dirty="0" err="1" smtClean="0">
                          <a:solidFill>
                            <a:srgbClr val="FFFF00"/>
                          </a:solidFill>
                        </a:rPr>
                        <a:t>to</a:t>
                      </a:r>
                      <a:r>
                        <a:rPr lang="tr-TR" sz="2000" dirty="0" smtClean="0">
                          <a:solidFill>
                            <a:srgbClr val="FFFF00"/>
                          </a:solidFill>
                        </a:rPr>
                        <a:t> </a:t>
                      </a:r>
                      <a:r>
                        <a:rPr lang="tr-TR" sz="2000" dirty="0" err="1" smtClean="0">
                          <a:solidFill>
                            <a:srgbClr val="FFFF00"/>
                          </a:solidFill>
                        </a:rPr>
                        <a:t>complete</a:t>
                      </a:r>
                      <a:r>
                        <a:rPr lang="en-US" sz="2000" dirty="0" smtClean="0">
                          <a:solidFill>
                            <a:srgbClr val="FFFF00"/>
                          </a:solidFill>
                        </a:rPr>
                        <a:t>.</a:t>
                      </a:r>
                      <a:endParaRPr lang="tr-TR" sz="2000" dirty="0" smtClean="0">
                        <a:solidFill>
                          <a:srgbClr val="FFFF00"/>
                        </a:solidFill>
                      </a:endParaRPr>
                    </a:p>
                    <a:p>
                      <a:pPr lvl="0">
                        <a:buFont typeface="Arial" pitchFamily="34" charset="0"/>
                        <a:buChar char="•"/>
                      </a:pPr>
                      <a:r>
                        <a:rPr lang="en-US" sz="2000" dirty="0" smtClean="0"/>
                        <a:t>5 words each with one deliberate mistake in the spelling.</a:t>
                      </a:r>
                      <a:endParaRPr lang="tr-TR" sz="2000" dirty="0" smtClean="0"/>
                    </a:p>
                    <a:p>
                      <a:pPr lvl="0">
                        <a:buFont typeface="Arial" pitchFamily="34" charset="0"/>
                        <a:buChar char="•"/>
                      </a:pPr>
                      <a:r>
                        <a:rPr lang="en-US" sz="2000" dirty="0" smtClean="0">
                          <a:solidFill>
                            <a:srgbClr val="FFFF00"/>
                          </a:solidFill>
                        </a:rPr>
                        <a:t>Odd one out  </a:t>
                      </a:r>
                      <a:r>
                        <a:rPr lang="en-US" sz="2000" dirty="0" err="1" smtClean="0">
                          <a:solidFill>
                            <a:srgbClr val="FFFF00"/>
                          </a:solidFill>
                        </a:rPr>
                        <a:t>i.e</a:t>
                      </a:r>
                      <a:r>
                        <a:rPr lang="en-US" sz="2000" dirty="0" smtClean="0">
                          <a:solidFill>
                            <a:srgbClr val="FFFF00"/>
                          </a:solidFill>
                        </a:rPr>
                        <a:t>  </a:t>
                      </a:r>
                      <a:r>
                        <a:rPr lang="tr-TR" sz="2000" dirty="0" err="1" smtClean="0">
                          <a:solidFill>
                            <a:srgbClr val="FFFF00"/>
                          </a:solidFill>
                        </a:rPr>
                        <a:t>pencil</a:t>
                      </a:r>
                      <a:r>
                        <a:rPr lang="tr-TR" sz="2000" dirty="0" smtClean="0">
                          <a:solidFill>
                            <a:srgbClr val="FFFF00"/>
                          </a:solidFill>
                        </a:rPr>
                        <a:t> </a:t>
                      </a:r>
                      <a:r>
                        <a:rPr lang="tr-TR" sz="2000" dirty="0" err="1" smtClean="0">
                          <a:solidFill>
                            <a:srgbClr val="FFFF00"/>
                          </a:solidFill>
                        </a:rPr>
                        <a:t>eraser</a:t>
                      </a:r>
                      <a:r>
                        <a:rPr lang="tr-TR" sz="2000" dirty="0" smtClean="0">
                          <a:solidFill>
                            <a:srgbClr val="FFFF00"/>
                          </a:solidFill>
                        </a:rPr>
                        <a:t> cup notebook</a:t>
                      </a:r>
                    </a:p>
                    <a:p>
                      <a:pPr lvl="0">
                        <a:buFont typeface="Arial" pitchFamily="34" charset="0"/>
                        <a:buChar char="•"/>
                      </a:pPr>
                      <a:r>
                        <a:rPr lang="en-US" sz="2000" dirty="0" smtClean="0"/>
                        <a:t>They have one minute to write as many clothes as possible, </a:t>
                      </a:r>
                      <a:r>
                        <a:rPr lang="en-US" sz="2000" dirty="0" err="1" smtClean="0"/>
                        <a:t>colours</a:t>
                      </a:r>
                      <a:r>
                        <a:rPr lang="en-US" sz="2000" dirty="0" smtClean="0"/>
                        <a:t>, </a:t>
                      </a:r>
                      <a:r>
                        <a:rPr lang="en-US" sz="2000" dirty="0" err="1" smtClean="0"/>
                        <a:t>sports,fruit,veg</a:t>
                      </a:r>
                      <a:r>
                        <a:rPr lang="en-US" sz="2000" dirty="0" smtClean="0"/>
                        <a:t>, countries, pets, rooms, hobbies, furniture.</a:t>
                      </a:r>
                      <a:endParaRPr lang="tr-TR" sz="2000" dirty="0" smtClean="0"/>
                    </a:p>
                    <a:p>
                      <a:pPr lvl="0">
                        <a:buFont typeface="Arial" pitchFamily="34" charset="0"/>
                        <a:buChar char="•"/>
                      </a:pPr>
                      <a:r>
                        <a:rPr lang="en-US" sz="2000" dirty="0" smtClean="0">
                          <a:solidFill>
                            <a:srgbClr val="FFFF00"/>
                          </a:solidFill>
                        </a:rPr>
                        <a:t>They have one minute to write as many words as they can beginning with….</a:t>
                      </a:r>
                      <a:endParaRPr lang="tr-TR" sz="2000" dirty="0" smtClean="0">
                        <a:solidFill>
                          <a:srgbClr val="FFFF00"/>
                        </a:solidFill>
                      </a:endParaRPr>
                    </a:p>
                    <a:p>
                      <a:pPr>
                        <a:buFont typeface="Arial" pitchFamily="34" charset="0"/>
                        <a:buChar char="•"/>
                      </a:pPr>
                      <a:r>
                        <a:rPr lang="en-US" sz="2000" dirty="0" err="1" smtClean="0"/>
                        <a:t>Writesixorsevenwordstogetherwithoutabreak</a:t>
                      </a:r>
                      <a:endParaRPr lang="tr-TR" sz="2000" dirty="0" smtClean="0"/>
                    </a:p>
                    <a:p>
                      <a:pPr>
                        <a:buFont typeface="Arial" pitchFamily="34" charset="0"/>
                        <a:buChar char="•"/>
                      </a:pPr>
                      <a:endParaRPr lang="tr-TR" sz="2000" dirty="0"/>
                    </a:p>
                  </a:txBody>
                  <a:tcPr/>
                </a:tc>
              </a:tr>
            </a:tbl>
          </a:graphicData>
        </a:graphic>
      </p:graphicFrame>
    </p:spTree>
    <p:extLst>
      <p:ext uri="{BB962C8B-B14F-4D97-AF65-F5344CB8AC3E}">
        <p14:creationId xmlns:p14="http://schemas.microsoft.com/office/powerpoint/2010/main" val="3486393347"/>
      </p:ext>
    </p:extLst>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Keep</a:t>
            </a:r>
            <a:r>
              <a:rPr lang="tr-TR" dirty="0" smtClean="0"/>
              <a:t> </a:t>
            </a:r>
            <a:r>
              <a:rPr lang="tr-TR" dirty="0" err="1" smtClean="0"/>
              <a:t>Interest</a:t>
            </a:r>
            <a:endParaRPr lang="tr-TR" dirty="0"/>
          </a:p>
        </p:txBody>
      </p:sp>
      <p:sp>
        <p:nvSpPr>
          <p:cNvPr id="3" name="2 İçerik Yer Tutucusu"/>
          <p:cNvSpPr>
            <a:spLocks noGrp="1"/>
          </p:cNvSpPr>
          <p:nvPr>
            <p:ph idx="1"/>
          </p:nvPr>
        </p:nvSpPr>
        <p:spPr/>
        <p:txBody>
          <a:bodyPr>
            <a:noAutofit/>
          </a:bodyPr>
          <a:lstStyle/>
          <a:p>
            <a:r>
              <a:rPr lang="tr-TR" sz="2800" i="1" dirty="0" smtClean="0">
                <a:solidFill>
                  <a:srgbClr val="FF0000"/>
                </a:solidFill>
              </a:rPr>
              <a:t>“</a:t>
            </a:r>
            <a:r>
              <a:rPr lang="en-US" sz="2800" i="1" dirty="0" smtClean="0">
                <a:solidFill>
                  <a:srgbClr val="FF0000"/>
                </a:solidFill>
              </a:rPr>
              <a:t>If students are introduced to topics that interest them, they’re more likely to be motivated</a:t>
            </a:r>
            <a:r>
              <a:rPr lang="tr-TR" sz="2800" i="1" dirty="0" smtClean="0">
                <a:solidFill>
                  <a:srgbClr val="FF0000"/>
                </a:solidFill>
              </a:rPr>
              <a:t>!” </a:t>
            </a:r>
            <a:endParaRPr lang="tr-TR" sz="2800" dirty="0" smtClean="0"/>
          </a:p>
          <a:p>
            <a:pPr marL="285750" indent="-285750">
              <a:buFont typeface="Arial" panose="020B0604020202020204" pitchFamily="34" charset="0"/>
              <a:buChar char="•"/>
            </a:pPr>
            <a:r>
              <a:rPr lang="tr-TR" sz="2800" dirty="0" smtClean="0">
                <a:solidFill>
                  <a:schemeClr val="tx1"/>
                </a:solidFill>
              </a:rPr>
              <a:t>But…of </a:t>
            </a:r>
            <a:r>
              <a:rPr lang="tr-TR" sz="2800" dirty="0" err="1" smtClean="0">
                <a:solidFill>
                  <a:schemeClr val="tx1"/>
                </a:solidFill>
              </a:rPr>
              <a:t>couse</a:t>
            </a:r>
            <a:r>
              <a:rPr lang="tr-TR" sz="2800" dirty="0" smtClean="0">
                <a:solidFill>
                  <a:schemeClr val="tx1"/>
                </a:solidFill>
              </a:rPr>
              <a:t> </a:t>
            </a:r>
            <a:r>
              <a:rPr lang="tr-TR" sz="2800" dirty="0" err="1" smtClean="0">
                <a:solidFill>
                  <a:schemeClr val="tx1"/>
                </a:solidFill>
              </a:rPr>
              <a:t>we</a:t>
            </a:r>
            <a:r>
              <a:rPr lang="tr-TR" sz="2800" dirty="0" smtClean="0">
                <a:solidFill>
                  <a:schemeClr val="tx1"/>
                </a:solidFill>
              </a:rPr>
              <a:t> </a:t>
            </a:r>
            <a:r>
              <a:rPr lang="tr-TR" sz="2800" dirty="0" err="1" smtClean="0">
                <a:solidFill>
                  <a:schemeClr val="tx1"/>
                </a:solidFill>
              </a:rPr>
              <a:t>are</a:t>
            </a:r>
            <a:r>
              <a:rPr lang="tr-TR" sz="2800" dirty="0" smtClean="0">
                <a:solidFill>
                  <a:schemeClr val="tx1"/>
                </a:solidFill>
              </a:rPr>
              <a:t> not </a:t>
            </a:r>
            <a:r>
              <a:rPr lang="tr-TR" sz="2800" dirty="0" err="1" smtClean="0">
                <a:solidFill>
                  <a:schemeClr val="tx1"/>
                </a:solidFill>
              </a:rPr>
              <a:t>all</a:t>
            </a:r>
            <a:r>
              <a:rPr lang="tr-TR" sz="2800" dirty="0" smtClean="0">
                <a:solidFill>
                  <a:schemeClr val="tx1"/>
                </a:solidFill>
              </a:rPr>
              <a:t> </a:t>
            </a:r>
            <a:r>
              <a:rPr lang="tr-TR" sz="2800" dirty="0" err="1" smtClean="0">
                <a:solidFill>
                  <a:schemeClr val="tx1"/>
                </a:solidFill>
              </a:rPr>
              <a:t>interested</a:t>
            </a:r>
            <a:r>
              <a:rPr lang="tr-TR" sz="2800" dirty="0" smtClean="0">
                <a:solidFill>
                  <a:schemeClr val="tx1"/>
                </a:solidFill>
              </a:rPr>
              <a:t> in </a:t>
            </a:r>
            <a:r>
              <a:rPr lang="tr-TR" sz="2800" dirty="0" err="1" smtClean="0">
                <a:solidFill>
                  <a:schemeClr val="tx1"/>
                </a:solidFill>
              </a:rPr>
              <a:t>the</a:t>
            </a:r>
            <a:r>
              <a:rPr lang="tr-TR" sz="2800" dirty="0" smtClean="0">
                <a:solidFill>
                  <a:schemeClr val="tx1"/>
                </a:solidFill>
              </a:rPr>
              <a:t> </a:t>
            </a:r>
            <a:r>
              <a:rPr lang="tr-TR" sz="2800" dirty="0" err="1" smtClean="0">
                <a:solidFill>
                  <a:schemeClr val="tx1"/>
                </a:solidFill>
              </a:rPr>
              <a:t>same</a:t>
            </a:r>
            <a:r>
              <a:rPr lang="tr-TR" sz="2800" dirty="0" smtClean="0">
                <a:solidFill>
                  <a:schemeClr val="tx1"/>
                </a:solidFill>
              </a:rPr>
              <a:t> </a:t>
            </a:r>
            <a:r>
              <a:rPr lang="tr-TR" sz="2800" dirty="0" err="1" smtClean="0">
                <a:solidFill>
                  <a:schemeClr val="tx1"/>
                </a:solidFill>
              </a:rPr>
              <a:t>topic</a:t>
            </a:r>
            <a:r>
              <a:rPr lang="tr-TR" sz="2800" dirty="0" smtClean="0">
                <a:solidFill>
                  <a:schemeClr val="tx1"/>
                </a:solidFill>
              </a:rPr>
              <a:t>!</a:t>
            </a:r>
          </a:p>
          <a:p>
            <a:pPr marL="285750" indent="-285750">
              <a:buFont typeface="Arial" panose="020B0604020202020204" pitchFamily="34" charset="0"/>
              <a:buChar char="•"/>
            </a:pPr>
            <a:r>
              <a:rPr lang="tr-TR" sz="2800" dirty="0" smtClean="0">
                <a:solidFill>
                  <a:schemeClr val="tx1"/>
                </a:solidFill>
              </a:rPr>
              <a:t>However, </a:t>
            </a:r>
            <a:r>
              <a:rPr lang="en-US" sz="2800" dirty="0" smtClean="0">
                <a:solidFill>
                  <a:schemeClr val="tx1"/>
                </a:solidFill>
              </a:rPr>
              <a:t>with each topic we </a:t>
            </a:r>
            <a:r>
              <a:rPr lang="tr-TR" sz="2800" dirty="0" err="1" smtClean="0">
                <a:solidFill>
                  <a:schemeClr val="tx1"/>
                </a:solidFill>
              </a:rPr>
              <a:t>should</a:t>
            </a:r>
            <a:r>
              <a:rPr lang="tr-TR" sz="2800" dirty="0" smtClean="0">
                <a:solidFill>
                  <a:schemeClr val="tx1"/>
                </a:solidFill>
              </a:rPr>
              <a:t> </a:t>
            </a:r>
            <a:r>
              <a:rPr lang="tr-TR" sz="2800" dirty="0" err="1" smtClean="0">
                <a:solidFill>
                  <a:schemeClr val="tx1"/>
                </a:solidFill>
              </a:rPr>
              <a:t>try</a:t>
            </a:r>
            <a:r>
              <a:rPr lang="tr-TR" sz="2800" dirty="0" smtClean="0">
                <a:solidFill>
                  <a:schemeClr val="tx1"/>
                </a:solidFill>
              </a:rPr>
              <a:t> </a:t>
            </a:r>
            <a:r>
              <a:rPr lang="tr-TR" sz="2800" dirty="0" err="1" smtClean="0">
                <a:solidFill>
                  <a:schemeClr val="tx1"/>
                </a:solidFill>
              </a:rPr>
              <a:t>to</a:t>
            </a:r>
            <a:r>
              <a:rPr lang="tr-TR" sz="2800" dirty="0" smtClean="0">
                <a:solidFill>
                  <a:schemeClr val="tx1"/>
                </a:solidFill>
              </a:rPr>
              <a:t> </a:t>
            </a:r>
            <a:r>
              <a:rPr lang="en-US" sz="2800" dirty="0" smtClean="0">
                <a:solidFill>
                  <a:schemeClr val="tx1"/>
                </a:solidFill>
              </a:rPr>
              <a:t>engage as many </a:t>
            </a:r>
            <a:r>
              <a:rPr lang="tr-TR" sz="2800" dirty="0" err="1" smtClean="0">
                <a:solidFill>
                  <a:schemeClr val="tx1"/>
                </a:solidFill>
              </a:rPr>
              <a:t>students</a:t>
            </a:r>
            <a:r>
              <a:rPr lang="tr-TR" sz="2800" dirty="0" smtClean="0">
                <a:solidFill>
                  <a:schemeClr val="tx1"/>
                </a:solidFill>
              </a:rPr>
              <a:t> </a:t>
            </a:r>
            <a:r>
              <a:rPr lang="en-US" sz="2800" dirty="0" smtClean="0">
                <a:solidFill>
                  <a:schemeClr val="tx1"/>
                </a:solidFill>
              </a:rPr>
              <a:t>as possible.</a:t>
            </a:r>
            <a:endParaRPr lang="tr-TR" sz="2800" dirty="0" smtClean="0">
              <a:solidFill>
                <a:schemeClr val="tx1"/>
              </a:solidFill>
            </a:endParaRPr>
          </a:p>
          <a:p>
            <a:pPr marL="285750" indent="-285750">
              <a:buFont typeface="Arial" panose="020B0604020202020204" pitchFamily="34" charset="0"/>
              <a:buChar char="•"/>
            </a:pPr>
            <a:r>
              <a:rPr lang="tr-TR" sz="2800" dirty="0" err="1" smtClean="0">
                <a:solidFill>
                  <a:schemeClr val="tx1"/>
                </a:solidFill>
              </a:rPr>
              <a:t>Old</a:t>
            </a:r>
            <a:r>
              <a:rPr lang="tr-TR" sz="2800" dirty="0" smtClean="0">
                <a:solidFill>
                  <a:schemeClr val="tx1"/>
                </a:solidFill>
              </a:rPr>
              <a:t> </a:t>
            </a:r>
            <a:r>
              <a:rPr lang="tr-TR" sz="2800" dirty="0" err="1" smtClean="0">
                <a:solidFill>
                  <a:schemeClr val="tx1"/>
                </a:solidFill>
              </a:rPr>
              <a:t>topics</a:t>
            </a:r>
            <a:r>
              <a:rPr lang="tr-TR" sz="2800" dirty="0" smtClean="0">
                <a:solidFill>
                  <a:schemeClr val="tx1"/>
                </a:solidFill>
              </a:rPr>
              <a:t> </a:t>
            </a:r>
            <a:r>
              <a:rPr lang="tr-TR" sz="2800" dirty="0" err="1" smtClean="0">
                <a:solidFill>
                  <a:schemeClr val="tx1"/>
                </a:solidFill>
              </a:rPr>
              <a:t>need</a:t>
            </a:r>
            <a:r>
              <a:rPr lang="tr-TR" sz="2800" dirty="0" smtClean="0">
                <a:solidFill>
                  <a:schemeClr val="tx1"/>
                </a:solidFill>
              </a:rPr>
              <a:t> </a:t>
            </a:r>
            <a:r>
              <a:rPr lang="tr-TR" sz="2800" dirty="0" err="1" smtClean="0">
                <a:solidFill>
                  <a:schemeClr val="tx1"/>
                </a:solidFill>
              </a:rPr>
              <a:t>to</a:t>
            </a:r>
            <a:r>
              <a:rPr lang="tr-TR" sz="2800" dirty="0" smtClean="0">
                <a:solidFill>
                  <a:schemeClr val="tx1"/>
                </a:solidFill>
              </a:rPr>
              <a:t> be “</a:t>
            </a:r>
            <a:r>
              <a:rPr lang="tr-TR" sz="2800" dirty="0" err="1" smtClean="0">
                <a:solidFill>
                  <a:schemeClr val="tx1"/>
                </a:solidFill>
              </a:rPr>
              <a:t>revitalized</a:t>
            </a:r>
            <a:r>
              <a:rPr lang="tr-TR" sz="2800" dirty="0" smtClean="0">
                <a:solidFill>
                  <a:schemeClr val="tx1"/>
                </a:solidFill>
              </a:rPr>
              <a:t>!”</a:t>
            </a:r>
            <a:endParaRPr lang="tr-TR" sz="2800" dirty="0">
              <a:solidFill>
                <a:schemeClr val="tx1"/>
              </a:solidFill>
            </a:endParaRPr>
          </a:p>
        </p:txBody>
      </p:sp>
    </p:spTree>
    <p:extLst>
      <p:ext uri="{BB962C8B-B14F-4D97-AF65-F5344CB8AC3E}">
        <p14:creationId xmlns:p14="http://schemas.microsoft.com/office/powerpoint/2010/main" val="3409864625"/>
      </p:ext>
    </p:extLst>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138" y="436283"/>
            <a:ext cx="7954962" cy="328421"/>
          </a:xfrm>
        </p:spPr>
        <p:txBody>
          <a:bodyPr/>
          <a:lstStyle/>
          <a:p>
            <a:r>
              <a:rPr lang="tr-TR" dirty="0" err="1"/>
              <a:t>What</a:t>
            </a:r>
            <a:r>
              <a:rPr lang="tr-TR" dirty="0"/>
              <a:t> </a:t>
            </a:r>
            <a:r>
              <a:rPr lang="tr-TR" dirty="0" err="1"/>
              <a:t>might</a:t>
            </a:r>
            <a:r>
              <a:rPr lang="tr-TR" dirty="0"/>
              <a:t> </a:t>
            </a:r>
            <a:r>
              <a:rPr lang="tr-TR" dirty="0" err="1"/>
              <a:t>classroom</a:t>
            </a:r>
            <a:r>
              <a:rPr lang="tr-TR" dirty="0"/>
              <a:t> </a:t>
            </a:r>
            <a:r>
              <a:rPr lang="tr-TR" dirty="0" err="1"/>
              <a:t>management</a:t>
            </a:r>
            <a:r>
              <a:rPr lang="tr-TR" dirty="0"/>
              <a:t> </a:t>
            </a:r>
            <a:r>
              <a:rPr lang="tr-TR" dirty="0" err="1"/>
              <a:t>mean</a:t>
            </a:r>
            <a:r>
              <a:rPr lang="tr-TR" dirty="0" smtClean="0"/>
              <a:t>?</a:t>
            </a:r>
            <a:endParaRPr lang="en-GB" dirty="0"/>
          </a:p>
        </p:txBody>
      </p:sp>
      <p:sp>
        <p:nvSpPr>
          <p:cNvPr id="6" name="Text Placeholder 5"/>
          <p:cNvSpPr>
            <a:spLocks noGrp="1"/>
          </p:cNvSpPr>
          <p:nvPr>
            <p:ph type="body" sz="quarter" idx="13"/>
          </p:nvPr>
        </p:nvSpPr>
        <p:spPr/>
        <p:txBody>
          <a:bodyPr/>
          <a:lstStyle/>
          <a:p>
            <a:endParaRPr lang="en-GB" dirty="0"/>
          </a:p>
        </p:txBody>
      </p:sp>
      <p:sp>
        <p:nvSpPr>
          <p:cNvPr id="7" name="Footer Placeholder 6"/>
          <p:cNvSpPr>
            <a:spLocks noGrp="1"/>
          </p:cNvSpPr>
          <p:nvPr>
            <p:ph type="ftr" sz="quarter" idx="12"/>
          </p:nvPr>
        </p:nvSpPr>
        <p:spPr/>
        <p:txBody>
          <a:bodyPr/>
          <a:lstStyle/>
          <a:p>
            <a:r>
              <a:rPr lang="en-GB" smtClean="0"/>
              <a:t>Presentation heading | Date Month Year</a:t>
            </a:r>
            <a:endParaRPr lang="en-GB" dirty="0" smtClean="0"/>
          </a:p>
        </p:txBody>
      </p:sp>
      <p:sp>
        <p:nvSpPr>
          <p:cNvPr id="8" name="Slide Number Placeholder 7"/>
          <p:cNvSpPr>
            <a:spLocks noGrp="1"/>
          </p:cNvSpPr>
          <p:nvPr>
            <p:ph type="sldNum" sz="quarter" idx="10"/>
          </p:nvPr>
        </p:nvSpPr>
        <p:spPr/>
        <p:txBody>
          <a:bodyPr/>
          <a:lstStyle/>
          <a:p>
            <a:fld id="{BB20BAC0-81E7-465F-BD3E-11AB9657F160}" type="slidenum">
              <a:rPr lang="en-GB" smtClean="0"/>
              <a:pPr/>
              <a:t>3</a:t>
            </a:fld>
            <a:endParaRPr lang="en-GB" dirty="0"/>
          </a:p>
        </p:txBody>
      </p:sp>
      <p:sp>
        <p:nvSpPr>
          <p:cNvPr id="9" name="Round Diagonal Corner Rectangle 8"/>
          <p:cNvSpPr/>
          <p:nvPr/>
        </p:nvSpPr>
        <p:spPr>
          <a:xfrm>
            <a:off x="10056586" y="11430"/>
            <a:ext cx="3253014" cy="2183130"/>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TEXT PAGE STANDARD</a:t>
            </a:r>
          </a:p>
          <a:p>
            <a:pPr>
              <a:spcAft>
                <a:spcPts val="600"/>
              </a:spcAft>
            </a:pPr>
            <a:r>
              <a:rPr lang="en-GB" sz="1050" dirty="0" smtClean="0"/>
              <a:t>This page will manage your text using the standard PPT text functions on your tool bar.</a:t>
            </a:r>
          </a:p>
          <a:p>
            <a:pPr>
              <a:spcAft>
                <a:spcPts val="600"/>
              </a:spcAft>
            </a:pPr>
            <a:endParaRPr lang="en-GB" sz="1050" dirty="0"/>
          </a:p>
          <a:p>
            <a:pPr>
              <a:spcAft>
                <a:spcPts val="600"/>
              </a:spcAft>
            </a:pPr>
            <a:r>
              <a:rPr lang="en-GB" sz="1050" dirty="0" smtClean="0"/>
              <a:t>The minimum size for presentations that will be projected to an audience should be 18.</a:t>
            </a:r>
          </a:p>
          <a:p>
            <a:pPr>
              <a:spcAft>
                <a:spcPts val="600"/>
              </a:spcAft>
            </a:pPr>
            <a:endParaRPr lang="en-GB" sz="1050" dirty="0"/>
          </a:p>
          <a:p>
            <a:pPr>
              <a:spcAft>
                <a:spcPts val="600"/>
              </a:spcAft>
            </a:pPr>
            <a:r>
              <a:rPr lang="en-GB" sz="1050" dirty="0" smtClean="0"/>
              <a:t>The minimum size for slide decks that will be read should be 10</a:t>
            </a:r>
          </a:p>
        </p:txBody>
      </p:sp>
      <p:pic>
        <p:nvPicPr>
          <p:cNvPr id="10" name="Picture 9"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50885"/>
            <a:ext cx="2186491" cy="914431"/>
          </a:xfrm>
          <a:prstGeom prst="rect">
            <a:avLst/>
          </a:prstGeom>
        </p:spPr>
      </p:pic>
      <p:pic>
        <p:nvPicPr>
          <p:cNvPr id="12" name="Picture 2" descr="C:\Users\User\Desktop\images.jpg"/>
          <p:cNvPicPr>
            <a:picLocks noGrp="1" noChangeAspect="1" noChangeArrowheads="1"/>
          </p:cNvPicPr>
          <p:nvPr>
            <p:ph idx="1"/>
          </p:nvPr>
        </p:nvPicPr>
        <p:blipFill>
          <a:blip r:embed="rId3" cstate="print"/>
          <a:srcRect/>
          <a:stretch>
            <a:fillRect/>
          </a:stretch>
        </p:blipFill>
        <p:spPr bwMode="auto">
          <a:xfrm>
            <a:off x="1134194" y="1816712"/>
            <a:ext cx="3631769" cy="2027738"/>
          </a:xfrm>
          <a:prstGeom prst="rect">
            <a:avLst/>
          </a:prstGeom>
          <a:noFill/>
        </p:spPr>
      </p:pic>
      <p:pic>
        <p:nvPicPr>
          <p:cNvPr id="13" name="Picture 5" descr="C:\Users\User\Desktop\images (2).jpg"/>
          <p:cNvPicPr>
            <a:picLocks noChangeAspect="1" noChangeArrowheads="1"/>
          </p:cNvPicPr>
          <p:nvPr/>
        </p:nvPicPr>
        <p:blipFill>
          <a:blip r:embed="rId4" cstate="print"/>
          <a:srcRect/>
          <a:stretch>
            <a:fillRect/>
          </a:stretch>
        </p:blipFill>
        <p:spPr bwMode="auto">
          <a:xfrm>
            <a:off x="5238651" y="2060848"/>
            <a:ext cx="2880320" cy="2532112"/>
          </a:xfrm>
          <a:prstGeom prst="rect">
            <a:avLst/>
          </a:prstGeom>
          <a:noFill/>
        </p:spPr>
      </p:pic>
      <p:pic>
        <p:nvPicPr>
          <p:cNvPr id="15" name="Picture 4" descr="C:\Users\User\Desktop\images (1).jpg"/>
          <p:cNvPicPr>
            <a:picLocks noChangeAspect="1" noChangeArrowheads="1"/>
          </p:cNvPicPr>
          <p:nvPr/>
        </p:nvPicPr>
        <p:blipFill>
          <a:blip r:embed="rId5" cstate="print"/>
          <a:srcRect/>
          <a:stretch>
            <a:fillRect/>
          </a:stretch>
        </p:blipFill>
        <p:spPr bwMode="auto">
          <a:xfrm>
            <a:off x="3294435" y="3962401"/>
            <a:ext cx="2681015" cy="2189162"/>
          </a:xfrm>
          <a:prstGeom prst="rect">
            <a:avLst/>
          </a:prstGeom>
          <a:noFill/>
        </p:spPr>
      </p:pic>
      <p:pic>
        <p:nvPicPr>
          <p:cNvPr id="11" name="Picture 9"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96924"/>
            <a:ext cx="2186491" cy="914431"/>
          </a:xfrm>
          <a:prstGeom prst="rect">
            <a:avLst/>
          </a:prstGeom>
        </p:spPr>
      </p:pic>
    </p:spTree>
    <p:extLst>
      <p:ext uri="{BB962C8B-B14F-4D97-AF65-F5344CB8AC3E}">
        <p14:creationId xmlns:p14="http://schemas.microsoft.com/office/powerpoint/2010/main" val="3164095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Supporting</a:t>
            </a:r>
            <a:r>
              <a:rPr lang="tr-TR" dirty="0" smtClean="0"/>
              <a:t> and </a:t>
            </a:r>
            <a:r>
              <a:rPr lang="tr-TR" dirty="0" err="1" smtClean="0"/>
              <a:t>motivating</a:t>
            </a:r>
            <a:endParaRPr lang="tr-TR" dirty="0"/>
          </a:p>
        </p:txBody>
      </p:sp>
      <p:sp>
        <p:nvSpPr>
          <p:cNvPr id="3" name="2 İçerik Yer Tutucusu"/>
          <p:cNvSpPr>
            <a:spLocks noGrp="1"/>
          </p:cNvSpPr>
          <p:nvPr>
            <p:ph idx="1"/>
          </p:nvPr>
        </p:nvSpPr>
        <p:spPr/>
        <p:txBody>
          <a:bodyPr/>
          <a:lstStyle/>
          <a:p>
            <a:r>
              <a:rPr lang="tr-TR" sz="2000" dirty="0" err="1" smtClean="0"/>
              <a:t>What</a:t>
            </a:r>
            <a:r>
              <a:rPr lang="tr-TR" sz="2000" dirty="0" smtClean="0"/>
              <a:t> can </a:t>
            </a:r>
            <a:r>
              <a:rPr lang="tr-TR" sz="2000" dirty="0" err="1" smtClean="0"/>
              <a:t>we</a:t>
            </a:r>
            <a:r>
              <a:rPr lang="tr-TR" sz="2000" dirty="0" smtClean="0"/>
              <a:t> do </a:t>
            </a:r>
            <a:r>
              <a:rPr lang="tr-TR" sz="2000" dirty="0" err="1" smtClean="0"/>
              <a:t>to</a:t>
            </a:r>
            <a:r>
              <a:rPr lang="tr-TR" sz="2000" dirty="0" smtClean="0"/>
              <a:t> </a:t>
            </a:r>
            <a:r>
              <a:rPr lang="tr-TR" sz="2000" dirty="0" err="1" smtClean="0"/>
              <a:t>support</a:t>
            </a:r>
            <a:r>
              <a:rPr lang="tr-TR" sz="2000" dirty="0" smtClean="0"/>
              <a:t> </a:t>
            </a:r>
            <a:r>
              <a:rPr lang="tr-TR" sz="2000" dirty="0" err="1" smtClean="0"/>
              <a:t>the</a:t>
            </a:r>
            <a:r>
              <a:rPr lang="tr-TR" sz="2000" dirty="0" smtClean="0"/>
              <a:t> </a:t>
            </a:r>
            <a:r>
              <a:rPr lang="tr-TR" sz="2000" dirty="0" err="1" smtClean="0"/>
              <a:t>students</a:t>
            </a:r>
            <a:r>
              <a:rPr lang="tr-TR" sz="2000" dirty="0" smtClean="0"/>
              <a:t> </a:t>
            </a:r>
            <a:r>
              <a:rPr lang="tr-TR" sz="2000" dirty="0" err="1" smtClean="0"/>
              <a:t>when</a:t>
            </a:r>
            <a:r>
              <a:rPr lang="tr-TR" sz="2000" dirty="0" smtClean="0"/>
              <a:t> </a:t>
            </a:r>
            <a:r>
              <a:rPr lang="tr-TR" sz="2000" dirty="0" err="1" smtClean="0"/>
              <a:t>the</a:t>
            </a:r>
            <a:r>
              <a:rPr lang="tr-TR" sz="2000" dirty="0" smtClean="0"/>
              <a:t> </a:t>
            </a:r>
            <a:r>
              <a:rPr lang="tr-TR" sz="2000" dirty="0" err="1" smtClean="0"/>
              <a:t>language</a:t>
            </a:r>
            <a:r>
              <a:rPr lang="tr-TR" sz="2000" dirty="0" smtClean="0"/>
              <a:t> </a:t>
            </a:r>
            <a:r>
              <a:rPr lang="tr-TR" sz="2000" dirty="0" err="1" smtClean="0"/>
              <a:t>output</a:t>
            </a:r>
            <a:r>
              <a:rPr lang="tr-TR" sz="2000" dirty="0" smtClean="0"/>
              <a:t> is </a:t>
            </a:r>
            <a:r>
              <a:rPr lang="tr-TR" sz="2000" dirty="0" err="1" smtClean="0"/>
              <a:t>low</a:t>
            </a:r>
            <a:r>
              <a:rPr lang="tr-TR" sz="2000" dirty="0" smtClean="0"/>
              <a:t> in </a:t>
            </a:r>
            <a:r>
              <a:rPr lang="tr-TR" sz="2000" dirty="0" err="1" smtClean="0"/>
              <a:t>relation</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input</a:t>
            </a:r>
            <a:r>
              <a:rPr lang="tr-TR" sz="2000" dirty="0" smtClean="0"/>
              <a:t>?</a:t>
            </a:r>
          </a:p>
          <a:p>
            <a:endParaRPr lang="tr-TR" dirty="0" smtClean="0"/>
          </a:p>
          <a:p>
            <a:endParaRPr lang="tr-TR" dirty="0"/>
          </a:p>
        </p:txBody>
      </p:sp>
      <p:pic>
        <p:nvPicPr>
          <p:cNvPr id="1026" name="Picture 2" descr="C:\Users\User\Desktop\download.jpg"/>
          <p:cNvPicPr>
            <a:picLocks noChangeAspect="1" noChangeArrowheads="1"/>
          </p:cNvPicPr>
          <p:nvPr/>
        </p:nvPicPr>
        <p:blipFill>
          <a:blip r:embed="rId3" cstate="print"/>
          <a:srcRect/>
          <a:stretch>
            <a:fillRect/>
          </a:stretch>
        </p:blipFill>
        <p:spPr bwMode="auto">
          <a:xfrm>
            <a:off x="2385181" y="3429000"/>
            <a:ext cx="4437646" cy="2765716"/>
          </a:xfrm>
          <a:prstGeom prst="rect">
            <a:avLst/>
          </a:prstGeom>
          <a:noFill/>
        </p:spPr>
      </p:pic>
    </p:spTree>
    <p:extLst>
      <p:ext uri="{BB962C8B-B14F-4D97-AF65-F5344CB8AC3E}">
        <p14:creationId xmlns:p14="http://schemas.microsoft.com/office/powerpoint/2010/main" val="450561759"/>
      </p:ext>
    </p:extLst>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Some</a:t>
            </a:r>
            <a:r>
              <a:rPr lang="tr-TR" dirty="0" smtClean="0"/>
              <a:t> </a:t>
            </a:r>
            <a:r>
              <a:rPr lang="tr-TR" dirty="0" err="1" smtClean="0"/>
              <a:t>tips</a:t>
            </a:r>
            <a:r>
              <a:rPr lang="tr-TR" dirty="0" smtClean="0"/>
              <a:t> for </a:t>
            </a:r>
            <a:r>
              <a:rPr lang="tr-TR" dirty="0" err="1" smtClean="0"/>
              <a:t>managing</a:t>
            </a:r>
            <a:r>
              <a:rPr lang="tr-TR" dirty="0" smtClean="0"/>
              <a:t>…</a:t>
            </a:r>
            <a:endParaRPr lang="tr-TR" dirty="0"/>
          </a:p>
        </p:txBody>
      </p:sp>
      <p:sp>
        <p:nvSpPr>
          <p:cNvPr id="3" name="2 İçerik Yer Tutucusu"/>
          <p:cNvSpPr>
            <a:spLocks noGrp="1"/>
          </p:cNvSpPr>
          <p:nvPr>
            <p:ph idx="1"/>
          </p:nvPr>
        </p:nvSpPr>
        <p:spPr/>
        <p:txBody>
          <a:bodyPr>
            <a:normAutofit fontScale="92500"/>
          </a:bodyPr>
          <a:lstStyle/>
          <a:p>
            <a:r>
              <a:rPr lang="tr-TR" sz="3600" dirty="0">
                <a:solidFill>
                  <a:srgbClr val="7030A0"/>
                </a:solidFill>
              </a:rPr>
              <a:t>PHYSICAL</a:t>
            </a:r>
            <a:r>
              <a:rPr lang="tr-TR" sz="3600" dirty="0"/>
              <a:t>… </a:t>
            </a:r>
            <a:r>
              <a:rPr lang="tr-TR" sz="3600" dirty="0" err="1"/>
              <a:t>Move</a:t>
            </a:r>
            <a:r>
              <a:rPr lang="tr-TR" sz="3600" dirty="0"/>
              <a:t> </a:t>
            </a:r>
            <a:r>
              <a:rPr lang="tr-TR" sz="3600" dirty="0" err="1"/>
              <a:t>around</a:t>
            </a:r>
            <a:r>
              <a:rPr lang="tr-TR" sz="3600" dirty="0"/>
              <a:t> </a:t>
            </a:r>
            <a:r>
              <a:rPr lang="tr-TR" sz="3600" dirty="0" err="1"/>
              <a:t>the</a:t>
            </a:r>
            <a:r>
              <a:rPr lang="tr-TR" sz="3600" dirty="0"/>
              <a:t> </a:t>
            </a:r>
            <a:r>
              <a:rPr lang="tr-TR" sz="3600" dirty="0" err="1"/>
              <a:t>classroom</a:t>
            </a:r>
            <a:endParaRPr lang="tr-TR" sz="3600" dirty="0"/>
          </a:p>
          <a:p>
            <a:r>
              <a:rPr lang="tr-TR" sz="3600" dirty="0">
                <a:solidFill>
                  <a:srgbClr val="7030A0"/>
                </a:solidFill>
              </a:rPr>
              <a:t>INDIVIDUAL ATTENTION</a:t>
            </a:r>
            <a:r>
              <a:rPr lang="tr-TR" sz="3600" dirty="0"/>
              <a:t>..</a:t>
            </a:r>
            <a:r>
              <a:rPr lang="tr-TR" sz="3600" dirty="0" err="1"/>
              <a:t>focus</a:t>
            </a:r>
            <a:r>
              <a:rPr lang="tr-TR" sz="3600" dirty="0"/>
              <a:t> on </a:t>
            </a:r>
            <a:r>
              <a:rPr lang="tr-TR" sz="3600" dirty="0" err="1"/>
              <a:t>particular</a:t>
            </a:r>
            <a:r>
              <a:rPr lang="tr-TR" sz="3600" dirty="0"/>
              <a:t> </a:t>
            </a:r>
            <a:r>
              <a:rPr lang="tr-TR" sz="3600" dirty="0" err="1"/>
              <a:t>students</a:t>
            </a:r>
            <a:endParaRPr lang="tr-TR" sz="3600" dirty="0"/>
          </a:p>
          <a:p>
            <a:r>
              <a:rPr lang="tr-TR" sz="3600" dirty="0">
                <a:solidFill>
                  <a:srgbClr val="7030A0"/>
                </a:solidFill>
              </a:rPr>
              <a:t>SECRET SIGN </a:t>
            </a:r>
            <a:r>
              <a:rPr lang="tr-TR" sz="3600" dirty="0"/>
              <a:t>as a </a:t>
            </a:r>
            <a:r>
              <a:rPr lang="tr-TR" sz="3600" dirty="0" err="1"/>
              <a:t>strategy</a:t>
            </a:r>
            <a:r>
              <a:rPr lang="tr-TR" sz="3600" dirty="0"/>
              <a:t> </a:t>
            </a:r>
            <a:r>
              <a:rPr lang="tr-TR" sz="3600" dirty="0" err="1"/>
              <a:t>to</a:t>
            </a:r>
            <a:r>
              <a:rPr lang="tr-TR" sz="3600" dirty="0"/>
              <a:t> </a:t>
            </a:r>
            <a:r>
              <a:rPr lang="tr-TR" sz="3600" dirty="0" err="1"/>
              <a:t>redirect</a:t>
            </a:r>
            <a:endParaRPr lang="tr-TR" sz="3600" dirty="0"/>
          </a:p>
          <a:p>
            <a:r>
              <a:rPr lang="tr-TR" sz="3600" dirty="0">
                <a:solidFill>
                  <a:srgbClr val="7030A0"/>
                </a:solidFill>
              </a:rPr>
              <a:t>USE NON VERBAL CUES</a:t>
            </a:r>
          </a:p>
          <a:p>
            <a:endParaRPr lang="tr-TR" dirty="0" smtClean="0"/>
          </a:p>
          <a:p>
            <a:endParaRPr lang="tr-TR" dirty="0" smtClean="0"/>
          </a:p>
        </p:txBody>
      </p:sp>
    </p:spTree>
    <p:extLst>
      <p:ext uri="{BB962C8B-B14F-4D97-AF65-F5344CB8AC3E}">
        <p14:creationId xmlns:p14="http://schemas.microsoft.com/office/powerpoint/2010/main" val="2790668847"/>
      </p:ext>
    </p:extLst>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Too</a:t>
            </a:r>
            <a:r>
              <a:rPr lang="tr-TR" dirty="0" smtClean="0"/>
              <a:t> </a:t>
            </a:r>
            <a:r>
              <a:rPr lang="tr-TR" dirty="0" err="1" smtClean="0"/>
              <a:t>loud</a:t>
            </a:r>
            <a:r>
              <a:rPr lang="tr-TR" dirty="0" smtClean="0"/>
              <a:t>/</a:t>
            </a:r>
            <a:r>
              <a:rPr lang="tr-TR" dirty="0" err="1" smtClean="0"/>
              <a:t>too</a:t>
            </a:r>
            <a:r>
              <a:rPr lang="tr-TR" dirty="0" smtClean="0"/>
              <a:t> </a:t>
            </a:r>
            <a:r>
              <a:rPr lang="tr-TR" dirty="0" err="1" smtClean="0"/>
              <a:t>much</a:t>
            </a:r>
            <a:r>
              <a:rPr lang="tr-TR" dirty="0" smtClean="0"/>
              <a:t> </a:t>
            </a:r>
            <a:r>
              <a:rPr lang="tr-TR" dirty="0" err="1" smtClean="0"/>
              <a:t>talking</a:t>
            </a:r>
            <a:endParaRPr lang="tr-TR" dirty="0"/>
          </a:p>
        </p:txBody>
      </p:sp>
      <p:sp>
        <p:nvSpPr>
          <p:cNvPr id="3" name="2 İçerik Yer Tutucusu"/>
          <p:cNvSpPr>
            <a:spLocks noGrp="1"/>
          </p:cNvSpPr>
          <p:nvPr>
            <p:ph idx="1"/>
          </p:nvPr>
        </p:nvSpPr>
        <p:spPr/>
        <p:txBody>
          <a:bodyPr/>
          <a:lstStyle/>
          <a:p>
            <a:r>
              <a:rPr lang="tr-TR" sz="2400" dirty="0" err="1" smtClean="0"/>
              <a:t>Pair</a:t>
            </a:r>
            <a:r>
              <a:rPr lang="tr-TR" sz="2400" dirty="0" smtClean="0"/>
              <a:t> </a:t>
            </a:r>
            <a:r>
              <a:rPr lang="tr-TR" sz="2400" dirty="0" err="1" smtClean="0"/>
              <a:t>work</a:t>
            </a:r>
            <a:r>
              <a:rPr lang="tr-TR" sz="2400" dirty="0" smtClean="0"/>
              <a:t>/</a:t>
            </a:r>
            <a:r>
              <a:rPr lang="tr-TR" sz="2400" dirty="0" err="1" smtClean="0"/>
              <a:t>groups</a:t>
            </a:r>
            <a:r>
              <a:rPr lang="tr-TR" sz="2400" dirty="0" smtClean="0"/>
              <a:t> of </a:t>
            </a:r>
            <a:r>
              <a:rPr lang="tr-TR" sz="2400" dirty="0" err="1" smtClean="0"/>
              <a:t>three</a:t>
            </a:r>
            <a:endParaRPr lang="tr-TR" sz="2400" dirty="0" smtClean="0"/>
          </a:p>
          <a:p>
            <a:r>
              <a:rPr lang="tr-TR" sz="2400" dirty="0" err="1" smtClean="0">
                <a:solidFill>
                  <a:srgbClr val="FFC000"/>
                </a:solidFill>
              </a:rPr>
              <a:t>All</a:t>
            </a:r>
            <a:r>
              <a:rPr lang="tr-TR" sz="2400" dirty="0" smtClean="0">
                <a:solidFill>
                  <a:srgbClr val="FFC000"/>
                </a:solidFill>
              </a:rPr>
              <a:t> </a:t>
            </a:r>
            <a:r>
              <a:rPr lang="tr-TR" sz="2400" dirty="0" err="1" smtClean="0">
                <a:solidFill>
                  <a:srgbClr val="FFC000"/>
                </a:solidFill>
              </a:rPr>
              <a:t>participants</a:t>
            </a:r>
            <a:r>
              <a:rPr lang="tr-TR" sz="2400" dirty="0" smtClean="0">
                <a:solidFill>
                  <a:srgbClr val="FFC000"/>
                </a:solidFill>
              </a:rPr>
              <a:t> </a:t>
            </a:r>
            <a:r>
              <a:rPr lang="tr-TR" sz="2400" dirty="0" err="1" smtClean="0">
                <a:solidFill>
                  <a:srgbClr val="FFC000"/>
                </a:solidFill>
              </a:rPr>
              <a:t>have</a:t>
            </a:r>
            <a:r>
              <a:rPr lang="tr-TR" sz="2400" dirty="0" smtClean="0">
                <a:solidFill>
                  <a:srgbClr val="FFC000"/>
                </a:solidFill>
              </a:rPr>
              <a:t> a role</a:t>
            </a:r>
          </a:p>
          <a:p>
            <a:r>
              <a:rPr lang="tr-TR" sz="2400" dirty="0" err="1" smtClean="0"/>
              <a:t>Groups</a:t>
            </a:r>
            <a:r>
              <a:rPr lang="tr-TR" sz="2400" dirty="0" smtClean="0"/>
              <a:t> can be </a:t>
            </a:r>
            <a:r>
              <a:rPr lang="tr-TR" sz="2400" dirty="0" err="1" smtClean="0"/>
              <a:t>regularly</a:t>
            </a:r>
            <a:r>
              <a:rPr lang="tr-TR" sz="2400" dirty="0" smtClean="0"/>
              <a:t> </a:t>
            </a:r>
            <a:r>
              <a:rPr lang="tr-TR" sz="2400" dirty="0" err="1" smtClean="0"/>
              <a:t>rearranged</a:t>
            </a:r>
            <a:r>
              <a:rPr lang="tr-TR" sz="2400" dirty="0" smtClean="0"/>
              <a:t> as </a:t>
            </a:r>
            <a:r>
              <a:rPr lang="tr-TR" sz="2400" dirty="0" err="1" smtClean="0"/>
              <a:t>necessary</a:t>
            </a:r>
            <a:r>
              <a:rPr lang="tr-TR" sz="2400" dirty="0" smtClean="0"/>
              <a:t> </a:t>
            </a:r>
            <a:r>
              <a:rPr lang="tr-TR" sz="2400" dirty="0" err="1" smtClean="0"/>
              <a:t>so</a:t>
            </a:r>
            <a:r>
              <a:rPr lang="tr-TR" sz="2400" dirty="0" smtClean="0"/>
              <a:t> </a:t>
            </a:r>
            <a:r>
              <a:rPr lang="tr-TR" sz="2400" dirty="0" err="1" smtClean="0"/>
              <a:t>that</a:t>
            </a:r>
            <a:r>
              <a:rPr lang="tr-TR" sz="2400" dirty="0" smtClean="0"/>
              <a:t> </a:t>
            </a:r>
            <a:r>
              <a:rPr lang="tr-TR" sz="2400" dirty="0" err="1" smtClean="0"/>
              <a:t>students</a:t>
            </a:r>
            <a:r>
              <a:rPr lang="tr-TR" sz="2400" dirty="0" smtClean="0"/>
              <a:t> can </a:t>
            </a:r>
            <a:r>
              <a:rPr lang="tr-TR" sz="2400" dirty="0" err="1" smtClean="0"/>
              <a:t>experience</a:t>
            </a:r>
            <a:r>
              <a:rPr lang="tr-TR" sz="2400" dirty="0" smtClean="0"/>
              <a:t> </a:t>
            </a:r>
            <a:r>
              <a:rPr lang="tr-TR" sz="2400" dirty="0" err="1" smtClean="0"/>
              <a:t>more</a:t>
            </a:r>
            <a:r>
              <a:rPr lang="tr-TR" sz="2400" dirty="0" smtClean="0"/>
              <a:t>/</a:t>
            </a:r>
            <a:r>
              <a:rPr lang="tr-TR" sz="2400" dirty="0" err="1" smtClean="0"/>
              <a:t>less</a:t>
            </a:r>
            <a:r>
              <a:rPr lang="tr-TR" sz="2400" dirty="0" smtClean="0"/>
              <a:t> </a:t>
            </a:r>
            <a:r>
              <a:rPr lang="tr-TR" sz="2400" dirty="0" err="1" smtClean="0"/>
              <a:t>confident</a:t>
            </a:r>
            <a:r>
              <a:rPr lang="tr-TR" sz="2400" dirty="0" smtClean="0"/>
              <a:t> </a:t>
            </a:r>
            <a:r>
              <a:rPr lang="tr-TR" sz="2400" dirty="0" err="1" smtClean="0"/>
              <a:t>peers</a:t>
            </a:r>
            <a:endParaRPr lang="tr-TR" sz="2400" dirty="0" smtClean="0"/>
          </a:p>
          <a:p>
            <a:r>
              <a:rPr lang="tr-TR" sz="2400" dirty="0" err="1" smtClean="0">
                <a:solidFill>
                  <a:srgbClr val="FFC000"/>
                </a:solidFill>
              </a:rPr>
              <a:t>Have</a:t>
            </a:r>
            <a:r>
              <a:rPr lang="tr-TR" sz="2400" dirty="0" smtClean="0">
                <a:solidFill>
                  <a:srgbClr val="FFC000"/>
                </a:solidFill>
              </a:rPr>
              <a:t> </a:t>
            </a:r>
            <a:r>
              <a:rPr lang="tr-TR" sz="2400" dirty="0" err="1" smtClean="0">
                <a:solidFill>
                  <a:srgbClr val="FFC000"/>
                </a:solidFill>
              </a:rPr>
              <a:t>the</a:t>
            </a:r>
            <a:r>
              <a:rPr lang="tr-TR" sz="2400" dirty="0" smtClean="0">
                <a:solidFill>
                  <a:srgbClr val="FFC000"/>
                </a:solidFill>
              </a:rPr>
              <a:t> </a:t>
            </a:r>
            <a:r>
              <a:rPr lang="tr-TR" sz="2400" dirty="0" err="1" smtClean="0">
                <a:solidFill>
                  <a:srgbClr val="FFC000"/>
                </a:solidFill>
              </a:rPr>
              <a:t>students</a:t>
            </a:r>
            <a:r>
              <a:rPr lang="tr-TR" sz="2400" dirty="0" smtClean="0">
                <a:solidFill>
                  <a:srgbClr val="FFC000"/>
                </a:solidFill>
              </a:rPr>
              <a:t> sit </a:t>
            </a:r>
            <a:r>
              <a:rPr lang="tr-TR" sz="2400" dirty="0" err="1" smtClean="0">
                <a:solidFill>
                  <a:srgbClr val="FFC000"/>
                </a:solidFill>
              </a:rPr>
              <a:t>close</a:t>
            </a:r>
            <a:r>
              <a:rPr lang="tr-TR" sz="2400" dirty="0" smtClean="0">
                <a:solidFill>
                  <a:srgbClr val="FFC000"/>
                </a:solidFill>
              </a:rPr>
              <a:t> (</a:t>
            </a:r>
            <a:r>
              <a:rPr lang="tr-TR" sz="2400" dirty="0" err="1" smtClean="0">
                <a:solidFill>
                  <a:srgbClr val="FFC000"/>
                </a:solidFill>
              </a:rPr>
              <a:t>don’t</a:t>
            </a:r>
            <a:r>
              <a:rPr lang="tr-TR" sz="2400" dirty="0" smtClean="0">
                <a:solidFill>
                  <a:srgbClr val="FFC000"/>
                </a:solidFill>
              </a:rPr>
              <a:t> </a:t>
            </a:r>
            <a:r>
              <a:rPr lang="tr-TR" sz="2400" dirty="0" err="1" smtClean="0">
                <a:solidFill>
                  <a:srgbClr val="FFC000"/>
                </a:solidFill>
              </a:rPr>
              <a:t>have</a:t>
            </a:r>
            <a:r>
              <a:rPr lang="tr-TR" sz="2400" dirty="0" smtClean="0">
                <a:solidFill>
                  <a:srgbClr val="FFC000"/>
                </a:solidFill>
              </a:rPr>
              <a:t> </a:t>
            </a:r>
            <a:r>
              <a:rPr lang="tr-TR" sz="2400" dirty="0" err="1" smtClean="0">
                <a:solidFill>
                  <a:srgbClr val="FFC000"/>
                </a:solidFill>
              </a:rPr>
              <a:t>to</a:t>
            </a:r>
            <a:r>
              <a:rPr lang="tr-TR" sz="2400" dirty="0" smtClean="0">
                <a:solidFill>
                  <a:srgbClr val="FFC000"/>
                </a:solidFill>
              </a:rPr>
              <a:t> </a:t>
            </a:r>
            <a:r>
              <a:rPr lang="tr-TR" sz="2400" dirty="0" err="1" smtClean="0">
                <a:solidFill>
                  <a:srgbClr val="FFC000"/>
                </a:solidFill>
              </a:rPr>
              <a:t>raise</a:t>
            </a:r>
            <a:r>
              <a:rPr lang="tr-TR" sz="2400" dirty="0" smtClean="0">
                <a:solidFill>
                  <a:srgbClr val="FFC000"/>
                </a:solidFill>
              </a:rPr>
              <a:t> </a:t>
            </a:r>
            <a:r>
              <a:rPr lang="tr-TR" sz="2400" dirty="0" err="1" smtClean="0">
                <a:solidFill>
                  <a:srgbClr val="FFC000"/>
                </a:solidFill>
              </a:rPr>
              <a:t>their</a:t>
            </a:r>
            <a:r>
              <a:rPr lang="tr-TR" sz="2400" dirty="0" smtClean="0">
                <a:solidFill>
                  <a:srgbClr val="FFC000"/>
                </a:solidFill>
              </a:rPr>
              <a:t> </a:t>
            </a:r>
            <a:r>
              <a:rPr lang="tr-TR" sz="2400" dirty="0" err="1" smtClean="0">
                <a:solidFill>
                  <a:srgbClr val="FFC000"/>
                </a:solidFill>
              </a:rPr>
              <a:t>voices</a:t>
            </a:r>
            <a:r>
              <a:rPr lang="tr-TR" sz="2400" dirty="0" smtClean="0">
                <a:solidFill>
                  <a:srgbClr val="FFC000"/>
                </a:solidFill>
              </a:rPr>
              <a:t>)</a:t>
            </a:r>
          </a:p>
          <a:p>
            <a:r>
              <a:rPr lang="tr-TR" sz="2400" dirty="0" smtClean="0"/>
              <a:t>  </a:t>
            </a:r>
            <a:r>
              <a:rPr lang="tr-TR" sz="2400" dirty="0" err="1" smtClean="0"/>
              <a:t>Give</a:t>
            </a:r>
            <a:r>
              <a:rPr lang="tr-TR" sz="2400" dirty="0" smtClean="0"/>
              <a:t> </a:t>
            </a:r>
            <a:r>
              <a:rPr lang="tr-TR" sz="2400" dirty="0" err="1" smtClean="0"/>
              <a:t>the</a:t>
            </a:r>
            <a:r>
              <a:rPr lang="tr-TR" sz="2400" dirty="0" smtClean="0"/>
              <a:t> </a:t>
            </a:r>
            <a:r>
              <a:rPr lang="tr-TR" sz="2400" dirty="0" err="1" smtClean="0"/>
              <a:t>students</a:t>
            </a:r>
            <a:r>
              <a:rPr lang="tr-TR" sz="2400" dirty="0" smtClean="0"/>
              <a:t> a time limit and </a:t>
            </a:r>
            <a:r>
              <a:rPr lang="tr-TR" sz="2400" dirty="0" err="1" smtClean="0"/>
              <a:t>use</a:t>
            </a:r>
            <a:r>
              <a:rPr lang="tr-TR" sz="2400" dirty="0" smtClean="0"/>
              <a:t> a </a:t>
            </a:r>
            <a:r>
              <a:rPr lang="tr-TR" sz="2400" dirty="0" err="1" smtClean="0"/>
              <a:t>timer</a:t>
            </a:r>
            <a:r>
              <a:rPr lang="tr-TR" sz="2400" dirty="0" smtClean="0"/>
              <a:t> </a:t>
            </a:r>
            <a:r>
              <a:rPr lang="tr-TR" sz="2400" dirty="0" err="1" smtClean="0"/>
              <a:t>to</a:t>
            </a:r>
            <a:r>
              <a:rPr lang="tr-TR" sz="2400" dirty="0" smtClean="0"/>
              <a:t> </a:t>
            </a:r>
            <a:r>
              <a:rPr lang="tr-TR" sz="2400" dirty="0" err="1" smtClean="0"/>
              <a:t>signal</a:t>
            </a:r>
            <a:r>
              <a:rPr lang="tr-TR" sz="2400" dirty="0" smtClean="0"/>
              <a:t> </a:t>
            </a:r>
            <a:r>
              <a:rPr lang="tr-TR" sz="2400" dirty="0" err="1" smtClean="0"/>
              <a:t>that</a:t>
            </a:r>
            <a:r>
              <a:rPr lang="tr-TR" sz="2400" dirty="0" smtClean="0"/>
              <a:t> time is </a:t>
            </a:r>
            <a:r>
              <a:rPr lang="tr-TR" sz="2400" dirty="0" err="1" smtClean="0"/>
              <a:t>nearly</a:t>
            </a:r>
            <a:r>
              <a:rPr lang="tr-TR" sz="2400" dirty="0" smtClean="0"/>
              <a:t> </a:t>
            </a:r>
            <a:r>
              <a:rPr lang="tr-TR" sz="2400" dirty="0" err="1" smtClean="0"/>
              <a:t>up</a:t>
            </a:r>
            <a:endParaRPr lang="tr-TR" sz="2400" dirty="0" smtClean="0"/>
          </a:p>
          <a:p>
            <a:endParaRPr lang="tr-TR" sz="2400" dirty="0" smtClean="0"/>
          </a:p>
          <a:p>
            <a:endParaRPr lang="tr-TR" dirty="0"/>
          </a:p>
        </p:txBody>
      </p:sp>
    </p:spTree>
    <p:extLst>
      <p:ext uri="{BB962C8B-B14F-4D97-AF65-F5344CB8AC3E}">
        <p14:creationId xmlns:p14="http://schemas.microsoft.com/office/powerpoint/2010/main" val="3192623941"/>
      </p:ext>
    </p:extLst>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Volume</a:t>
            </a:r>
            <a:r>
              <a:rPr lang="tr-TR" dirty="0" smtClean="0"/>
              <a:t> </a:t>
            </a:r>
            <a:r>
              <a:rPr lang="tr-TR" dirty="0" err="1" smtClean="0"/>
              <a:t>Control</a:t>
            </a:r>
            <a:r>
              <a:rPr lang="tr-TR" dirty="0" smtClean="0"/>
              <a:t> !</a:t>
            </a:r>
            <a:endParaRPr lang="tr-TR" dirty="0"/>
          </a:p>
        </p:txBody>
      </p:sp>
      <p:graphicFrame>
        <p:nvGraphicFramePr>
          <p:cNvPr id="4" name="3 İçerik Yer Tutucusu"/>
          <p:cNvGraphicFramePr>
            <a:graphicFrameLocks noGrp="1"/>
          </p:cNvGraphicFramePr>
          <p:nvPr>
            <p:ph idx="1"/>
          </p:nvPr>
        </p:nvGraphicFramePr>
        <p:xfrm>
          <a:off x="835819" y="1935164"/>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766171"/>
      </p:ext>
    </p:extLst>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err="1" smtClean="0"/>
              <a:t>Interesting</a:t>
            </a:r>
            <a:r>
              <a:rPr lang="tr-TR" sz="3200" dirty="0" smtClean="0"/>
              <a:t> </a:t>
            </a:r>
            <a:r>
              <a:rPr lang="tr-TR" sz="3200" dirty="0" err="1" smtClean="0"/>
              <a:t>ideas</a:t>
            </a:r>
            <a:r>
              <a:rPr lang="tr-TR" sz="3200" dirty="0"/>
              <a:t/>
            </a:r>
            <a:br>
              <a:rPr lang="tr-TR" sz="3200" dirty="0"/>
            </a:br>
            <a:r>
              <a:rPr lang="tr-TR" sz="3200" dirty="0" smtClean="0">
                <a:hlinkClick r:id="rId3"/>
              </a:rPr>
              <a:t>http</a:t>
            </a:r>
            <a:r>
              <a:rPr lang="tr-TR" sz="3200" dirty="0">
                <a:hlinkClick r:id="rId3"/>
              </a:rPr>
              <a:t>://www.ictgames.com/calmCounter.html</a:t>
            </a:r>
            <a:r>
              <a:rPr lang="tr-TR" sz="3200" dirty="0"/>
              <a:t> </a:t>
            </a:r>
            <a:r>
              <a:rPr lang="tr-TR" sz="3200" dirty="0" err="1"/>
              <a:t>or</a:t>
            </a:r>
            <a:r>
              <a:rPr lang="tr-TR" sz="3200" dirty="0"/>
              <a:t> </a:t>
            </a:r>
            <a:r>
              <a:rPr lang="tr-TR" sz="3200" dirty="0">
                <a:hlinkClick r:id="rId4"/>
              </a:rPr>
              <a:t>http://toonoisyapp.com/</a:t>
            </a:r>
            <a:r>
              <a:rPr lang="tr-TR" sz="3200" dirty="0"/>
              <a:t/>
            </a:r>
            <a:br>
              <a:rPr lang="tr-TR" sz="3200" dirty="0"/>
            </a:br>
            <a:endParaRPr lang="tr-TR" sz="3200" dirty="0"/>
          </a:p>
        </p:txBody>
      </p:sp>
      <p:pic>
        <p:nvPicPr>
          <p:cNvPr id="1026" name="Picture 2" descr="C:\Users\User\Desktop\3.png"/>
          <p:cNvPicPr>
            <a:picLocks noGrp="1" noChangeAspect="1" noChangeArrowheads="1"/>
          </p:cNvPicPr>
          <p:nvPr>
            <p:ph idx="1"/>
          </p:nvPr>
        </p:nvPicPr>
        <p:blipFill>
          <a:blip r:embed="rId5" cstate="print"/>
          <a:srcRect/>
          <a:stretch>
            <a:fillRect/>
          </a:stretch>
        </p:blipFill>
        <p:spPr bwMode="auto">
          <a:xfrm>
            <a:off x="3772983" y="2520101"/>
            <a:ext cx="4977778" cy="3746032"/>
          </a:xfrm>
          <a:prstGeom prst="rect">
            <a:avLst/>
          </a:prstGeom>
          <a:noFill/>
        </p:spPr>
      </p:pic>
    </p:spTree>
    <p:extLst>
      <p:ext uri="{BB962C8B-B14F-4D97-AF65-F5344CB8AC3E}">
        <p14:creationId xmlns:p14="http://schemas.microsoft.com/office/powerpoint/2010/main" val="1146724736"/>
      </p:ext>
    </p:extLst>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Activities </a:t>
            </a:r>
            <a:r>
              <a:rPr lang="tr-TR" dirty="0" err="1" smtClean="0"/>
              <a:t>to</a:t>
            </a:r>
            <a:r>
              <a:rPr lang="tr-TR" dirty="0" smtClean="0"/>
              <a:t> </a:t>
            </a:r>
            <a:r>
              <a:rPr lang="tr-TR" dirty="0" err="1" smtClean="0"/>
              <a:t>reduce</a:t>
            </a:r>
            <a:r>
              <a:rPr lang="tr-TR" dirty="0" smtClean="0"/>
              <a:t> </a:t>
            </a:r>
            <a:r>
              <a:rPr lang="tr-TR" dirty="0" err="1" smtClean="0"/>
              <a:t>noise</a:t>
            </a:r>
            <a:r>
              <a:rPr lang="tr-TR" dirty="0" smtClean="0"/>
              <a:t>…</a:t>
            </a:r>
            <a:endParaRPr lang="tr-TR" dirty="0"/>
          </a:p>
        </p:txBody>
      </p:sp>
      <p:sp>
        <p:nvSpPr>
          <p:cNvPr id="3" name="2 İçerik Yer Tutucusu"/>
          <p:cNvSpPr>
            <a:spLocks noGrp="1"/>
          </p:cNvSpPr>
          <p:nvPr>
            <p:ph idx="1"/>
          </p:nvPr>
        </p:nvSpPr>
        <p:spPr/>
        <p:txBody>
          <a:bodyPr>
            <a:normAutofit/>
          </a:bodyPr>
          <a:lstStyle/>
          <a:p>
            <a:endParaRPr lang="tr-TR" sz="4400" dirty="0" smtClean="0"/>
          </a:p>
          <a:p>
            <a:r>
              <a:rPr lang="tr-TR" sz="4400" dirty="0" err="1" smtClean="0"/>
              <a:t>Your</a:t>
            </a:r>
            <a:r>
              <a:rPr lang="tr-TR" sz="4400" dirty="0" smtClean="0"/>
              <a:t> </a:t>
            </a:r>
            <a:r>
              <a:rPr lang="tr-TR" sz="4400" dirty="0" err="1" smtClean="0"/>
              <a:t>ideas</a:t>
            </a:r>
            <a:r>
              <a:rPr lang="tr-TR" sz="4400" dirty="0" smtClean="0"/>
              <a:t>?</a:t>
            </a:r>
          </a:p>
          <a:p>
            <a:r>
              <a:rPr lang="tr-TR" sz="4400" dirty="0" err="1" smtClean="0"/>
              <a:t>Clapping</a:t>
            </a:r>
            <a:r>
              <a:rPr lang="tr-TR" sz="4400" dirty="0" smtClean="0"/>
              <a:t> </a:t>
            </a:r>
            <a:r>
              <a:rPr lang="tr-TR" sz="4400" dirty="0" err="1"/>
              <a:t>game</a:t>
            </a:r>
            <a:endParaRPr lang="tr-TR" sz="4400" dirty="0"/>
          </a:p>
          <a:p>
            <a:r>
              <a:rPr lang="tr-TR" sz="4400" dirty="0" err="1"/>
              <a:t>Jar</a:t>
            </a:r>
            <a:r>
              <a:rPr lang="tr-TR" sz="4400" dirty="0"/>
              <a:t> of </a:t>
            </a:r>
            <a:r>
              <a:rPr lang="tr-TR" sz="4400" dirty="0" err="1"/>
              <a:t>marbles</a:t>
            </a:r>
            <a:endParaRPr lang="tr-TR" sz="4400" dirty="0"/>
          </a:p>
          <a:p>
            <a:r>
              <a:rPr lang="tr-TR" sz="4400" dirty="0" err="1"/>
              <a:t>Raise</a:t>
            </a:r>
            <a:r>
              <a:rPr lang="tr-TR" sz="4400" dirty="0"/>
              <a:t> </a:t>
            </a:r>
            <a:r>
              <a:rPr lang="tr-TR" sz="4400" dirty="0" err="1"/>
              <a:t>your</a:t>
            </a:r>
            <a:r>
              <a:rPr lang="tr-TR" sz="4400" dirty="0"/>
              <a:t> </a:t>
            </a:r>
            <a:r>
              <a:rPr lang="tr-TR" sz="4400" dirty="0" err="1"/>
              <a:t>hand</a:t>
            </a:r>
            <a:r>
              <a:rPr lang="tr-TR" sz="4400" dirty="0"/>
              <a:t>!</a:t>
            </a:r>
          </a:p>
        </p:txBody>
      </p:sp>
      <p:pic>
        <p:nvPicPr>
          <p:cNvPr id="7170" name="Picture 2" descr="C:\Users\User\Desktop\download (1).jpg"/>
          <p:cNvPicPr>
            <a:picLocks noChangeAspect="1" noChangeArrowheads="1"/>
          </p:cNvPicPr>
          <p:nvPr/>
        </p:nvPicPr>
        <p:blipFill>
          <a:blip r:embed="rId3" cstate="print"/>
          <a:srcRect/>
          <a:stretch>
            <a:fillRect/>
          </a:stretch>
        </p:blipFill>
        <p:spPr bwMode="auto">
          <a:xfrm>
            <a:off x="6174755" y="2204864"/>
            <a:ext cx="2736304" cy="3456384"/>
          </a:xfrm>
          <a:prstGeom prst="rect">
            <a:avLst/>
          </a:prstGeom>
          <a:noFill/>
        </p:spPr>
      </p:pic>
    </p:spTree>
    <p:extLst>
      <p:ext uri="{BB962C8B-B14F-4D97-AF65-F5344CB8AC3E}">
        <p14:creationId xmlns:p14="http://schemas.microsoft.com/office/powerpoint/2010/main" val="1894841987"/>
      </p:ext>
    </p:extLst>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Transition</a:t>
            </a:r>
            <a:r>
              <a:rPr lang="tr-TR" dirty="0" smtClean="0"/>
              <a:t> </a:t>
            </a:r>
            <a:r>
              <a:rPr lang="tr-TR" dirty="0" err="1" smtClean="0"/>
              <a:t>Times</a:t>
            </a:r>
            <a:r>
              <a:rPr lang="tr-TR" dirty="0" smtClean="0"/>
              <a:t>…</a:t>
            </a:r>
            <a:endParaRPr lang="tr-TR" dirty="0"/>
          </a:p>
        </p:txBody>
      </p:sp>
      <p:sp>
        <p:nvSpPr>
          <p:cNvPr id="3" name="2 İçerik Yer Tutucusu"/>
          <p:cNvSpPr>
            <a:spLocks noGrp="1"/>
          </p:cNvSpPr>
          <p:nvPr>
            <p:ph idx="1"/>
          </p:nvPr>
        </p:nvSpPr>
        <p:spPr/>
        <p:txBody>
          <a:bodyPr/>
          <a:lstStyle/>
          <a:p>
            <a:r>
              <a:rPr lang="tr-TR" sz="2400" dirty="0" smtClean="0">
                <a:hlinkClick r:id="rId3"/>
              </a:rPr>
              <a:t>http://www.</a:t>
            </a:r>
            <a:r>
              <a:rPr lang="tr-TR" sz="2400" dirty="0" err="1" smtClean="0">
                <a:hlinkClick r:id="rId3"/>
              </a:rPr>
              <a:t>teachingideas</a:t>
            </a:r>
            <a:r>
              <a:rPr lang="tr-TR" sz="2400" dirty="0" smtClean="0">
                <a:hlinkClick r:id="rId3"/>
              </a:rPr>
              <a:t>.</a:t>
            </a:r>
            <a:r>
              <a:rPr lang="tr-TR" sz="2400" dirty="0" err="1" smtClean="0">
                <a:hlinkClick r:id="rId3"/>
              </a:rPr>
              <a:t>co</a:t>
            </a:r>
            <a:r>
              <a:rPr lang="tr-TR" sz="2400" dirty="0" smtClean="0">
                <a:hlinkClick r:id="rId3"/>
              </a:rPr>
              <a:t>.</a:t>
            </a:r>
            <a:r>
              <a:rPr lang="tr-TR" sz="2400" dirty="0" err="1" smtClean="0">
                <a:hlinkClick r:id="rId3"/>
              </a:rPr>
              <a:t>uk</a:t>
            </a:r>
            <a:r>
              <a:rPr lang="tr-TR" sz="2400" dirty="0" smtClean="0">
                <a:hlinkClick r:id="rId3"/>
              </a:rPr>
              <a:t>/</a:t>
            </a:r>
            <a:r>
              <a:rPr lang="tr-TR" sz="2400" dirty="0" err="1" smtClean="0">
                <a:hlinkClick r:id="rId3"/>
              </a:rPr>
              <a:t>more</a:t>
            </a:r>
            <a:r>
              <a:rPr lang="tr-TR" sz="2400" dirty="0" smtClean="0">
                <a:hlinkClick r:id="rId3"/>
              </a:rPr>
              <a:t>/</a:t>
            </a:r>
            <a:r>
              <a:rPr lang="tr-TR" sz="2400" dirty="0" err="1" smtClean="0">
                <a:hlinkClick r:id="rId3"/>
              </a:rPr>
              <a:t>management</a:t>
            </a:r>
            <a:r>
              <a:rPr lang="tr-TR" sz="2400" dirty="0" smtClean="0">
                <a:hlinkClick r:id="rId3"/>
              </a:rPr>
              <a:t>/</a:t>
            </a:r>
            <a:r>
              <a:rPr lang="tr-TR" sz="2400" dirty="0" err="1" smtClean="0">
                <a:hlinkClick r:id="rId3"/>
              </a:rPr>
              <a:t>files</a:t>
            </a:r>
            <a:r>
              <a:rPr lang="tr-TR" sz="2400" dirty="0" smtClean="0">
                <a:hlinkClick r:id="rId3"/>
              </a:rPr>
              <a:t>/1minutedynamite.</a:t>
            </a:r>
            <a:r>
              <a:rPr lang="tr-TR" sz="2400" dirty="0" err="1" smtClean="0">
                <a:hlinkClick r:id="rId3"/>
              </a:rPr>
              <a:t>swf</a:t>
            </a:r>
            <a:endParaRPr lang="tr-TR" sz="2400" dirty="0" smtClean="0"/>
          </a:p>
          <a:p>
            <a:endParaRPr lang="tr-TR" dirty="0"/>
          </a:p>
        </p:txBody>
      </p:sp>
      <p:pic>
        <p:nvPicPr>
          <p:cNvPr id="8194" name="Picture 2" descr="C:\Users\User\Desktop\images (7).jpg"/>
          <p:cNvPicPr>
            <a:picLocks noChangeAspect="1" noChangeArrowheads="1"/>
          </p:cNvPicPr>
          <p:nvPr/>
        </p:nvPicPr>
        <p:blipFill>
          <a:blip r:embed="rId4" cstate="print"/>
          <a:srcRect/>
          <a:stretch>
            <a:fillRect/>
          </a:stretch>
        </p:blipFill>
        <p:spPr bwMode="auto">
          <a:xfrm>
            <a:off x="1494236" y="3212977"/>
            <a:ext cx="2105025" cy="2181225"/>
          </a:xfrm>
          <a:prstGeom prst="rect">
            <a:avLst/>
          </a:prstGeom>
          <a:noFill/>
        </p:spPr>
      </p:pic>
      <p:pic>
        <p:nvPicPr>
          <p:cNvPr id="8195" name="Picture 3" descr="C:\Users\User\Desktop\download (2).jpg"/>
          <p:cNvPicPr>
            <a:picLocks noChangeAspect="1" noChangeArrowheads="1"/>
          </p:cNvPicPr>
          <p:nvPr/>
        </p:nvPicPr>
        <p:blipFill>
          <a:blip r:embed="rId5" cstate="print"/>
          <a:srcRect/>
          <a:stretch>
            <a:fillRect/>
          </a:stretch>
        </p:blipFill>
        <p:spPr bwMode="auto">
          <a:xfrm>
            <a:off x="5094635" y="3501008"/>
            <a:ext cx="2305050" cy="1981200"/>
          </a:xfrm>
          <a:prstGeom prst="rect">
            <a:avLst/>
          </a:prstGeom>
          <a:noFill/>
        </p:spPr>
      </p:pic>
    </p:spTree>
    <p:extLst>
      <p:ext uri="{BB962C8B-B14F-4D97-AF65-F5344CB8AC3E}">
        <p14:creationId xmlns:p14="http://schemas.microsoft.com/office/powerpoint/2010/main" val="2274439440"/>
      </p:ext>
    </p:extLst>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What</a:t>
            </a:r>
            <a:r>
              <a:rPr lang="tr-TR" dirty="0" smtClean="0"/>
              <a:t> </a:t>
            </a:r>
            <a:r>
              <a:rPr lang="tr-TR" dirty="0" err="1" smtClean="0"/>
              <a:t>are</a:t>
            </a:r>
            <a:r>
              <a:rPr lang="tr-TR" dirty="0" smtClean="0"/>
              <a:t> </a:t>
            </a:r>
            <a:r>
              <a:rPr lang="tr-TR" dirty="0" err="1" smtClean="0"/>
              <a:t>your</a:t>
            </a:r>
            <a:r>
              <a:rPr lang="tr-TR" dirty="0" smtClean="0"/>
              <a:t> </a:t>
            </a:r>
            <a:r>
              <a:rPr lang="tr-TR" dirty="0" err="1" smtClean="0"/>
              <a:t>expectations</a:t>
            </a:r>
            <a:r>
              <a:rPr lang="tr-TR" dirty="0" smtClean="0"/>
              <a:t>?</a:t>
            </a:r>
            <a:endParaRPr lang="tr-TR" dirty="0"/>
          </a:p>
        </p:txBody>
      </p:sp>
      <p:sp>
        <p:nvSpPr>
          <p:cNvPr id="3" name="2 İçerik Yer Tutucusu"/>
          <p:cNvSpPr>
            <a:spLocks noGrp="1"/>
          </p:cNvSpPr>
          <p:nvPr>
            <p:ph idx="1"/>
          </p:nvPr>
        </p:nvSpPr>
        <p:spPr/>
        <p:txBody>
          <a:bodyPr>
            <a:normAutofit/>
          </a:bodyPr>
          <a:lstStyle/>
          <a:p>
            <a:r>
              <a:rPr lang="tr-TR" sz="3600" dirty="0" err="1">
                <a:solidFill>
                  <a:srgbClr val="0070C0"/>
                </a:solidFill>
              </a:rPr>
              <a:t>If</a:t>
            </a:r>
            <a:r>
              <a:rPr lang="tr-TR" sz="3600" dirty="0">
                <a:solidFill>
                  <a:srgbClr val="0070C0"/>
                </a:solidFill>
              </a:rPr>
              <a:t> </a:t>
            </a:r>
            <a:r>
              <a:rPr lang="tr-TR" sz="3600" dirty="0" err="1">
                <a:solidFill>
                  <a:srgbClr val="0070C0"/>
                </a:solidFill>
              </a:rPr>
              <a:t>they</a:t>
            </a:r>
            <a:r>
              <a:rPr lang="tr-TR" sz="3600" dirty="0">
                <a:solidFill>
                  <a:srgbClr val="0070C0"/>
                </a:solidFill>
              </a:rPr>
              <a:t> </a:t>
            </a:r>
            <a:r>
              <a:rPr lang="tr-TR" sz="3600" dirty="0" err="1">
                <a:solidFill>
                  <a:srgbClr val="0070C0"/>
                </a:solidFill>
              </a:rPr>
              <a:t>are</a:t>
            </a:r>
            <a:r>
              <a:rPr lang="tr-TR" sz="3600" dirty="0">
                <a:solidFill>
                  <a:srgbClr val="0070C0"/>
                </a:solidFill>
              </a:rPr>
              <a:t> </a:t>
            </a:r>
            <a:r>
              <a:rPr lang="tr-TR" sz="3600" dirty="0" err="1">
                <a:solidFill>
                  <a:srgbClr val="0070C0"/>
                </a:solidFill>
              </a:rPr>
              <a:t>too</a:t>
            </a:r>
            <a:r>
              <a:rPr lang="tr-TR" sz="3600" dirty="0">
                <a:solidFill>
                  <a:srgbClr val="0070C0"/>
                </a:solidFill>
              </a:rPr>
              <a:t> </a:t>
            </a:r>
            <a:r>
              <a:rPr lang="tr-TR" sz="3600" dirty="0" err="1">
                <a:solidFill>
                  <a:srgbClr val="0070C0"/>
                </a:solidFill>
              </a:rPr>
              <a:t>high</a:t>
            </a:r>
            <a:r>
              <a:rPr lang="tr-TR" sz="3600" dirty="0">
                <a:solidFill>
                  <a:srgbClr val="0070C0"/>
                </a:solidFill>
              </a:rPr>
              <a:t> and </a:t>
            </a:r>
            <a:r>
              <a:rPr lang="tr-TR" sz="3600" dirty="0" err="1">
                <a:solidFill>
                  <a:srgbClr val="0070C0"/>
                </a:solidFill>
              </a:rPr>
              <a:t>your</a:t>
            </a:r>
            <a:r>
              <a:rPr lang="tr-TR" sz="3600" dirty="0">
                <a:solidFill>
                  <a:srgbClr val="0070C0"/>
                </a:solidFill>
              </a:rPr>
              <a:t> </a:t>
            </a:r>
            <a:r>
              <a:rPr lang="tr-TR" sz="3600" dirty="0" err="1">
                <a:solidFill>
                  <a:srgbClr val="0070C0"/>
                </a:solidFill>
              </a:rPr>
              <a:t>students</a:t>
            </a:r>
            <a:r>
              <a:rPr lang="tr-TR" sz="3600" dirty="0">
                <a:solidFill>
                  <a:srgbClr val="0070C0"/>
                </a:solidFill>
              </a:rPr>
              <a:t> </a:t>
            </a:r>
            <a:r>
              <a:rPr lang="tr-TR" sz="3600" dirty="0" err="1">
                <a:solidFill>
                  <a:srgbClr val="0070C0"/>
                </a:solidFill>
              </a:rPr>
              <a:t>are</a:t>
            </a:r>
            <a:r>
              <a:rPr lang="tr-TR" sz="3600" dirty="0">
                <a:solidFill>
                  <a:srgbClr val="0070C0"/>
                </a:solidFill>
              </a:rPr>
              <a:t> </a:t>
            </a:r>
            <a:r>
              <a:rPr lang="tr-TR" sz="3600" dirty="0" err="1">
                <a:solidFill>
                  <a:srgbClr val="0070C0"/>
                </a:solidFill>
              </a:rPr>
              <a:t>struggling</a:t>
            </a:r>
            <a:r>
              <a:rPr lang="tr-TR" sz="3600" dirty="0">
                <a:solidFill>
                  <a:srgbClr val="0070C0"/>
                </a:solidFill>
              </a:rPr>
              <a:t> </a:t>
            </a:r>
            <a:r>
              <a:rPr lang="tr-TR" sz="3600" dirty="0" err="1">
                <a:solidFill>
                  <a:srgbClr val="0070C0"/>
                </a:solidFill>
              </a:rPr>
              <a:t>what</a:t>
            </a:r>
            <a:r>
              <a:rPr lang="tr-TR" sz="3600" dirty="0">
                <a:solidFill>
                  <a:srgbClr val="0070C0"/>
                </a:solidFill>
              </a:rPr>
              <a:t> can </a:t>
            </a:r>
            <a:r>
              <a:rPr lang="tr-TR" sz="3600" dirty="0" err="1">
                <a:solidFill>
                  <a:srgbClr val="0070C0"/>
                </a:solidFill>
              </a:rPr>
              <a:t>you</a:t>
            </a:r>
            <a:r>
              <a:rPr lang="tr-TR" sz="3600" dirty="0">
                <a:solidFill>
                  <a:srgbClr val="0070C0"/>
                </a:solidFill>
              </a:rPr>
              <a:t> do?</a:t>
            </a:r>
          </a:p>
          <a:p>
            <a:endParaRPr lang="tr-TR" sz="3600" dirty="0">
              <a:solidFill>
                <a:srgbClr val="0070C0"/>
              </a:solidFill>
            </a:endParaRPr>
          </a:p>
        </p:txBody>
      </p:sp>
      <p:pic>
        <p:nvPicPr>
          <p:cNvPr id="9218" name="Picture 2" descr="C:\Users\User\Desktop\images (8).jpg"/>
          <p:cNvPicPr>
            <a:picLocks noChangeAspect="1" noChangeArrowheads="1"/>
          </p:cNvPicPr>
          <p:nvPr/>
        </p:nvPicPr>
        <p:blipFill>
          <a:blip r:embed="rId3" cstate="print"/>
          <a:srcRect/>
          <a:stretch>
            <a:fillRect/>
          </a:stretch>
        </p:blipFill>
        <p:spPr bwMode="auto">
          <a:xfrm>
            <a:off x="2790379" y="3789041"/>
            <a:ext cx="3744416" cy="2247131"/>
          </a:xfrm>
          <a:prstGeom prst="rect">
            <a:avLst/>
          </a:prstGeom>
          <a:noFill/>
        </p:spPr>
      </p:pic>
    </p:spTree>
    <p:extLst>
      <p:ext uri="{BB962C8B-B14F-4D97-AF65-F5344CB8AC3E}">
        <p14:creationId xmlns:p14="http://schemas.microsoft.com/office/powerpoint/2010/main" val="3457074181"/>
      </p:ext>
    </p:extLst>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Differentiation</a:t>
            </a:r>
            <a:endParaRPr lang="tr-TR" dirty="0"/>
          </a:p>
        </p:txBody>
      </p:sp>
      <p:sp>
        <p:nvSpPr>
          <p:cNvPr id="3" name="2 İçerik Yer Tutucusu"/>
          <p:cNvSpPr>
            <a:spLocks noGrp="1"/>
          </p:cNvSpPr>
          <p:nvPr>
            <p:ph idx="1"/>
          </p:nvPr>
        </p:nvSpPr>
        <p:spPr/>
        <p:txBody>
          <a:bodyPr/>
          <a:lstStyle/>
          <a:p>
            <a:r>
              <a:rPr lang="tr-TR" sz="2400" dirty="0" err="1" smtClean="0"/>
              <a:t>Definition</a:t>
            </a:r>
            <a:r>
              <a:rPr lang="tr-TR" sz="2400" dirty="0" smtClean="0"/>
              <a:t>?</a:t>
            </a:r>
          </a:p>
          <a:p>
            <a:r>
              <a:rPr lang="tr-TR" sz="2400" dirty="0" err="1" smtClean="0"/>
              <a:t>Activity</a:t>
            </a:r>
            <a:endParaRPr lang="tr-TR" sz="2400" dirty="0" smtClean="0"/>
          </a:p>
          <a:p>
            <a:endParaRPr lang="tr-TR" dirty="0"/>
          </a:p>
        </p:txBody>
      </p:sp>
      <p:pic>
        <p:nvPicPr>
          <p:cNvPr id="1026" name="Picture 2" descr="C:\Users\User\Desktop\download.jpg"/>
          <p:cNvPicPr>
            <a:picLocks noChangeAspect="1" noChangeArrowheads="1"/>
          </p:cNvPicPr>
          <p:nvPr/>
        </p:nvPicPr>
        <p:blipFill>
          <a:blip r:embed="rId3" cstate="print"/>
          <a:srcRect/>
          <a:stretch>
            <a:fillRect/>
          </a:stretch>
        </p:blipFill>
        <p:spPr bwMode="auto">
          <a:xfrm>
            <a:off x="2462022" y="2595562"/>
            <a:ext cx="5282252" cy="3209702"/>
          </a:xfrm>
          <a:prstGeom prst="rect">
            <a:avLst/>
          </a:prstGeom>
          <a:noFill/>
        </p:spPr>
      </p:pic>
    </p:spTree>
    <p:extLst>
      <p:ext uri="{BB962C8B-B14F-4D97-AF65-F5344CB8AC3E}">
        <p14:creationId xmlns:p14="http://schemas.microsoft.com/office/powerpoint/2010/main" val="2526971101"/>
      </p:ext>
    </p:extLst>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Use</a:t>
            </a:r>
            <a:r>
              <a:rPr lang="tr-TR" dirty="0" smtClean="0"/>
              <a:t> </a:t>
            </a:r>
            <a:r>
              <a:rPr lang="tr-TR" dirty="0" err="1" smtClean="0"/>
              <a:t>positive</a:t>
            </a:r>
            <a:r>
              <a:rPr lang="tr-TR" dirty="0" smtClean="0"/>
              <a:t> </a:t>
            </a:r>
            <a:r>
              <a:rPr lang="tr-TR" dirty="0" err="1" smtClean="0"/>
              <a:t>narration</a:t>
            </a:r>
            <a:endParaRPr lang="tr-TR" dirty="0"/>
          </a:p>
        </p:txBody>
      </p:sp>
      <p:pic>
        <p:nvPicPr>
          <p:cNvPr id="2050" name="Picture 2" descr="C:\Users\User\Desktop\download (1).jpg"/>
          <p:cNvPicPr>
            <a:picLocks noGrp="1" noChangeAspect="1" noChangeArrowheads="1"/>
          </p:cNvPicPr>
          <p:nvPr>
            <p:ph idx="1"/>
          </p:nvPr>
        </p:nvPicPr>
        <p:blipFill>
          <a:blip r:embed="rId3" cstate="print"/>
          <a:srcRect/>
          <a:stretch>
            <a:fillRect/>
          </a:stretch>
        </p:blipFill>
        <p:spPr bwMode="auto">
          <a:xfrm>
            <a:off x="543116" y="2636912"/>
            <a:ext cx="3354471" cy="2232248"/>
          </a:xfrm>
          <a:prstGeom prst="rect">
            <a:avLst/>
          </a:prstGeom>
          <a:noFill/>
        </p:spPr>
      </p:pic>
      <p:sp>
        <p:nvSpPr>
          <p:cNvPr id="2052" name="AutoShape 4" descr="data:image/jpeg;base64,/9j/4AAQSkZJRgABAQAAAQABAAD/2wCEAAkGBxQTEhUUExQWFhUWGBsYGBgYGB0YHBgaGhwYHxscHBgcHCggGBwlHB0VITEhJSkrLi4uGB8zODMsNygtLiwBCgoKDg0OGxAQGzQkICY0LDYvLDQ0LDQsNDQ0LC8sLCwsLCwsLCwsLCwsLDQsLCwsLCwsLCwsLCwsLCwsLCwsLP/AABEIAK8BIAMBIgACEQEDEQH/xAAcAAACAwEBAQEAAAAAAAAAAAAFBgMEBwIBAAj/xABMEAABAwIDBAYECQkGBgMBAAABAgMRACEEEjEFBkFREyJhcYGRBzKhsSNCUlOSwdHS8BQWYnKCk6Ky4RUzVGPC0yQ0Q3Oz8YOUoyX/xAAaAQACAwEBAAAAAAAAAAAAAAACBAEDBQAG/8QAMxEAAgIBAwIEBAUDBQEAAAAAAQIAAxEEEiExUQUTIkEUMmHwUnGBkaGxwdEjM0KC4RX/2gAMAwEAAhEDEQA/AG4i9LO96PgTeAVibgTZRgk2uY1ptQi+lV17GaflDqSpPrQFFNxpcGeNeerrO9Zrsw2mZOtCVfHQMo+KlPWN+ZmOEmTz1r7CstknNl7JygXsTBFyLkSQLXmafNs7u4XDpLhaIbSYJzOKMk2sFzQRL2A+Qryd+9T+xyOAYo19YOCcQC+02EwMilEzICbASI4RJ63b3AE2ChuMvwYAMpICSogWudADrGvYABRoYnA/IV9Fz71SDGYH5s/RUfeup8mz8JgfE0/iH7wPh20AJJ6IzEhQT1U90esewmI7arOpQFgdWLSYT4/Fty46TTJ/aGC+aVy9Q/fr7+0sF8yr92P9yuGnt/CYPxlP4h+8BulojNLYOgQhKTxUbqygE6CRbyE9sBASZyEqAAlKeqeJ9U2F9ASbdtGhtPBjRhX7tP8AuV7/AGvhPmFfu2/9yi+GtP8AxMj42n8Qg0oQFJQSkQOsoJSDfKTonhYAdknWpsQhopJBIiEiIE/w66k35CTV8bbw2vQKvr8E1f8AjvUq9psgScKoAEC7TQuRIsVzcXmhOltz0kjW046wM08nIASQQSUmJ56nLc37uqNK5efSSMubKIESQSJMknLqdeyeyiw23h/8Mf3bX3q9/ttn/D/wNVPwV3aD/wDQo/EJQbxCAgjMSSTwVwjLqOcn2cZq1hUwi5UM90iSSURrPC/vPKajxG8zQBysQrgcrdqad2nS+yFrwigYEEpQAoEWKSYkUL6Z1+biWV6quw4U5isziMq5Tmy31mSOXZPPlNSMPpTclRUQU/GASDOgnXQTbVVPoww/w/8A4/tqRLA+YHmj7aqFR7/xLfM+kQMKsC6bL4SFnKOJBCoJjmBEm9XNnvgKhOaEoWSb3MXOszFhy7TeqHpLfW4+3hUy030YcWEkHpFKUsJBI4JCDbmruoWd0UpYU/h3lh9qFZAQDE3IIgpIufCiWsAgE8yC5IziMK3EKupJJ7BE34kKnw4T2Vw2QkyhJFiO/W11aG09kjjTDuXtpWIwbbjgRn6yVErCcxQSM0cJ1taaN/laebX74UPw2D1ned9IjpgzKFEnifsCuweZ7qsYZZEdVVpsBrPE9aTa0cY1FOB2igfHZ/fiuFbWR84x2f8AEDhrRijHOf4nG36RRSFHq5IBUZGWIBM3Juedye6u3WirRs8pgafbqZPPSmY7ba+dw3/2BXB2+x89hf8A7AqDpwZHmwNhmCVDMhcdqQSTzKuOg4cBapMOVZiEpGYesgRmAMXKY0MxbSRNE/zkw4/6+F/fiqCtoIXi2nGltKzAJV0a89pIv3zAP6HZXNXtAMJXDHE4xGFWU2ZVaLwJ7fi/jtrtplf+HUJIOlrTr1L693ZV13enDJJCn8KCkkEFwyCDBBtYg1H+d+F/xGF+mo/6aPyfzlfnD6TlnCOfNqi1oPDwnvqycK4rVJ9vPu/ECqw3wwvz+G81n/RUzm2G3Uwh1kHgoJWSO0ApHtqxKc8DMFrwOeJZRh1fJHmfx2d1epwypmB9K3H21RXinJs8COYbQJ8Cma5/KXvnj+7b+5TA0jdZQdYsKhhR5Dx/rUqMOYjq+f8AWhKXnfnlfQa/26lS6586r6Lf+3RfCtB+LWcNC9T4BPXPcfeKibVepdn+sru+sVk1fMs03+UwZvowpzDLQgSpTiABzOYWvSIndrFadArzT96tA3pxPRsFyM2R1ComJhQ48KWfz6X8wn94fu861q2sC+kZmNqEqL+s4gdG7mKP/RN/0k/erv8ANrEjVqLxdaBeQPlc4os3v2sRGHbAiPXP3asMbecxZKS0hIF5CiTJsmQQJGbLfhaisuuRCxUSqvT6axwoY8/faBfzVxXzQH/yI4a/GrpG6eKJjox9NP2094TFqUJAHXIMHQlSCIPL4RIB76Vvz6dB/uWxwiVW1qadRbaMqBO1Gk09JG8nmDl7o4oatj6aPtrsbnYr5ofTR9tETv46RdlrzV9ZNSDfp35lvzVV+7UdhFtmj7n7/SBn93n2kLccbhCElSoUCQBqQkGTGtqgwuJzq6IhOWMi1p63qqlKgRYEAqHEWFGdqb3OOMOoLSAFtqTIm0pItSlu60UqDkSEkGCdYiAe+BSeqa3cAeD7TR0denCMRyPfMY/zVxN4bBE266bjhx5V0ndTFH/pj6aftood9nSI6FvzV7qkwm9i1rA6FsTqcyjaLnW9OtZeq5IHEQWrSswAJyfvtF17c/EEwQkGJjOkW866O4WLiOsIFh00DyzU47Of6UKDirqI4CIzXSOWgrvbu23cPlyobKTbrTIUNQIItEX5zSdWpa89BHrNHXp13ZP3+kss7uNcUcB5wJ+uqG8m6KHWcjQ6+dKrqy2uCPbVBO+j5+I15K+9Uze9b6j6jX0VffohpGU7sCQdXW425Mz/AHt3cOEU2ly3SJJTlOa6TB7bSnzpgwbuGZdU41mh1rMJsQU9UyDcJMzPGpN8nnsYhspCOmYXnSEggqSqykhRJi4SqP0aAYTEuYtbSXVKzIORCFqMlSj1VLVACUgwf2fAraiti3+I7prFCYHt3jSv0clV+jaFtJjzsb87618n0a/oteZ+7TtjV4pJPRltYHygQqwufWg+yhDm38SkwpCEntQR/qp9FcKAMTPt8vcS2YEHo3/Ra8z92pG/R4oCJbjlKuOvxaLL3hxHNA7k/aajO8r/AOh9H+tWbbPpKs0fWDU+jvsa8z92u0+jv/te37tX/wA5HpPqfR/rXX5xv80fRH212236SM0fWUR6Pv8At+37tTnY62FNt5goAhQAmEiRzFtPZU/5wv8Ayk/RFW9l4lTqnFLgqSgZbCAU5iLaUrqkYqA2OSI3pGrDkpnoZUxO44W4tZLfXUpWh+MSeVDto7soYKQoJOYE2HI9tE/7ff8Alj6KfsqrjMct0grMwIFgPdTaK/v0idjVEenOZQRsxv5I8qts4RKbgV4mpkmrcSoSVNdio0mupqJMmTUyDVdJqZo0Jhz1rWrGz/WPd9lVWDerWzvWPd9lecq+ZZ6OzoYK34/5R39dH8yazKtN34/5R39ZH8yazCtzT/JPO67/AHP0naTRPZGP6Mn9IRPb+PaKFivqvsqW1Ch94nVe1Lh19ppu7mNLg14z3EkT3XE+NIu8KQMU+BoHV/zGiG6e0ihWXNHI0R372TMYpAsuEuxwXwV3K947aQ0Q8m01N1+8TT1x+I062p+v0ieirCDUAFdGtiYIOJfmQRzEVdwCc2FUeKcp8Jj66ENrPOiO6rwUFtH4wUk9k8fOsvXeiyt/rNzwz/Ursr+k4mrOAV1rTMGqZMG/C3iKvbLdUlaEJCSFnrmZIEgiI0uNDPA24362wLQ31GJRoay94HbmN+zcGQmSIAvPZzmlLbm0i+7MyhPVRPKdfH7Kc96EqGCWEJUSrKmEgkxIJsLxANLWx938xSXZEmyR3/GP1Cl9DUta7veOeIWPYwrXpKmytmqXBVISowOZ7ewdtHhgkgQBA4xytrztVpaTIUmIkADgAAuB3WTVdGNStDbqfVJII/RIBg86aZi3WUV1qgwJErYwUesdQe5U6gjt/HKrmzdhJSlJXdTbwUkm9kRlBB4Rx4a1Mxrk5aH8eNXOmhWXgSkdtwPrqvEuEI5vx+PxauXGkrGVYChw7NdOINepVeqmOxGVTcfHUQe7IsjxJgV0IwBtXBFpUag+qefYe0aH+tDimnNTSXkqQr9EjmCUi48jb+lK2Mw6m1lCtfYRwM8u+r0fI5iV1eDkdJUCec+FdZdarY7FFGaElSkmCBwPfx8KlZVmTOUp45SQbWgyDehTUVu2xTk/fvObT2Im9hgfftJ8t/xr/Sr+7uKWC78A7BBGaWogAiT8JMcdJ7KHpTej+zU5WlHm0r3UtrH9aL9/fMa0K+h2gQGvRXITXYtrae2KePEQHPSdAV2DXqTUiUgmoJAGTCUEnAngroGiuCwomUqCk8QbhQPMag0L3hbcw6m1tgraUoAn5BzI9aLwU9InkZpT4tSCe0d+CcEDPWSINTNmh2zMUHGwYIULEK1E3vPYRaryKvRw6hhFrEKMVM6Zq7s/U932VSY+2ruAHWPd9YrzlPzCejs6GB9+D/wjv6yP5k1mYp79JO2G2mS0q63FAhPGE3J84FY0raTpUTnIvoLCtmiwKsxNTp2sszniNYrpNBtk49QIC5UhRg3uD386ZnMOkLQlKgSv1QSAdJ91MV6lCdp4MRu0Vi8rz/X9pC2YII4UwI39wyGVtOpW8kpyqCIGunWURfjblWb7Y2uVkpR6g/i7e6uMOkKwznykrQT2gyPfS+p2u4YdR7x7Ro9aEN7+0KN7abJ0UBwmDbtiigWCAQZB40jg2Jo/s/HIK8qAoI0GYzJ5mwieVX16g7gGi9+hXYWT9oZC6fd08ellDQQkQsFSzoSZuZ4mZFZ+lVMOxFFWHcCQorQrqBA64zRcHWAcx8KjxBHNWUOCJ3gjjz9jdGEn35ATi1ECAtKFjhqmD7Qa83VwpUQvq2MDMY0ifG9Etv4Fb+DLpSouMkHMoEKUn/qTNiB6wPYal3UYKUNj9HMRPyjPuoivnUbM/nLHB0utLMM9v1/xGHG7TSyznxBDaUkde5EmwiJMzalN3fXDm7WIR0iVQW1gpDicxFiUgJXlykc9CK59L2NyYJhvi46CecISon2lNY5Mr74qhQa/TG3YW+ocTbsftxCsN0rdyoQEz1guIggjhPPS/Ghu6zhOH6JVlJM342ApR2K51CmZSmMp7D/6pi2U90awTooZT2dvn76uOAoaJBybCmOkcdkElRkzlEefHwrlzEZHFKPqhST2x/SJrvYogq7qnOElSv0k/wAs/eqJeIUiF8INx4/VS9vg+4noygSUKBI8FX7aJbIeJbyq9Zrq94+L7o8KF7xuSsfjgalRkyLGwuYLb3sWkwhKYyyVGTeMqUgSOPOdeQqTebarj2HIaQhTgCbGASCRnCSbA5dO+hxwqSoHkZPGZkj2kmr7YSDIEntqWrJ4AlaXL1Jg5hSnrutLaIA6qovbTuHG2sxVxlIQkJTOUEkCZibmJ4TwoftzaoYSJNzoNTHZOmmpnzIqrh9tuuxkDaRlUcpSFaEAdY9Y2njSqijSngc95e5v1IyTx2h9Bk+NMWDn8jXzCD5W+qlXZzqlJKlgDLeRoRz7CLe2nHApnCL/AFSKG21LbkK/X+oh6ep66rA33xEHeLbSmYQhIKimc1uqL8OdJ+KDq/hOkBUIMSDl5SNBVbb+MLmIcUTYKIA5BJIHuqu28ZECTehudnbOZZRWqLj3jhhN4lhCQVZgSpIWBNgBKoi8KIvyph3b2itaYcnpB8aIBAt5zfxrP1SUtiU+sTOW94BE8tLU3bu4tC1DrALKioCZ6sCw5TrHbSy2shHbtGGoVh9e8b2sYpJv50Q/tRtDai+QGiIVPI8IFye69Cyb0ub14d5xxlCLIIPW4pVxtxlPuNMWaU1DeDwO8VTW7/Sw5jE2WikLYWFtFRCVCxn5KgQClQvYgVK2au7ubOb6MIUgKSIImLHnIAvPGvdo7OLSpF0HQ8uw/bTGj1FdlY29PaL6mh1YsZUZNX8Aese76xQ5vWr2zz1j3fZWJR8wm5b8piB6Z8OMrLkXzqQTPDLIEeBrM8OhKlCbXvetm9JmDDuDcB9ZLiVIPJUx7QSPGsQIIJBBBBuK1EB2zPLDdiM6X0ISCkAhNyfDj41NsnA52nMWsytDmQDlKFKke0UuJCsk3CVSByJTE98SKPbtbbQ2h/Du+q9kUg/JcSYueAKCRPZ20VaAGV2k7TjiK1E9jkZH0n4zdu9JBqhjWS24pB4GPDgfKK6wmIyHvBHnRMMicJDNEMEsJKZtcGaGGreIT1UHsI8jUmdHF5Q1GhuKJbrYnK9lJgLgd95j8dtK2yMQVNwfiGPA1eaKswyzmm0azwinlHmVYmIXOn1W4DoZs35SOjVmNgCI4EaRHbQ7YjY7OtAT1SLd51tPnUGBUXEgKVlUbqAWkEHl50Y/JVDKUrIMgQTII5xzoKk2L6upj2quFzgr0EzL024rNiMOyPiNKWR+uqB7Ee2szUq/4NPnpbbUrGIeKTldQAi+oRA8Lq05EUqYTZ+YLVpkSVeVKuwzmOVKQMRj3LwCnErCL5b6wCDNhOp076MqchskiYk+HG1uE0D2NtQNIY1VCi5AHrmcom9uqIHKSeNGdt4oZXFARmPq8s0SPfU02lgyMOByJTqaQjJYp5bgwnsne3DKAleVQEXOQmIuZI/Ao0zvjhQpPw6HIn1esQk6zlkahPlSGjYqFpScoKicsDUkpUYHlFcMbAbVCkzkUcpi41Bg3BQoECxqkanjpLvLEfl75YUqKgpxCslzkJCgCeAEykibjSq7222sS02tsyqetAIAIsQJvrQTDbHaR8SYscxnW0RMHUzRfG4YJbSpIAiB1dCDMRHb76t0+o32AGVamvbWSJGF1IF1VBqdsTWniZQMQ98sXOJVySEp8hJ9pNebMx+RQH6MVS3nIOJdjTOfZaoWvWT3D31i2gNnM3ahtUCPez9uQkE6SAe42PsMVpmy24wUTPUVc+MeVh4VhmEcltQ0t90VsO6GKLmziTwSoHs/EmlqgRZx9Yw2NhzMK2mhSVqziFElXmTfzqsy5TZvfs1RzrCTDFlE2lKibjnB99J0mmKm3pk9YNybGwITacBbUZEgjv8ADxFGdnlSncNHBSR3gZQr3i3dSolszHnT/wCjPB/CJdXdLYWIOnWSAPH7aCxBx+clGJBj4RStvrvGrDZEtgEghSweIJsmeEib9opoBrNd/cMpeJIjiL69XKIMcePtrS1C7l2YzniZWmIDFz7czWt28el1DbiPVWkKHjw7xpRLeTpQwXWf7xoFeQiUuIA66CnicskcZHbWeej/AGojCtIbJU4kqPrDKUE3hIkgjU63vFaocSgNlwqAbCSsqOgSBJJ8KUGlegYbp7R4aqu/5D0iacQkG5Aq5s/EpBNzp8lXZ2Uu/lMY5CfnGVjxBzD+WPGpFbbuAw2XVKSFAxCRJgSTBPO3I1i0l9wxNS3aFOZb3zZKsOueqkrT1iI42EaknlSMjd0LU4F5FhuJINxbsvpRzbL7+ICGnAno3FSJUbZfjBCYuTMRcA8b1VwmwDD6ykhmTo6tJkd828q113FdueJjvt8zeByIqb6uIDyW20hKG20pgaAmVHzkUru3vV3bbsvK4XiJn28eFVm1CCDyMHkedWIu0YhlixzL2zMuIUhl1QSQCEORccQhR+MNYnQnlQ9/DKSSDwMVZcWF9FlAKkpGYgR6ptJ4mAL0347DpeWlaUEDImbcY49sRUWOEGTJrUscCJDWFUZIBhIk9lScIPAn+tNe0G0NNkkfHRmj5IUmR40pvOSpR5qJ8yaiuzeMw7E2nEKbCtnp/wB2N3HVfCFKQD8ZSpgfqoMye0iln0ct5niJyk+qqAQDbUEaHTxrYsDYXQEqFlACEzzFP0khJj6msNbmVlbGalKVMoyqsCkQQY4+8VzhF5MPlUolSS4lKuIgG/bFhRbEvhCSpRsNe3sFKmL2gIC1AhKrWEhJBuk8jx7ZFDbdhce8a0ejDWb8cCJHpVJHQgcFKKROmcZtOImO7rCru0F4NrAqU2z8K62RcOx1k8Qo5RGvhVbfTZ4xDuHzOohx1LKYvYzry4Ce2mvbGzFrZyulCUxByJvHIEzSWOJrNWGcyjuducxi8JhsQh1SVBKkuCLFaVKnX1TPIEchQ/f7Yy8KReUOKzJPdqk9oJHeCKZvRYpKdnN5c467nrmT66hNgLW5c6i9LT84VlPHppHcEKB9qk0fyhiPeLWpuVc+3SIuyMWttaCVoKCoEgwCCAbifGi+0x0ahiGT1VlIcTwmRCo50J2IACCcpTfW50Iiybi9XNqqQhpakpWnq6hK0pPIHMnLrFIk84nDpCuNelsqGoBV4jT20ZxRJZVIA0IvMgqBkdnfSfhMSCkZukVI0CLX7pmnBhE4eU3lv3Dla/eJo6Dhx+cG0ZQj6QUmKl2mlbGU39YBYTlkA6HMdAb3tdMV2AGxmUet7v60L2rthaw24hRyIIQsAEZgkLObPpAB04mmtRrVsY1p7dT/AGlGm0RrUWWD8hM/2m5mcKvlKJ56mpWB6h/FlVBjFSsntJ8zVnAkHJPBR8rGqT8sbHWXdk3BHZ9ZrVPRkZYcRxSSIOhEkcewR4isp2csIGY8R9s0wbJ3sGHbdCP7xc5b9UEkHMecda0axU16W5mDqvEF9TUoKk8xo2ttPCEuNOuIANlIUZPcY4ikHG7Gwcq6PFW+Kno1GD+tYRQx9YWokqkkkk3JJOpNudS4ZaU6Ak9thWvX4ZWGySfv9JmWeIWbeBCOzNit26RaoMBRSMtuMTNMiN4mGGSGUBKcxS3f1lACCqb8/Ic6UcRjFEXPgKjxjPUaHefM/wDqnG0lI5VeREE1N59Ltwf8R2xO8S0vqRCckJgxoSAb30M68K92wlLypJUCUGIJ6ik3BF7cQedBsUm6FcFJAPeBHuirIJyE8klP2ez3UwKlHIERbUMeMyl+UEgnuBI4qSUqB78seZ506Yt5/EspwTYhtbmV5yfUa1jLIkFQI8hxpCw0kqSNOkH/AIiK0PYSCH3CBIykn2Ee0Ul4gAaGPbM0/DDt1Cjv/eDsfhXOlbeQkkNlKibQAFHMCeFooRjEwrKXlJBC8oQkgJCRCRpOpWfGp2H20qzK6Rax8ZSp74TOVPgKtHa6OSvZXiE1HlcKuZ7d/Dnt5Y4gjBYZvMyS8sZWyZINjyqVtzLhI6R1XXKlBKCVGTpPAa0WZ2oFKCUpUSe0VbxuPSkEIVKouo6Jkezxv2U9pbr7z6U475/8mZrdNRpR/qPz2xz/AFmJYxwKWpQmCoxOsdtEdg7O/KHAj4oEqPZVHFIlQQkXACbfGIsT4067rYPoGlqMZ1HygaedbNFW9uekyNZqBVVweT0hXZ+yG0DQQpQSO2AST3aUXW2kDSodnYhtTKE5khxJkZra6wfOrIwa1mAkxE5rRHYZMmlNfpLbbsoOMfpLPDdXTTR6m5J59zFPefDlTassSb9vVvb2Ukh0EQeOh7a0zabEOZRoBFZ3tLAlBUeAWod16a+D8ipf5lNXiQ1F7qeO0Mbm47o3E9i0k92h+qt1bXmVYyFAERxHfWB7opcGIaW0nOoKzZdAYHE1pW9G1sQME2kpDKn3OjJalZQ3lJVa0EmBAPE1Yp215Mhxuv2iEtsbVbf/ALh1LiWyUrAFkq0udCOEi16GpMSlIIJF2zeY5D447usKVdlNLYGRnFZEkknPhCUmRBzHMokRAiKpbR2hj21dGVIdAghTYC0xwyqFweyxFJEbiTmbNN61oFwZZ3pxzTbmHypKXA5mVm0QBAzJOs3m/wAmjW9O2cRhWDmKXJshcSJOhkWPODypJx2KfxC2ziGi5lGURLZiZ9YantINMo3caxWRT7ycOyLlsnrkngQLJ7+MmoIAxzDWwvuwPyjluJilDZzMtqWtKLyZJClEokakQR5VX9KSV/kjSlWBdFuRyOn6qb9guNZAGnekAAAObNAFgBPCgHpaH/Ap7Hk/+N2uc5EpsI6TNt3H1JUrKdQAR3mxjnajWK2SrFpfSM6ujYW8MyrZ0RlASOPrUI2CjqKVHxonhYD7a030d4UKD7hHrlLXgASe4dcW7KWXmyB7TIthY1XqhVvkz7pBHhTfhdshDeQhSSkxMRmmTw5XEdlICB0Tqk8ErUn6JI+qnrZmEDzYaJ6q1lJ7EqQDae0T3iosQE47yUYqcyXZWJwbg6XFvZhJy4dOYkwdV5RN/k2HOdKbsftjBOMpSVQ2U9VKm1QlSYywCAB2RWSbyboDDvrbQ6VJTBlQAJkAmYtrUOD3SUpPSB1M8RlMjsPv8asVUQYBhNYznmCMWR0i40Bt516w7AV2An6qIvbEWFKOZJk8ia8Tsdwz8IB+zRh68cmDtfPAkDrh04C1RBNTY1nKrLyA9wqvNb6MCoMxCpyZKEHgKnYSRXWHdB4aVK7TaqMZEVdznBErOm9ElgLDZ5C9Dym9WcOKlesrs6CGRiQBBulQynsOqT5z51YQ51FjkB76ClX47jRHCK+DcPMge2rIkyYE82I3mdWP8z6o+utM2e0oFaAej0UTF1G/HgBp/wC6Sd020B/pHFpQjMmVKIABJAGttYrRRh2V+riGVcoUJE/qudg4V57xpnO2pPzM9L4IEG65h9B/eZcvZ7ny/wCEVGrZzvy/4RQ478H5seR+2uTvyr5tPkftrBGlt7D+J6U+Ijuf5hvCNLbSsmVlQAAEC2pkjQaUH2lilqBSTfghPqp7TzodtLehTycpBTeepY+c0HxOJKrZjlGkn31raXNdewjmef16NqL/ADM8cQk1hUN3CvhNcx0vwAowztZAbSlUyJmB2mlFtRzC9XlKpqu0r0itukFnzkmMjTwIF/Oj+720koWQpYAy/K4yKVNm4nZqEzim8S46q/VVlbSNJAScxNrzU6sTsg6JxX0j9Yqw6vHGIuvhmCGDR4290ZWhQW3rc5hp50p7S/J3FP8AXEFUpsYMxPDnNBscnAkThlP5wR1XAMsc80VAXNPP7KNdTuXGJD6EK2c8w7uzsNnOhSXnELzD1VAcDzHOPOtdYbw3RJbxPREEnJ0kXjiFH41+Ffn7EOnNAJgCK6axS0wQqYvCusk96TYiqLGUjaBiN01uh3E5m54jdnZ8yHAgHgHkx/FJ9tQbV2JgUNEodSFpSSAlxKis8La+Ucaxbam0UqWFt4dhsECUpaQQFDUiUyAdYqHD7YdQZQEoPNLSE+5NJug7TRSz3jjtFu6ew1ZxABRSSvbj6tST+yPu1bwG2cQVQG1ukiyQjNHbATS3kN3jHnjtNb9H2H6pWeCco/aVJP8ACmp/Sgn/APnOH5K2yPpAe4mvfR9jW1YdLRcScSlJLzWim5UYBSQLAFIkc6j9KwP9muEcFtE92cD3kVcFwmJSzbjmZ5sMfAphKiSpR5pF4mOJtxrVNxGsuEB4qcWT4Ky/6ayrdraoS0loiFEqg8OsSRWx7s4fJhWUnXIFHvVKj76qqHrJnHpMM372d0W0MSiIlZcT2pc60+ZI8Kubr7xFgDOgrLakqHNTd0qE/KGYET3VY9LySNpk82WiP4h7waXMM5IVcaaftJo3giO23gjEYqQ6htDiErStwKAKVAZYABJJBsKbd2Nn4BqF9OH3EAArIISBPV6mhjQEyaUXR8Jss/5GD9jhrVNrpzJg3F9aCsckyYPxb+z3brDCzzIE/SAof0Ozh8TCj9pZ+ys13z2JiU4lTrV24BsvKQQDMpm+k0puKxI4ufTP3qsIDdcTgxEbPSSxh04hC8MtspWjrJRMJUk9pOoI+jSeU1GlLmbrZj3mY8zUoMGtfTODXg+0zb1IfI9540spNqul+RpVAOk6W7q7M8z51y6wrwBBbTB+YSwOEU6qElItMqOUedGmNhkWLrQNtCpV/BNBdkmxPbRfCYhIIK1FCE3UoDMQOYHE0hd4tcr7UAm/pPAtM+nFlpOeT2kGOw/RwQpDiSYlBmDxBBuDUvSAMgTcq9gFFsO5sOBd2eJUp4EnmREVOtWxCLLcSeYcX7imn08SYD1DJnnbvDVZs18Dt1nW6rqcykqMDqK1jQ09NuNaZp/a/rSNidyGcQ10uzsV0pGrS1AlUDRKhF/0SPEUglRE3UCLakEdh5GkNUiamzzCI3pQ2mr8uGxu23+AK8O7qPwBTGa4VWaLW7xzEXju+ilPFN5VqTyUR5GtJVSRvPh8r5PBYCh36H3e2mNO5JwYDiCKIK0ocaJLbgFJ1FOiVPKeNHVSeUj6/tqJs2qy+Oorsg1TbNQ0JekvYROpq42q/wCOFVWbCi27mGDjoQrihyO1QQoj3UYOBKW5gkq1NdprwJrtNBCjDurs/pELUR8YD2T9YpgGyByFS7r4Po8MgEQVdc/taeyKLgUlby0uUYEDtbISTpw+yjGzsGhkLUB1oie+u0DreB94rrFKhtXh9dAoAOYUzDE7VdZxrjzayhxDiwFC8wSCCCOskgQQaesRvwjHbNxTLoDeJ6LMAJCHAkpUSiZhQgnISdLTwzPbzn/FP/8AdX/Maqod9lO4yIGSI84DZrT2FacTKVBIBKSdRY2MjUGtf3aWThGCoyejAJ0mLT7Kwvd3a2VBbSYIUSE8FJV60doMHxNa9sHeTDIwzKFuQpLaQoZF2MXEhMUqp2Od0tHqHETPTO2BisOqB1mVA9uVZ+9SFs1okuqHqoAHipSYHkDT56XNosvjDLaXmKC4k9VQgKCCNQJuk0qbCxaTgsS3lAUlbagsC6gpWh5xHkeyiYggkTsYjM+q+zD/AJGG9jq60ve3aH5Oz0hEgOJSr9VUgkd2vhWVvYpJGAIP9202lVjYpecJ77RpTrv5tth3CLQ2uVFaSBlUNDe5EVWrABpMHY9eYFUgg6RyMxS3imAQbcKhwG2MoSwrUqQUd2a48NRV7FDqnuqqzPEGBcXhRypdx7OVXYdKa3JMyIva8yOfZQjaeGlJtcXFM6O7Y+D0MpuXIzF9FSzXAF67pw8cQBCOA9TxNe7SVDR7Ske2fqr7BH4MfjjXG1j8Gkc1j2A1lAZu/Weqzt0X/WD4r0CvRXsVp4nl8y5sbaSsM8h1PxVAqHMA+8Xg8KM79oAxi1JEBwJWY0JULkd9j3k0tOJtTVvaM7ODf+WykHvTahHDTmPplRW8Dk+qj2/bRXC4lSmwtUCQg2E+sb27BFF2t2kIEZQeZN5rrE4PowhKQANAB4VmMw9hHSowYqbV2u40pwZISn1SoG5mInQkcY5Ut7R2qp8DOE9W4IEa68e6re9O0i6+9Nwla20XlIAVEjmSATPaKCItf8X/APVPVIAM4lDSXDtZlpT8pSU+ZAo3ttIGIcCdJt5C/nUm6+BDuZahdK0hJ0ixJ+ryrnbRKlh4memBWD2BSkj2AedGlgLle0GxMKDBaxKT2g0ObFxRIGD2aGq7eFUIUUmOBq5oC+8sHSjO6jwRimCowM5J7gm/sJoNmohgMIrM28MuVHWIOqhNxHaBQXOFQ8wqKmsfAGZztfD9E8638lZHhNvZFRIwzpaU6lBLaCEqVHVCjoDzrQMfu7hnnHHeupS4UmD1AOqQSAJMpPE8KO4HdsPYF7DIACXBPYlYjKQPBPlSnxqeYKx1jA0TbN5OBMv/ADyxnNH7sVyd8sb8pH7sVJvhuivAJbUtYWHFKT1QU5SADBnmJ+jS0FJgmDYTr/SmcIeglG095p2ydrOu4tKM46M4cLIATIWSmfCIPjRvaIKUCVEyrs4DuoDsfYpwmPbbUsLKsMpQUJ0CgAL6WFHdvqhCf1vqNKWcQ8TI94ARinp4uLPfJNVEmtb3Z2Iy89iA8hLiHG0nKpNwqQSRxT60gikXf3YrGFximsOqUhKVFJJUW1EeqVEkmRCuwKGtNVvmCR7xdDhBBBgi4PbWq7uYBzFsJeQEiSQRnHVI4dloMHgRWVKRW/8Ao72SGcCzzcSHD+0BHsiqr6w+Mw62I6TPfSHstxlDIVHXUqIM6AT7xQfYrcMPx/lSZ06yvO8VpXpdwKTgQ6TBacT4hzqkeeU+FZRsfEp66AgAqSZWdSAQY8wKDZtTaJLHJyYyjDkNsE/HRmHd0jifC4NMe8GwHWWVLXlgKAseZoCXpYw36KFp/wD2cVP8UeFaL6QhGEI5uJ95qjywcntCDEAzGtoo+GYMg9ZIIgyBmF5iIvz8KZNutAMOmIIQq44WoBtJag8yAYGZJ7+sKYd4JOHej5tXuvUt/wAJX3mfKcWD6xA5AmOOl799ddMqCmQTzOaR4zFRpAIi0gCO+biOPVrwJUYjs/HfTsjEmQeNdrNq+xOFdaQlS0FIUSBIIkiJsbkdtfYhh1DaVraUlDk5FEEAxVzODgjrKQhENOsdHCPkpRPeUgn2k1R2yeoj9b6qsKxoeKli2Y6cuyqm2fUT2K+qsysHzRnvPT3EHRnHYf2kSa+qs2/yqRLhrRnmCJYi1M7Sum2SOJw7qknsBIUPDUUsYdpbikttpK1qMJSkSSeQHnT9uzu/iGWH2sQ0W+lQVNyR1h1UrkAyIlJv20DHGDC28Yjp0dLm+GPbYQhTigPWyjir1dB9fCmAuVm/pOxvSEJ4NBI/aclR/hSjzNIKoc4McJxzEbG4nOZgAXt3m/47KhSq0d1cmvRWiAAMCLnmM+w8elrDK4rWpUAcOqkSfGuMW0VMtLMBAltCeJygZj2XipNyMChx8JcSFJCFKIPGIiY76I7z41pwoQwkBDWYWGUSYmBytSqti/y1GT1J7CE4zVuJ+gEX0NxfKakS42TcwRztXC3jVF5gk1oFsRMJu6xsY2IsYYYmOkQpzJkAKl/rACZE28Km2diwlRaxLXVSDAHwa0g3AI+MNDeim4+8DLOESy4HAtBUZsoEKJNr210igG8m0krxhebnozlTcQbAA2pCu622412p6BnB/XiNMi1Jvqf1e8fNx3U/kjiDBWlttMjWElQSJ5QkGO2mzdkRmHIA+dvqFZJsjaJw7ki6fjDmk/WK1LdtzMu3FGvZKT7ppbV1mrW1sOhyPv8AeMaS0W6Z19xBfpE2Eh0pUVKIXctqJKQpIACgnRJgkW51me0N3kJnqCOMcq1j0jsLThziW79ACVIkCUEjMofpC1uIHPXJcTvarNCmri2v2UNtepFxKdJfVZT5YD9Ye2LtBzEYxhxyDlYcZKgIlSFJVccDlWj20a3mPUT+t9VCNyX0rTnyxndXA+SUtpBv2g+yi+9J+DT+t9Ro1YsCD7cRe5QrZHQ8wlu4+FPuEmAnDsrPd0TM+41i2Nxqn3XHlzmdUVmeEmw8BA8Kbtrbb6IYpuOs9g8OynuUBnPZ1AR4iktZp6pcDMXY54hbdTYKsbiOjByoSMzi4nKOAA4knhyCjwrf9l4INstthRIQhKQSbkJAFZd6I3AlGI/Xb9yv61qeBxEp7qBmy2JYo4lHezYKcXhlMLWpIUUmRcgpMisyx/o7XhErfD6VoQkyCkpVeAOYNyOVa3tDEwB20A3pxIVgn/1R/MmgZvaTiZs3h1IZSsxDilqRfgnIgyOBzpX4RzrVPSP/AMsP+6PcazjHmMJhexD/AP5l1onpFcnDo7XPqNUg8N+kiZJtNEvsDmpInvWIo/tkfAvD/LX/ACmhO0Gocw7nDpAPFKmz/qHlR3aqJQ4OaVe41D/Kn37wB1MzRB7OHLhrPv8AMcqftwNi26dQhS5COYRaToPWPsHbSbs7Zxd0UB5zP1Vp27eJ6raNFABJEWlCRmjgOfKmLG9oQ6QJ6S9kOFpt5IJDZVnA+Kk5cp7rX76+2bvAxjMC43i4C2kSeBVFkrR+lNoFNG8G2EsoyhIWpQPVPqwdc3Pu7axV5oBaoiATA5dlcjBjt7Q2pdUFhHBnWFcKFEjTkfZV8bScCT0aig2kgxIvbt1qm0ma7wzclSeYI8atKAnd7yBqHCFAeIe2bu3jsVCFLAbPWlShFxqEpF603cfdYYJLiS50pdjN1QACJ01PH2VnO5G9pYIbdktC0i5T4cRPCtcw+JATn1Gvf+BXc+8qmZekrY68FjGsYz1ekIUCLBL6LnwUBMfrVpj20U4nD4TEo9VwkHs6RtYKe8OJSPCh+9/R43BvMpIkDOjMDIWjrAyNJuO4mkL0b7wQw/hVk5RlxTP6KmloU4nszJAPfm51x6SZ/9k="/>
          <p:cNvSpPr>
            <a:spLocks noChangeAspect="1" noChangeArrowheads="1"/>
          </p:cNvSpPr>
          <p:nvPr/>
        </p:nvSpPr>
        <p:spPr bwMode="auto">
          <a:xfrm>
            <a:off x="534194"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3" name="Picture 5" descr="C:\Users\User\Desktop\download (2).jpg"/>
          <p:cNvPicPr>
            <a:picLocks noChangeAspect="1" noChangeArrowheads="1"/>
          </p:cNvPicPr>
          <p:nvPr/>
        </p:nvPicPr>
        <p:blipFill>
          <a:blip r:embed="rId4" cstate="print"/>
          <a:srcRect/>
          <a:stretch>
            <a:fillRect/>
          </a:stretch>
        </p:blipFill>
        <p:spPr bwMode="auto">
          <a:xfrm>
            <a:off x="5438217" y="4005065"/>
            <a:ext cx="3335723" cy="2026915"/>
          </a:xfrm>
          <a:prstGeom prst="rect">
            <a:avLst/>
          </a:prstGeom>
          <a:noFill/>
        </p:spPr>
      </p:pic>
    </p:spTree>
    <p:extLst>
      <p:ext uri="{BB962C8B-B14F-4D97-AF65-F5344CB8AC3E}">
        <p14:creationId xmlns:p14="http://schemas.microsoft.com/office/powerpoint/2010/main" val="1463922186"/>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What</a:t>
            </a:r>
            <a:r>
              <a:rPr lang="tr-TR" dirty="0" smtClean="0"/>
              <a:t> </a:t>
            </a:r>
            <a:r>
              <a:rPr lang="tr-TR" dirty="0" err="1" smtClean="0"/>
              <a:t>would</a:t>
            </a:r>
            <a:r>
              <a:rPr lang="tr-TR" dirty="0" smtClean="0"/>
              <a:t> </a:t>
            </a:r>
            <a:r>
              <a:rPr lang="tr-TR" dirty="0" err="1" smtClean="0"/>
              <a:t>we</a:t>
            </a:r>
            <a:r>
              <a:rPr lang="tr-TR" dirty="0" smtClean="0"/>
              <a:t> as </a:t>
            </a:r>
            <a:r>
              <a:rPr lang="tr-TR" dirty="0" err="1" smtClean="0"/>
              <a:t>teachers</a:t>
            </a:r>
            <a:r>
              <a:rPr lang="tr-TR" dirty="0" smtClean="0"/>
              <a:t> </a:t>
            </a:r>
            <a:r>
              <a:rPr lang="tr-TR" dirty="0" err="1" smtClean="0"/>
              <a:t>like</a:t>
            </a:r>
            <a:r>
              <a:rPr lang="tr-TR" dirty="0" smtClean="0"/>
              <a:t> </a:t>
            </a:r>
            <a:r>
              <a:rPr lang="tr-TR" dirty="0" err="1" smtClean="0"/>
              <a:t>to</a:t>
            </a:r>
            <a:r>
              <a:rPr lang="tr-TR" dirty="0" smtClean="0"/>
              <a:t> </a:t>
            </a:r>
            <a:r>
              <a:rPr lang="tr-TR" dirty="0" err="1" smtClean="0"/>
              <a:t>expect</a:t>
            </a:r>
            <a:r>
              <a:rPr lang="tr-TR" dirty="0" smtClean="0"/>
              <a:t> from </a:t>
            </a:r>
            <a:r>
              <a:rPr lang="tr-TR" dirty="0" err="1" smtClean="0"/>
              <a:t>our</a:t>
            </a:r>
            <a:r>
              <a:rPr lang="tr-TR" dirty="0" smtClean="0"/>
              <a:t> </a:t>
            </a:r>
            <a:r>
              <a:rPr lang="tr-TR" dirty="0" err="1" smtClean="0"/>
              <a:t>students</a:t>
            </a:r>
            <a:r>
              <a:rPr lang="tr-TR" dirty="0" smtClean="0"/>
              <a:t> in </a:t>
            </a:r>
            <a:r>
              <a:rPr lang="tr-TR" dirty="0" err="1" smtClean="0"/>
              <a:t>the</a:t>
            </a:r>
            <a:r>
              <a:rPr lang="tr-TR" dirty="0" smtClean="0"/>
              <a:t> </a:t>
            </a:r>
            <a:r>
              <a:rPr lang="tr-TR" dirty="0" err="1" smtClean="0"/>
              <a:t>classroom</a:t>
            </a:r>
            <a:r>
              <a:rPr lang="tr-TR" dirty="0" smtClean="0"/>
              <a:t>?</a:t>
            </a:r>
            <a:endParaRPr lang="tr-TR" dirty="0"/>
          </a:p>
        </p:txBody>
      </p:sp>
      <p:pic>
        <p:nvPicPr>
          <p:cNvPr id="1026" name="Picture 2" descr="C:\Users\User\Desktop\download.jpg"/>
          <p:cNvPicPr>
            <a:picLocks noGrp="1" noChangeAspect="1" noChangeArrowheads="1"/>
          </p:cNvPicPr>
          <p:nvPr>
            <p:ph idx="1"/>
          </p:nvPr>
        </p:nvPicPr>
        <p:blipFill>
          <a:blip r:embed="rId3" cstate="print"/>
          <a:srcRect/>
          <a:stretch>
            <a:fillRect/>
          </a:stretch>
        </p:blipFill>
        <p:spPr bwMode="auto">
          <a:xfrm>
            <a:off x="1134195" y="2132856"/>
            <a:ext cx="3561564" cy="2232248"/>
          </a:xfrm>
          <a:prstGeom prst="rect">
            <a:avLst/>
          </a:prstGeom>
          <a:noFill/>
        </p:spPr>
      </p:pic>
      <p:pic>
        <p:nvPicPr>
          <p:cNvPr id="1027" name="Picture 3" descr="C:\Users\User\Desktop\download (1).jpg"/>
          <p:cNvPicPr>
            <a:picLocks noChangeAspect="1" noChangeArrowheads="1"/>
          </p:cNvPicPr>
          <p:nvPr/>
        </p:nvPicPr>
        <p:blipFill>
          <a:blip r:embed="rId4" cstate="print"/>
          <a:srcRect/>
          <a:stretch>
            <a:fillRect/>
          </a:stretch>
        </p:blipFill>
        <p:spPr bwMode="auto">
          <a:xfrm>
            <a:off x="4806603" y="3789040"/>
            <a:ext cx="3934437" cy="2520280"/>
          </a:xfrm>
          <a:prstGeom prst="rect">
            <a:avLst/>
          </a:prstGeom>
          <a:noFill/>
        </p:spPr>
      </p:pic>
    </p:spTree>
    <p:extLst>
      <p:ext uri="{BB962C8B-B14F-4D97-AF65-F5344CB8AC3E}">
        <p14:creationId xmlns:p14="http://schemas.microsoft.com/office/powerpoint/2010/main" val="671289604"/>
      </p:ext>
    </p:extLst>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Personalize</a:t>
            </a:r>
            <a:r>
              <a:rPr lang="tr-TR" dirty="0" smtClean="0"/>
              <a:t>!</a:t>
            </a:r>
            <a:endParaRPr lang="tr-TR" dirty="0"/>
          </a:p>
        </p:txBody>
      </p:sp>
      <p:sp>
        <p:nvSpPr>
          <p:cNvPr id="3" name="2 İçerik Yer Tutucusu"/>
          <p:cNvSpPr>
            <a:spLocks noGrp="1"/>
          </p:cNvSpPr>
          <p:nvPr>
            <p:ph idx="1"/>
          </p:nvPr>
        </p:nvSpPr>
        <p:spPr/>
        <p:txBody>
          <a:bodyPr/>
          <a:lstStyle/>
          <a:p>
            <a:endParaRPr lang="en-US" dirty="0" smtClean="0"/>
          </a:p>
        </p:txBody>
      </p:sp>
      <p:sp>
        <p:nvSpPr>
          <p:cNvPr id="4" name="3 Akış Çizelgesi: Delikli Teyp"/>
          <p:cNvSpPr/>
          <p:nvPr/>
        </p:nvSpPr>
        <p:spPr>
          <a:xfrm>
            <a:off x="2214315" y="2420888"/>
            <a:ext cx="4968552" cy="253286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t>Anna</a:t>
            </a:r>
            <a:r>
              <a:rPr lang="tr-TR" sz="2400" dirty="0" smtClean="0"/>
              <a:t>, </a:t>
            </a:r>
            <a:r>
              <a:rPr lang="tr-TR" sz="2400" dirty="0"/>
              <a:t>g</a:t>
            </a:r>
            <a:r>
              <a:rPr lang="en-US" sz="2400" dirty="0" err="1"/>
              <a:t>reat</a:t>
            </a:r>
            <a:r>
              <a:rPr lang="en-US" sz="2400" dirty="0"/>
              <a:t> idea!</a:t>
            </a:r>
          </a:p>
          <a:p>
            <a:pPr algn="ctr"/>
            <a:r>
              <a:rPr lang="en-US" sz="2400" dirty="0"/>
              <a:t>Well </a:t>
            </a:r>
            <a:r>
              <a:rPr lang="en-US" sz="2400" dirty="0" smtClean="0"/>
              <a:t>done</a:t>
            </a:r>
            <a:r>
              <a:rPr lang="tr-TR" sz="2400" dirty="0" smtClean="0"/>
              <a:t> </a:t>
            </a:r>
            <a:r>
              <a:rPr lang="tr-TR" sz="2400" dirty="0" err="1" smtClean="0"/>
              <a:t>for</a:t>
            </a:r>
            <a:r>
              <a:rPr lang="tr-TR" sz="2400" dirty="0" smtClean="0"/>
              <a:t> </a:t>
            </a:r>
            <a:r>
              <a:rPr lang="tr-TR" sz="2400" dirty="0" err="1" smtClean="0"/>
              <a:t>listening</a:t>
            </a:r>
            <a:r>
              <a:rPr lang="tr-TR" sz="2400" dirty="0" smtClean="0"/>
              <a:t> </a:t>
            </a:r>
            <a:r>
              <a:rPr lang="tr-TR" sz="2400" dirty="0"/>
              <a:t>Joe</a:t>
            </a:r>
            <a:r>
              <a:rPr lang="en-US" sz="2400" dirty="0"/>
              <a:t>!</a:t>
            </a:r>
          </a:p>
          <a:p>
            <a:pPr algn="ctr"/>
            <a:r>
              <a:rPr lang="en-US" sz="2400" dirty="0"/>
              <a:t>Wow, that’s really funny!</a:t>
            </a:r>
          </a:p>
          <a:p>
            <a:pPr algn="ctr"/>
            <a:r>
              <a:rPr lang="en-US" sz="2400" dirty="0"/>
              <a:t>That’s </a:t>
            </a:r>
            <a:r>
              <a:rPr lang="tr-TR" sz="2400" dirty="0" err="1" smtClean="0"/>
              <a:t>super</a:t>
            </a:r>
            <a:r>
              <a:rPr lang="tr-TR" sz="2400" dirty="0" smtClean="0"/>
              <a:t> </a:t>
            </a:r>
            <a:r>
              <a:rPr lang="tr-TR" sz="2400" dirty="0" err="1" smtClean="0"/>
              <a:t>description</a:t>
            </a:r>
            <a:r>
              <a:rPr lang="en-US" sz="2400" dirty="0" smtClean="0"/>
              <a:t>!</a:t>
            </a:r>
            <a:endParaRPr lang="en-US" sz="2400" dirty="0"/>
          </a:p>
        </p:txBody>
      </p:sp>
    </p:spTree>
    <p:extLst>
      <p:ext uri="{BB962C8B-B14F-4D97-AF65-F5344CB8AC3E}">
        <p14:creationId xmlns:p14="http://schemas.microsoft.com/office/powerpoint/2010/main" val="1621445101"/>
      </p:ext>
    </p:extLst>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Rules</a:t>
            </a:r>
            <a:r>
              <a:rPr lang="tr-TR" dirty="0" smtClean="0"/>
              <a:t>…</a:t>
            </a:r>
            <a:r>
              <a:rPr lang="tr-TR" dirty="0" err="1" smtClean="0"/>
              <a:t>How</a:t>
            </a:r>
            <a:r>
              <a:rPr lang="tr-TR" dirty="0" smtClean="0"/>
              <a:t>?…</a:t>
            </a:r>
            <a:r>
              <a:rPr lang="tr-TR" dirty="0" err="1" smtClean="0"/>
              <a:t>When</a:t>
            </a:r>
            <a:r>
              <a:rPr lang="tr-TR" dirty="0" smtClean="0"/>
              <a:t>?…</a:t>
            </a:r>
            <a:r>
              <a:rPr lang="tr-TR" dirty="0" err="1" smtClean="0"/>
              <a:t>What</a:t>
            </a:r>
            <a:r>
              <a:rPr lang="tr-TR" dirty="0" smtClean="0"/>
              <a:t>?</a:t>
            </a:r>
            <a:endParaRPr lang="tr-TR" dirty="0"/>
          </a:p>
        </p:txBody>
      </p:sp>
      <p:pic>
        <p:nvPicPr>
          <p:cNvPr id="4098" name="Picture 2" descr="C:\Users\User\Desktop\images.jpg"/>
          <p:cNvPicPr>
            <a:picLocks noGrp="1" noChangeAspect="1" noChangeArrowheads="1"/>
          </p:cNvPicPr>
          <p:nvPr>
            <p:ph idx="1"/>
          </p:nvPr>
        </p:nvPicPr>
        <p:blipFill>
          <a:blip r:embed="rId3" cstate="print"/>
          <a:srcRect/>
          <a:stretch>
            <a:fillRect/>
          </a:stretch>
        </p:blipFill>
        <p:spPr bwMode="auto">
          <a:xfrm>
            <a:off x="1422227" y="2132856"/>
            <a:ext cx="2476500" cy="1847850"/>
          </a:xfrm>
          <a:prstGeom prst="rect">
            <a:avLst/>
          </a:prstGeom>
          <a:noFill/>
        </p:spPr>
      </p:pic>
      <p:pic>
        <p:nvPicPr>
          <p:cNvPr id="1026" name="Picture 2" descr="C:\Users\User\Desktop\download.jpg"/>
          <p:cNvPicPr>
            <a:picLocks noChangeAspect="1" noChangeArrowheads="1"/>
          </p:cNvPicPr>
          <p:nvPr/>
        </p:nvPicPr>
        <p:blipFill>
          <a:blip r:embed="rId4" cstate="print"/>
          <a:srcRect/>
          <a:stretch>
            <a:fillRect/>
          </a:stretch>
        </p:blipFill>
        <p:spPr bwMode="auto">
          <a:xfrm>
            <a:off x="6678812" y="1988840"/>
            <a:ext cx="1952625" cy="2343150"/>
          </a:xfrm>
          <a:prstGeom prst="rect">
            <a:avLst/>
          </a:prstGeom>
          <a:noFill/>
        </p:spPr>
      </p:pic>
      <p:sp>
        <p:nvSpPr>
          <p:cNvPr id="1028" name="AutoShape 4" descr="data:image/jpeg;base64,/9j/4AAQSkZJRgABAQAAAQABAAD/2wCEAAkGBxQTEhUUExIVFhUVGSIbGBgYGSAeIRggHx0dHxwiIxwgICogHx8lGxsaIzIkJywrLjMuHCMzODQsOCkuLisBCgoKDg0OGxAQGywkICQ3LzAwNCwuLCwsKyw3NywsNy0sLzAtLiwsNywtLDcsLCwsLDQsLCwsLC8sLCwsLCwsLP/AABEIALwAoAMBIgACEQEDEQH/xAAcAAABBQEBAQAAAAAAAAAAAAAFAAMEBgcCAQj/xABNEAACAQIDBAMLCQUFBgcAAAABAgMEEQAFEgYTITEiQVEHFBU0YXFzkZSy0hYyQlJTVIGS0yNVsdHiJDNiobMXJTVygoMIY3SiwcPh/8QAGgEBAAMBAQEAAAAAAAAAAAAAAAEDBAIFBv/EACYRAQACAgEEAQMFAAAAAAAAAAABAgMRIQQSMUHwIlFhBRMyM8H/2gAMAwEAAhEDEQA/ANxwsLCwELOK0wwvIq6mAsqk2uxIVQT1DURiKuVTEAvWS6rdLQEVb9dlKkgecnz462n/ALj/ALkX+qmKjtHtTWzV5y/LBEHiXVPNLxCXtYAdvEdvPyYC2+B3++VHrT4MLwO/3yo9afBitbK5tmcdYaTMIRIhTWlTChCD/Cxta5t5D578JGxG1Lzx10lU6KlLVSRBuChUTTa57ePPAHfA7/fKj1p8GF4Hf75UetPgxGyfbWhqpN1BVRvJ1KDYm3ZfnjnNduKCnlMM1XEkg5qT83z25YCX4Hf75UetPgwvA7/fKj1p8GHMwz6mghE8s8aQtbS5YWa/K3bfyYayHaekrNXe1RHKV+cFPEX5XB428uA98Dv98qPWnwYXgd/vlR60+DAvum57LRZfLUQFRIhW2oXHFgDw8xxUJ81z6Oj79MtE0YjEpXQQdJF7ee3lwGh+B3++VHrT4MLwO/3yo9afBgdku2cElFTVVQywd8WADHhrN+iDbjyNsGarOII5o4HlVZZr7tDze3O2Aj+B3++VHrT4MLwO/wB8qPWnwYrmw21M9TXZnDMU3dJIqx2FrAmS9z18FGDOW7bUE825hrInkPAKG+d5jyP4YCV4Hf75UetPgw229gkivKZYpG0NrA1KxBKsGUAEXFiCOsG/CxaznbShpZN1PVRxydak3Iv225fjh/MKpJUp5I3V0aZCrKbgjjyIwBjCwsLALCwsLACtp/7j/uRf6qYzmgzKPLc/re+2EcdYivFK3zTbqLchxuPwGNK2gp2eBwg1ONLqvLUUYOB+Om344F12ZZbVRhal6cj7OoKqyHrBR7Mp7QQMBCyvugw1OYd50qb9BHqedG6KHs5cRy4g8zjPYM3jpsszZ5KdahWzORd299NzpsWtxsLeu2NRymsyumUrTzUUSnmEkjF/PY8cc985Xu5I97RbuVi0i7yOzseZIvxJ7cBlEMh8NZXqnoZDx6NGoCxgr0QWudRPVfs8uFWUu7lzB6KtopI2ld56esQKwJuWALC5F7gEW5dvE6hSx5PGECGgURtqSzxjS3aOPPgMeZlDk1Q+8mNBI/1meMn13wGd5nPBWZdlkpkjy6VZH3ClC0JIIDXvwUGykE34E+fBPYXNJEzc09RFQyzPEW75pQLgC3BtPDjYdnVzxfauvyyWLcyTUTRfUMkekeYXsMM5PLlVLfveSii1c9EkYv8AjfACe7h/weo86e+uM52l2IeDLqatSaoqYAiPUU0sradJAPRK20qOXXbgerGzV+b5fMhjlqKSRDzVpUINuXC+OhnVAI933zS7vTp071LabWta/K2AzTunV1O+V5XNTgLTLURkAD5ihWuCB1ixH4Yl7TZvBPtBlQgmjl0B9RRgwF1JAuOF7ccXNZMpEJg3lDuWNzHrj0k9tr2vjykOURbvdvQpuiTGVeMaCedjfrsMBlarIflNur6tS3tz06pdX/tviDVQLNRUS9/ZdF0kMO5iffq4HJtJLXvzuOdvJja6TMMtieR456NHlN5GWSMF+fM348z68QqOLJopd9GaBJOetXjB/jwwGeZtR2rsweirqMs7f2inrEAselcBn5rz4i3MeQ4tPc9zZanLaZ0pkpwKkLojFkJBNyoPUSfXfBvNUyepYPO1BK4+k7xk+u+JK1cMrQQUmh0jcO5isUjVQbDUvR1EkWXnzPVgLHhYWFgAzZ6WJ3FPLMoNi6lVUkc9JZhq84uPLheFp/uE354vjx3skoFDSgCw3EfuDBbABvC0/wBwm/PF8eOGzKY88vlPneL48HMLAAvCEv7uk/NF8eF4Ql/d0n5ovjwB7qO3ng+NYoF3lXN/dpbVpHIsQOPkA6yPIcZzBllXKN9UVmb71ukd1A4Vf+m4Jt2ADHNrxXy6rWbeGyeEJf3dJ+aL48LwhL+7pPzRfHihbL7aVNHLDBXSb+lqDpgqypRla9tEgPI9XGxHlHLWsTExMbhExMcSBeEJf3dJ+aL48LwhL+7pPzRfHg7hYlAXl1dHKxRojFKouY3UXt2gi6sL8Lgmx52xGObBidxSPMgNta6FUkc9JZgWHlHDy4bz82qqZhwIin4/9KH+IHqxO2XUCjpQOA3EfuLgIvhCX93Sfmi+PC8IS/u6T80Xx4Ok44SVW5EHzG+AC+EJf3dJ+aL48LwhL+7pPzRfHg7jwsL2uLnAA/CEv7uk/NF8eO1zWccqCX88Xx4NYWADeFp/uE354vjwvDrLYz00sKE23hKsq3+toYlR/iIsOsjBnEHPBemn9E/unAMbK+JUvoY/cGCuBWyviVL6GP3BgrgFjxmAFybAczj3GWd2Sskd46VJZI0FPLUPoOkvosEF+y+okebETOo2mI2F7CHwhXVeaPfTq3VOD1KOvz6dP4s2NDxS9kMtlTJY0pyEneIshPUz8bm/LniTTxVoy4wyVMQriCqvqHzuai9vnafJjzMv12md/hvx/RWI0nbcZOKuiniIu2ksnkZeI/hb8cF+5jnhrMtp5WN3C6HPaydEn8bXwO2fjqI6RRWOrTKp1sOXXa57bczjO+4qrxT0RR2tUrOZU1EraMqFOnkDe/HGjpZ1uvz5wp6iN6lv+FhYWNjKru0PjNP6Kf3EwQ2Z8TpvQR+4uB+0PjNP6Kf3EwQ2Z8TpvQR+4uAqPdMdpqnL8v3jxw1byGZkOlmWNVIQHsJbj+GA+12zsGUNS1mXhoW36RSRh2KzI3MEEnpDqPlPPha87XbLpXJGDI8UsL64Zo/nRt+PMHrGKXP3M6vfpUmvSaVJll3csZ3RI4aiisOmBxuLcRgDcO2cxbN13cf+77bvn07ozdLj2qOVsDos9E9Xk80sEe8mp5H13f8AZdFSwUatJB/xAnzYm5l3PpHmrXhrXijr1G+QIrG4BA0seQ4m/Xx82JlHsQEkoH31+8Ymitp/vNQAvz4csBV8r7q0jyQO4ozBUSiPdRykzwhjZXdb2Iva4AFr9eJvc/ra580zITtEUR0VwGc6OixjEYPACxOq/XgjkewUtO0UYrnNNA2pI90gdhe4V5AOK/gP5E8p2Xenr6mqSo/ZVRDSRFBfUosCHvcDieGAs+IWd+Lzeif3TibiFnfi83on904CPsr4lS+hj9wYK4FbK+JUvoY/cGCuAWKp3RtnEq6SRgG38UbmJkNjxXpL5VawuD2Drxa8LAZv3Oc0Wpy+nZSLoojYD6LLw/hY/jgPstnlPV1hd6ULUdLdy2JBRT0eZ4PpPHhiHn2TVWT5gGy5UlhrmNqZjyYcWIFxpUX+dyFwD1YG5XUeCJyKmmaWeSFd0YRqtZn3ig8xclOPkxgvh1MxHvw2Vy7iN+l17oubd7ZfO4Nndd2nlL8OA81zgz3PNi4KGCJxCFqWiUSvxJueJHE2HHna3LFTyHZ+szSrjqswhNPTUzaoac83bnqYc7Cw5gdg4XxrmNGDH2V58qc2TvtwWFhYWL1Ku7Q+M0/op/cTBDZnxOm9BH7i4H7Q+M0/op/cTBDZnxOm9BH7i4AVtLtHJSVlFGyJ3tVMYmc3uklrxi97WbiOXUce1O0UhzSOhiVCohMtQxBuovZALGwJPbfDfdMyQ1eXzIl97GN7FbmHTiLeU8R+OK9sHllTPTV1bMpiq64FUBBG7VUKpYHit2JPqwFwpdr6GSfvdKuFpr20BxckcwOonyDDeWZ2zVVZHJJTbun0EaGOtAQSxlv0V5cLdXPGVy0jTZbSZbDQzR18MianMJUQlW6Uu9+aQfITe+J+b5HUzT7QJDG+qVYN3wIEgVTqCk8D2YDTck2mpKvUKapjlKfOCniPLbnby44yzayiqJTDBVwySD6KuCTbnb634XxTu+ErjOKLLnjfvNo++Xj3RViDaIBgL+fkMVvY/Lnkly+JhWiSlbUymljjWCwswaXSGdW4jgSTgNvxCzvxeb0T+6cTcQs78Xm9E/unACsnrGpokp54prwqEWRImkWRVFlYbsMVNgLhgON+Y44m+H4vq1Hs0/6eIWVUj1USTzTTLvQHWONygjVuKi6WLG1rkk8eVhiX8n0+2qvaJPiwHXh+L6tR7NP+nheH4vq1Hs0/6eOfk+n21V7RJ8WKvn+aQU1ZBSl6tjKV1N3040B30J0S13JcjgOQ4nANbb5cKyRJIZ6iB1ieJj3nO11kKk2sgKsNPPBCmjiFRT1DNUmSGJozaknAfXoufmcLFL/jgpS5fTyM6x1c7tEdMgWqclD2MA3A+fEn5Pp9tVe0SfFjmaxvftPdOtOvD8X1aj2af9PC8PxfVqPZp/08A85mpoYqh1qp5HpgN5GtW91LfMDdLoX7T1Xx3sssVbTrOslUtyyspqXOllJVhqDWIuOY4HHSBnw/F9Wo9mn/AE8Lw/F9Wo9mn/Txz8n0+2qvaJPiwvk+n21V7RJ8WAYjiapqFlaN44YkdV1jS0jSaQTp+cqqq242JLcuHHjKK408SQTxTaoVCB0ieRZAosrAxhrXAFwbEG/nx3DK9NULE8rSQyxsyF7FozHp1AsOLKytcXuQVPE3Fm8ronqYknmmmBlUOqRyFFjVhdV6FixAIuWJ43tYcMBN8PxfVqPZp/08Lw/F9Wo9mn/Txz8n0+2qvaJPiwvk+n21V7RJ8WA68PxfVqPZp/08Lw/F9Wo9mn/Txz8n0+2qvaJPiwvk+n21V7RJ8WA68PxfVqPZp/08Lw/F9Wo9mn/Txz8n0+2qvaJPiwvk+n21V7RJ8WA68PxfVqPZp/08RsyzIzRtFBFMWkBTU8TxqgYWLEyKt7A3sLk4f+T6fbVXtEnxYj5hlzwRtLDPNqjBYpI5kWQKLlTruVuOtSCDbnywErZXxKl9DH7gwVwK2V8SpfQx+4MTMygMkMiKbF0ZQewkEDAU7ul5pP3vTmhqNLyTldaEG+mKV7cmBGpBcW42tio5/nCFpK2RQdT0ZXTxP7KM1DAHkBzF/wD8wO2UpmWGkhUSEPLHPGQvCN1V4qpWsNKgKQbG1yTzJxNy/YSZKanhqHjZEqd7PY9HdJHoUcRx4Lx/5jjPfLX3+P8AV1cc+lo7keWmPvqR2ZnLJG7H6TqpklI/7szjyEEeQaJip9z+dUy2OeRwgmLzsWNgN47PzJ7DiyTVsaBS0iKHNlJYDVfiLdvDF9fHKqfLFNty1LVVxFzq5pwsUkXexknySwzXP+MDyYm53m1RDBWJRyCItUtIGXgRGKZJWtcG13K34dfVfBjumZVvqrdDSGq6R1QnkZIXVk/ykI8xOAG0GydV+1mUq39iKFVJ1mUoiNbhYghBxvfhii94rf5+F1aTarX8trAyRBnUyNGrEXFzwFzbsvidjJNm4DLnMNQNQDxylFcWKwRiOOG9xca2MjW4cxcXGNbxfE75hTMaV3aHxmn9FP7iYdyrMYoKGkaVwgaOJAT1syqFHnJw1tD4zT+in9xMVfbcMcooAhCuZKXSSLgG6WJHWAerEoaA+YxCZYC4ErqXVOsqDYnzAkYlYyqsepps0SSsqElKUM7K0MOkqAVv0SzBjfiL8MCtn9opt7Mq1UrI2XyTAPUrMwcC4boi0TWI6KnAbViLWZjFE0aSOFaVtMYP0mtew/AHGa5ZV1MMmWOKqedqullaRJGurMkcbJpW3RN3tccT14DZXWiWXJpGrpJ55Zi88TuG0NoYGyAfs9JJXSLX7OGA23DUlQisqsyhnvpBPFrC5sOuwxknc92gm77p0mqpJzUI/TjnE0cmmx1NGVDwWvYCw7MHdsoFGdZYzzSIGWUACTSCymOyj/nJsR1iwwGh4hZ34vN6J/dOMoy7aGYx004rZXr5aoRy0hPRClyHTc26AROOvyXub41fO/F5vRP7pwEfZXxKl9DH7gwVwK2V8SpfQx+4MFcBQ9mYwq1CjgBVTWHZeQk/5k4JVtPvI3jvbWhW/ZqBH/zgbs44vVC/FauUEdl2uL/gQfMRh7N8zMbRxRR72onJEUd7DgLszn6Ma3FzxPEAAk48q8TOSYj7vSpMRjiZVqsymZhHShxVVSRKsSW0Q0yjo75h0rOQOBOpib6RYG03Nu59LHDSmIrUmmQo8EnzZEZtTBAxIBHzV1dQHEWxdNlcj71iIdg88h1zyAfPc9l+OlR0VHUAMGsejWnH1czLBa3PDMspy4ytTSJUs8FOzlI5VJljJXQYy5N7L2MCeA44tOIW0uVSwTtW00YdWT+0wrwaTT810+iZALgg2uLceAw9QViTRpLG2pJFDKe0HGDqKWi3PLbgtWY4R9nRfNaonmtLCF8gZ5i3rKr6sXPFM2ZYHNKy3VTwA+Q6pz/DFzxuw/1wx5f5yru0PjNP6Kf3Ex7ltVTpR0S1DRjeJEsYe3SfQCoF/pdmPNofGaf0U/uJhrwJHWZVDBJcBoIyrDmjBAVYeUHji1WMPVU5qBEWjNRoLBeBcITYntCk47iyuBRZYYlFiLBFHBvndXX19uM12clqFyeozNCZa+pj1F9NyoToqFXlZRdrDmScc5dmzbx0oswnrEahkklLNrMUoX9mQwHQZiW6Hk5YDUhSJ0OgvQFk6I6IPO3ZwA5YaTLIQ2oQxhi2rUEF9XK97Xvbrxm+V7Xb+XKUiqzITTymoCte7iOPTr/xA6jY8fXgRBNVLldLVPmsoapZNe+kZECjX0RKiNui3C7nnYC+A2Cny6KNmdIo0dvnMqgFvOQLnDOYy0+8hSfdGR2JhVwCSyi5K36wOPDGUybUTPTUa98TpTtPNHNUPKqFtAG7AqFUjQSWs9gW0Wv2vUFVJNNlBlqN7eeqWOVSbsgSynUUXUwH0gLG1wTgNHyutop55TA0DzxHTKyAFl5ixYC/MHr6jiZnfi83on904p/caot3Qs28kbVNKLO1wNMri48p5ntOLhnfi83on904CNsk4NDSkG43Ce4MFsVOZ0ikdKeecAE6o4od6iMeJsdJ0n/CD18hjzv6X7er9k/pwA7I/Gcy/wDV/wD0Q4fyaLXm7sRcQUigH6plkb+IjPqw4krAsQ9SCxuxFEOkbWuehxNgBfyY6SdwxYSVIYgAkUQBIF7AnRcgXPrOKK4dZO/a6cu8fYuOFipd/S/b1fsn9OF39L9vV+yf04vUrbjPNioDFA8RGkRTzIoveyiRtA/BSMFu/pft6v2T+nDSSsL2kqRc3NqIcSeZPQ54qzY/3K6W4snZO3mx5/3hmP8Ay0/uy4ueKbHMylmWSpDNbURRAFrcrnRxth3v6X7er9k/px3SvbWIcWnczKZnwvVUyjiTFPw/6Yx/Ej14m7LsDRUpBuDBH7i4jbOrEzPIJZJZ7BXMo0si8SFEdhoU8+A6VrkmwsPkkSJ3SnqKgKCbxxw71Ea/EA6Tp4/Rvw7BjpytaRgCwAA7ALY5hgVL6VVbm5sALn8MVbv6X7er9k/pwu/pft6v2T+nAWdKVF5Io5ngoHPn68dGBSunSun6thb1csVbv6X7er9k/pwu/pft6v2T+nAWhqdCugopX6thb1csdCFeHRHR+bw5ebsxVe/pft6v2T+nC7+l+3q/ZP6cBa0QAWAAHkFsQ88Nqac/+U/unADv6X7er9k/px4JElZUqaio0MRZJId0khuLBm0i9z9G4B5WOALbIRhaGmt1xISTzJKgkk9ZJJJODGBWyviVL6GP3BgrgAm2WdNR0kk6IrslrBiQOLAcbcevGO/7fp/ukXrb+eNP7q3/AAybzp764+SsR7T6bN/t+n+6Retv54X+36f7pF62/njGcFsthikgmDMqSopZCb9Pit1HVcAG3WdXkwkh9Udz7aN6+jWokRUZmYaVJI4Gw54hDuiQkF1pqloFGppgqaQvU+nXvCvM/NvYEgHAvuL1aR5OskjqiK7ksxsBZu04zemzelSmpoowwlfXTytEQO+F0uoZhqB4yFCpcAgE8bXxXknJFY7Y3LusVmZ2+jQce4h5NE6U8KyWEixqHty1BQDbyXxMxarV/Om0VlO68GMMwPlACML9tiOHZc9uHNm6iOOlo4y6q0kK6QTxc6QWIvxJubnz4Z2h8Zp/RT+4mKdm3jmzfo5P9GLAabV1SRKXkdUQc2Y2A/E4dVgQCDcHkcVLurVhiyydwkblQvRkQOp6Q5qeBxU9q9ra6nmA1GmphCjRSrTb1GYqC28IN416gADgNYZwLXIF+A8uOsZLtBLUVGZZRJFWRgSxOyMkZZAQq6yAWBYMDwvYi3XiJL3Qq5zLUQBnWOYolKtLKwdFaxJqANKueJt1YDZcLGV5ltFmLzZsIaiKKPL9DKGi1FgUZit9QsOjzserF7yDMJKugimBEcs0Ia9tQVivPTfiAeNr4AwrA8iDbhiDn8YamnBFxu29029R44x3YzPaqjyiN0lSR6ur3EAdeETs763dr3e5F+q3lxbTmtXBUy0FXNHUCWkeWOVY92VKhgystyLdhvgLfsr4lS+hj9wYK4FbK+JUvoY/cGCuApXddqCuXsgjkdpXVQI1LWsdVzbkLKePaRj5q+S9V9hJ+Rv5Y+ysLETEpiYfGvyXqvsJPyN/LHK7O1QbhTy37d21vdx9mYWJrNqzuJ5g4fJVPS1zxrTbucRs5cRMNCs4HEgvYE26r+W2AjNq4AHiD1cz1Wx9Af8AiBqtNBFHw/azi4PYqsxI/HT68YfkNQsFTBNwAjlRifIGGrn5L4+w6DP1WbpcuWIrrneo1MzEbmZ87378M14rExD63y3VuY9V9WhdV+d7C9/LfEnCwsfHtCu7Q+M0/op/cTA2XY+GvpaB5XlRoIRu2icoRrRNXEcfoj/PBLaHxmn9FP7iYrm0dHOMrjqoK2eDcUandx6dLkIDc3BPk4dmAKDudwbmaB56qRJwA28mZ7aTcWvyw7mewNPK7SLLUQtIgjl3MpQSqosAwHA8OF8B9n8waioBmNbXVE6yRKd2wU2ZrWCAAXJPDicGcp22WR5YpqWop5oo97umUMzp2poJ1G/DTzucB3mWwtNKKUIZYDRgrC0LlCFNri4530j/AD7cRqnub0jys5Mwjkk3rwLKwid731GMG3PHuSbdCapWmmpJ6V5IzLHvdPSUc7gG6G3UcN5T3QknkjC0dUKeZykVRpBVyOFyoOpVPUxHqwBQbIQaq1unevAE3S7FKjT2cGOCmT5alNBHBHfREoVbm5sOVzjLdmu6NLBFVPVRVNRHHWOjTALphS6hV5gtbibAcL8+OLhn23SwTNFFTT1LRRiWYxBbRIeIJ1EXJAJsMBxT9zijWGanO9aCVgwjaQlYmBJvH9Q3Y3I58L46p9j4aSOpmDzTTPCymWeQyMFCkhQTyGI+b90mGLvbdQT1HfcRkiES8TbqIPEH+FsWXMJS9HIxUqWhYlTzW6E2PlHLAcbK+JUvoY/cGCuK7sbKQs1P9Clk3Ud+ekAEAnrsDa/YPxxYsAsLCwsAsLCwsBlnd9y2WSlhkRCyQMzSEW6AKgXPk82MTjyWplYRJTTGR9QVd2wJK2Dcx9G4v2X44+uaylSVCkihlPMHrsbj/MYjQZNAjiRYlDqXIbrBkIL/AJiBfzY9Tpf1fqOmwzgpFe2d+d754+7icdZncpVJq0Jr+fpGrz24/wCeHcLCx5btXdofGaf0U/uJhifLXqcnEEZAeWkVV1crmMc8PZfKZswn1gf2VAkYHZLxcntP7NR5r9uO9jZju5Ifo00hij7dK8FuesgcL+TAB872IepyeKhZ1WWNEs3NdSdvXpPLAnKdgqhUqWEdHRSyQmOI0wcspPNjIeIBtawF/Vx07CwGVbMdzyohqoJpIqWNVieKYRM5Z9QtvGZh0mbjw4W8t+BTZnZ7NKYQUonp1pad771QTJKlyQhQiy8+JBxoOFgMx+QNT4Mr6XVFvKmpeVOkdIVipFza4PA9WG9pu53M9S88UNHPvokVlqdX7F1FtS6fnAjq4csalhYCkUOx0kVXQSjc7ulgeN9AK9JyD0U42W9+vFqzvxeb0T+6cTcANsqtkiRFtaeRYXPWFc6Wt2GxPHjgP//Z"/>
          <p:cNvSpPr>
            <a:spLocks noChangeAspect="1" noChangeArrowheads="1"/>
          </p:cNvSpPr>
          <p:nvPr/>
        </p:nvSpPr>
        <p:spPr bwMode="auto">
          <a:xfrm>
            <a:off x="534194"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9" name="Picture 5" descr="C:\Users\User\Desktop\download (1).jpg"/>
          <p:cNvPicPr>
            <a:picLocks noChangeAspect="1" noChangeArrowheads="1"/>
          </p:cNvPicPr>
          <p:nvPr/>
        </p:nvPicPr>
        <p:blipFill>
          <a:blip r:embed="rId5" cstate="print"/>
          <a:srcRect/>
          <a:stretch>
            <a:fillRect/>
          </a:stretch>
        </p:blipFill>
        <p:spPr bwMode="auto">
          <a:xfrm>
            <a:off x="4590579" y="2132856"/>
            <a:ext cx="1524000" cy="1790700"/>
          </a:xfrm>
          <a:prstGeom prst="rect">
            <a:avLst/>
          </a:prstGeom>
          <a:noFill/>
        </p:spPr>
      </p:pic>
      <p:pic>
        <p:nvPicPr>
          <p:cNvPr id="1030" name="Picture 6" descr="C:\Users\User\Desktop\images (1).jpg"/>
          <p:cNvPicPr>
            <a:picLocks noChangeAspect="1" noChangeArrowheads="1"/>
          </p:cNvPicPr>
          <p:nvPr/>
        </p:nvPicPr>
        <p:blipFill>
          <a:blip r:embed="rId6" cstate="print"/>
          <a:srcRect/>
          <a:stretch>
            <a:fillRect/>
          </a:stretch>
        </p:blipFill>
        <p:spPr bwMode="auto">
          <a:xfrm>
            <a:off x="1206203" y="4437113"/>
            <a:ext cx="2686050" cy="1704975"/>
          </a:xfrm>
          <a:prstGeom prst="rect">
            <a:avLst/>
          </a:prstGeom>
          <a:noFill/>
        </p:spPr>
      </p:pic>
      <p:pic>
        <p:nvPicPr>
          <p:cNvPr id="1031" name="Picture 7" descr="C:\Users\User\Desktop\images (2).jpg"/>
          <p:cNvPicPr>
            <a:picLocks noChangeAspect="1" noChangeArrowheads="1"/>
          </p:cNvPicPr>
          <p:nvPr/>
        </p:nvPicPr>
        <p:blipFill>
          <a:blip r:embed="rId7" cstate="print"/>
          <a:srcRect/>
          <a:stretch>
            <a:fillRect/>
          </a:stretch>
        </p:blipFill>
        <p:spPr bwMode="auto">
          <a:xfrm>
            <a:off x="4230540" y="4437113"/>
            <a:ext cx="2143125" cy="2143125"/>
          </a:xfrm>
          <a:prstGeom prst="rect">
            <a:avLst/>
          </a:prstGeom>
          <a:noFill/>
        </p:spPr>
      </p:pic>
      <p:pic>
        <p:nvPicPr>
          <p:cNvPr id="1032" name="Picture 8" descr="C:\Users\User\Desktop\images (3).jpg"/>
          <p:cNvPicPr>
            <a:picLocks noChangeAspect="1" noChangeArrowheads="1"/>
          </p:cNvPicPr>
          <p:nvPr/>
        </p:nvPicPr>
        <p:blipFill>
          <a:blip r:embed="rId8" cstate="print"/>
          <a:srcRect/>
          <a:stretch>
            <a:fillRect/>
          </a:stretch>
        </p:blipFill>
        <p:spPr bwMode="auto">
          <a:xfrm>
            <a:off x="6462788" y="4653136"/>
            <a:ext cx="2466975" cy="1847850"/>
          </a:xfrm>
          <a:prstGeom prst="rect">
            <a:avLst/>
          </a:prstGeom>
          <a:noFill/>
        </p:spPr>
      </p:pic>
    </p:spTree>
    <p:extLst>
      <p:ext uri="{BB962C8B-B14F-4D97-AF65-F5344CB8AC3E}">
        <p14:creationId xmlns:p14="http://schemas.microsoft.com/office/powerpoint/2010/main" val="1489683779"/>
      </p:ext>
    </p:extLst>
  </p:cSld>
  <p:clrMapOvr>
    <a:masterClrMapping/>
  </p:clrMapOvr>
  <p:transition>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Punishment</a:t>
            </a:r>
            <a:r>
              <a:rPr lang="tr-TR" dirty="0" smtClean="0"/>
              <a:t>?</a:t>
            </a:r>
            <a:endParaRPr lang="tr-TR" dirty="0"/>
          </a:p>
        </p:txBody>
      </p:sp>
      <p:pic>
        <p:nvPicPr>
          <p:cNvPr id="1026" name="Picture 2" descr="C:\Users\User\Desktop\images.jpg"/>
          <p:cNvPicPr>
            <a:picLocks noGrp="1" noChangeAspect="1" noChangeArrowheads="1"/>
          </p:cNvPicPr>
          <p:nvPr>
            <p:ph idx="1"/>
          </p:nvPr>
        </p:nvPicPr>
        <p:blipFill>
          <a:blip r:embed="rId3" cstate="print"/>
          <a:srcRect/>
          <a:stretch>
            <a:fillRect/>
          </a:stretch>
        </p:blipFill>
        <p:spPr bwMode="auto">
          <a:xfrm>
            <a:off x="2214315" y="2052672"/>
            <a:ext cx="5256584" cy="4472673"/>
          </a:xfrm>
          <a:prstGeom prst="rect">
            <a:avLst/>
          </a:prstGeom>
          <a:noFill/>
        </p:spPr>
      </p:pic>
    </p:spTree>
    <p:extLst>
      <p:ext uri="{BB962C8B-B14F-4D97-AF65-F5344CB8AC3E}">
        <p14:creationId xmlns:p14="http://schemas.microsoft.com/office/powerpoint/2010/main" val="4231410076"/>
      </p:ext>
    </p:extLst>
  </p:cSld>
  <p:clrMapOvr>
    <a:masterClrMapping/>
  </p:clrMapOvr>
  <p:transition>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Positive</a:t>
            </a:r>
            <a:r>
              <a:rPr lang="tr-TR" dirty="0" smtClean="0"/>
              <a:t> </a:t>
            </a:r>
            <a:r>
              <a:rPr lang="tr-TR" dirty="0" err="1" smtClean="0"/>
              <a:t>reinforcement</a:t>
            </a:r>
            <a:endParaRPr lang="tr-TR" dirty="0"/>
          </a:p>
        </p:txBody>
      </p:sp>
      <p:sp>
        <p:nvSpPr>
          <p:cNvPr id="3" name="2 İçerik Yer Tutucusu"/>
          <p:cNvSpPr>
            <a:spLocks noGrp="1"/>
          </p:cNvSpPr>
          <p:nvPr>
            <p:ph idx="1"/>
          </p:nvPr>
        </p:nvSpPr>
        <p:spPr/>
        <p:txBody>
          <a:bodyPr/>
          <a:lstStyle/>
          <a:p>
            <a:pPr>
              <a:lnSpc>
                <a:spcPct val="90000"/>
              </a:lnSpc>
            </a:pPr>
            <a:endParaRPr lang="tr-TR" dirty="0">
              <a:solidFill>
                <a:srgbClr val="FFC000"/>
              </a:solidFill>
            </a:endParaRPr>
          </a:p>
        </p:txBody>
      </p:sp>
      <p:graphicFrame>
        <p:nvGraphicFramePr>
          <p:cNvPr id="4" name="3 Diyagram"/>
          <p:cNvGraphicFramePr/>
          <p:nvPr>
            <p:extLst>
              <p:ext uri="{D42A27DB-BD31-4B8C-83A1-F6EECF244321}">
                <p14:modId xmlns:p14="http://schemas.microsoft.com/office/powerpoint/2010/main" val="2216530616"/>
              </p:ext>
            </p:extLst>
          </p:nvPr>
        </p:nvGraphicFramePr>
        <p:xfrm>
          <a:off x="1902619" y="2132856"/>
          <a:ext cx="6000328"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191907"/>
      </p:ext>
    </p:extLst>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Typical</a:t>
            </a:r>
            <a:r>
              <a:rPr lang="tr-TR" dirty="0" smtClean="0"/>
              <a:t> </a:t>
            </a:r>
            <a:r>
              <a:rPr lang="tr-TR" dirty="0" err="1" smtClean="0"/>
              <a:t>learner</a:t>
            </a:r>
            <a:r>
              <a:rPr lang="tr-TR" dirty="0" smtClean="0"/>
              <a:t> </a:t>
            </a:r>
            <a:r>
              <a:rPr lang="tr-TR" dirty="0" err="1" smtClean="0"/>
              <a:t>problems</a:t>
            </a:r>
            <a:r>
              <a:rPr lang="tr-TR" dirty="0" smtClean="0"/>
              <a:t> in </a:t>
            </a:r>
            <a:r>
              <a:rPr lang="tr-TR" dirty="0" err="1" smtClean="0"/>
              <a:t>teacher</a:t>
            </a:r>
            <a:r>
              <a:rPr lang="tr-TR" dirty="0" smtClean="0"/>
              <a:t> centred </a:t>
            </a:r>
            <a:r>
              <a:rPr lang="tr-TR" dirty="0" err="1" smtClean="0"/>
              <a:t>classroom</a:t>
            </a:r>
            <a:endParaRPr lang="tr-TR" dirty="0"/>
          </a:p>
        </p:txBody>
      </p:sp>
      <p:sp>
        <p:nvSpPr>
          <p:cNvPr id="3" name="2 İçerik Yer Tutucusu"/>
          <p:cNvSpPr>
            <a:spLocks noGrp="1"/>
          </p:cNvSpPr>
          <p:nvPr>
            <p:ph idx="1"/>
          </p:nvPr>
        </p:nvSpPr>
        <p:spPr/>
        <p:txBody>
          <a:bodyPr/>
          <a:lstStyle/>
          <a:p>
            <a:endParaRPr lang="tr-TR" dirty="0"/>
          </a:p>
        </p:txBody>
      </p:sp>
      <p:sp>
        <p:nvSpPr>
          <p:cNvPr id="4" name="3 Akış Çizelgesi: Sıralı Erişimli Depolama"/>
          <p:cNvSpPr/>
          <p:nvPr/>
        </p:nvSpPr>
        <p:spPr>
          <a:xfrm>
            <a:off x="774155" y="3573016"/>
            <a:ext cx="2088232" cy="273630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She is using too many words</a:t>
            </a:r>
            <a:r>
              <a:rPr lang="tr-TR" dirty="0"/>
              <a:t>!</a:t>
            </a:r>
          </a:p>
        </p:txBody>
      </p:sp>
      <p:sp>
        <p:nvSpPr>
          <p:cNvPr id="5" name="4 Oval Belirtme Çizgisi"/>
          <p:cNvSpPr/>
          <p:nvPr/>
        </p:nvSpPr>
        <p:spPr>
          <a:xfrm>
            <a:off x="4662587" y="2204864"/>
            <a:ext cx="4392488" cy="20528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60000"/>
                    <a:lumOff val="40000"/>
                  </a:schemeClr>
                </a:solidFill>
              </a:rPr>
              <a:t>I got lost after the first two sentences…</a:t>
            </a:r>
            <a:r>
              <a:rPr lang="tr-TR" dirty="0"/>
              <a:t>.</a:t>
            </a:r>
          </a:p>
        </p:txBody>
      </p:sp>
      <p:sp>
        <p:nvSpPr>
          <p:cNvPr id="6" name="5 Oval Belirtme Çizgisi"/>
          <p:cNvSpPr/>
          <p:nvPr/>
        </p:nvSpPr>
        <p:spPr>
          <a:xfrm>
            <a:off x="6030739" y="4005064"/>
            <a:ext cx="3146648" cy="24848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Why can’t she just explain the directions step by step without saying a whole</a:t>
            </a:r>
          </a:p>
          <a:p>
            <a:pPr algn="ctr"/>
            <a:r>
              <a:rPr lang="en-US" dirty="0">
                <a:solidFill>
                  <a:srgbClr val="FF0000"/>
                </a:solidFill>
              </a:rPr>
              <a:t>bunch of other words?</a:t>
            </a:r>
            <a:endParaRPr lang="tr-TR" dirty="0">
              <a:solidFill>
                <a:srgbClr val="FF0000"/>
              </a:solidFill>
            </a:endParaRPr>
          </a:p>
        </p:txBody>
      </p:sp>
      <p:sp>
        <p:nvSpPr>
          <p:cNvPr id="7" name="6 Köşeleri Yuvarlanmış Dikdörtgen Belirtme Çizgisi"/>
          <p:cNvSpPr/>
          <p:nvPr/>
        </p:nvSpPr>
        <p:spPr>
          <a:xfrm>
            <a:off x="2718371" y="2060848"/>
            <a:ext cx="1922512" cy="3384376"/>
          </a:xfrm>
          <a:prstGeom prst="wedgeRoundRectCallout">
            <a:avLst>
              <a:gd name="adj1" fmla="val -20833"/>
              <a:gd name="adj2" fmla="val 70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How am I going to learn to say that word myself if only she repeats it and she</a:t>
            </a:r>
          </a:p>
          <a:p>
            <a:pPr algn="ctr"/>
            <a:r>
              <a:rPr lang="en-US" dirty="0">
                <a:solidFill>
                  <a:srgbClr val="FFC000"/>
                </a:solidFill>
              </a:rPr>
              <a:t> doesn’t ask me to repeat it?</a:t>
            </a:r>
            <a:endParaRPr lang="tr-TR" dirty="0">
              <a:solidFill>
                <a:srgbClr val="FFC000"/>
              </a:solidFill>
            </a:endParaRPr>
          </a:p>
        </p:txBody>
      </p:sp>
    </p:spTree>
    <p:extLst>
      <p:ext uri="{BB962C8B-B14F-4D97-AF65-F5344CB8AC3E}">
        <p14:creationId xmlns:p14="http://schemas.microsoft.com/office/powerpoint/2010/main" val="3231715450"/>
      </p:ext>
    </p:extLst>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Student</a:t>
            </a:r>
            <a:r>
              <a:rPr lang="tr-TR" dirty="0" smtClean="0"/>
              <a:t> centred….</a:t>
            </a:r>
            <a:endParaRPr lang="tr-TR" dirty="0"/>
          </a:p>
        </p:txBody>
      </p:sp>
      <p:sp>
        <p:nvSpPr>
          <p:cNvPr id="3" name="2 İçerik Yer Tutucusu"/>
          <p:cNvSpPr>
            <a:spLocks noGrp="1"/>
          </p:cNvSpPr>
          <p:nvPr>
            <p:ph idx="1"/>
          </p:nvPr>
        </p:nvSpPr>
        <p:spPr/>
        <p:txBody>
          <a:bodyPr>
            <a:normAutofit/>
          </a:bodyPr>
          <a:lstStyle/>
          <a:p>
            <a:r>
              <a:rPr lang="tr-TR" sz="1800" dirty="0" err="1" smtClean="0"/>
              <a:t>Much</a:t>
            </a:r>
            <a:r>
              <a:rPr lang="tr-TR" sz="1800" dirty="0" smtClean="0"/>
              <a:t> </a:t>
            </a:r>
            <a:r>
              <a:rPr lang="tr-TR" sz="1800" dirty="0" err="1" smtClean="0"/>
              <a:t>better</a:t>
            </a:r>
            <a:r>
              <a:rPr lang="tr-TR" sz="1800" dirty="0" smtClean="0"/>
              <a:t> for </a:t>
            </a:r>
            <a:r>
              <a:rPr lang="tr-TR" sz="1800" dirty="0" err="1" smtClean="0"/>
              <a:t>large</a:t>
            </a:r>
            <a:r>
              <a:rPr lang="tr-TR" sz="1800" dirty="0" smtClean="0"/>
              <a:t> </a:t>
            </a:r>
            <a:r>
              <a:rPr lang="tr-TR" sz="1800" dirty="0" err="1" smtClean="0"/>
              <a:t>classes</a:t>
            </a:r>
            <a:endParaRPr lang="tr-TR" sz="1800" dirty="0" smtClean="0"/>
          </a:p>
          <a:p>
            <a:r>
              <a:rPr lang="tr-TR" sz="1800" i="1" dirty="0" err="1" smtClean="0">
                <a:solidFill>
                  <a:srgbClr val="7030A0"/>
                </a:solidFill>
              </a:rPr>
              <a:t>If</a:t>
            </a:r>
            <a:r>
              <a:rPr lang="tr-TR" sz="1800" i="1" dirty="0" smtClean="0">
                <a:solidFill>
                  <a:srgbClr val="7030A0"/>
                </a:solidFill>
              </a:rPr>
              <a:t> </a:t>
            </a:r>
            <a:r>
              <a:rPr lang="tr-TR" sz="1800" i="1" dirty="0" err="1" smtClean="0">
                <a:solidFill>
                  <a:srgbClr val="7030A0"/>
                </a:solidFill>
              </a:rPr>
              <a:t>you</a:t>
            </a:r>
            <a:r>
              <a:rPr lang="tr-TR" sz="1800" i="1" dirty="0" smtClean="0">
                <a:solidFill>
                  <a:srgbClr val="7030A0"/>
                </a:solidFill>
              </a:rPr>
              <a:t> </a:t>
            </a:r>
            <a:r>
              <a:rPr lang="tr-TR" sz="1800" i="1" dirty="0" err="1" smtClean="0">
                <a:solidFill>
                  <a:srgbClr val="7030A0"/>
                </a:solidFill>
              </a:rPr>
              <a:t>want</a:t>
            </a:r>
            <a:r>
              <a:rPr lang="tr-TR" sz="1800" i="1" dirty="0" smtClean="0">
                <a:solidFill>
                  <a:srgbClr val="7030A0"/>
                </a:solidFill>
              </a:rPr>
              <a:t> </a:t>
            </a:r>
            <a:r>
              <a:rPr lang="tr-TR" sz="1800" i="1" dirty="0" err="1" smtClean="0">
                <a:solidFill>
                  <a:srgbClr val="7030A0"/>
                </a:solidFill>
              </a:rPr>
              <a:t>to</a:t>
            </a:r>
            <a:r>
              <a:rPr lang="tr-TR" sz="1800" i="1" dirty="0" smtClean="0">
                <a:solidFill>
                  <a:srgbClr val="7030A0"/>
                </a:solidFill>
              </a:rPr>
              <a:t> </a:t>
            </a:r>
            <a:r>
              <a:rPr lang="tr-TR" sz="1800" i="1" dirty="0" err="1" smtClean="0">
                <a:solidFill>
                  <a:srgbClr val="7030A0"/>
                </a:solidFill>
              </a:rPr>
              <a:t>encourage</a:t>
            </a:r>
            <a:r>
              <a:rPr lang="tr-TR" sz="1800" i="1" dirty="0" smtClean="0">
                <a:solidFill>
                  <a:srgbClr val="7030A0"/>
                </a:solidFill>
              </a:rPr>
              <a:t> </a:t>
            </a:r>
            <a:r>
              <a:rPr lang="tr-TR" sz="1800" i="1" dirty="0" err="1" smtClean="0">
                <a:solidFill>
                  <a:srgbClr val="7030A0"/>
                </a:solidFill>
              </a:rPr>
              <a:t>student</a:t>
            </a:r>
            <a:r>
              <a:rPr lang="tr-TR" sz="1800" i="1" dirty="0" smtClean="0">
                <a:solidFill>
                  <a:srgbClr val="7030A0"/>
                </a:solidFill>
              </a:rPr>
              <a:t> talk in a </a:t>
            </a:r>
            <a:r>
              <a:rPr lang="tr-TR" sz="1800" i="1" dirty="0" err="1" smtClean="0">
                <a:solidFill>
                  <a:srgbClr val="7030A0"/>
                </a:solidFill>
              </a:rPr>
              <a:t>crowded</a:t>
            </a:r>
            <a:r>
              <a:rPr lang="tr-TR" sz="1800" i="1" dirty="0" smtClean="0">
                <a:solidFill>
                  <a:srgbClr val="7030A0"/>
                </a:solidFill>
              </a:rPr>
              <a:t> </a:t>
            </a:r>
            <a:r>
              <a:rPr lang="tr-TR" sz="1800" i="1" dirty="0" err="1" smtClean="0">
                <a:solidFill>
                  <a:srgbClr val="7030A0"/>
                </a:solidFill>
              </a:rPr>
              <a:t>class</a:t>
            </a:r>
            <a:r>
              <a:rPr lang="tr-TR" sz="1800" i="1" dirty="0" smtClean="0">
                <a:solidFill>
                  <a:srgbClr val="7030A0"/>
                </a:solidFill>
              </a:rPr>
              <a:t>, </a:t>
            </a:r>
            <a:r>
              <a:rPr lang="tr-TR" sz="1800" i="1" dirty="0" err="1" smtClean="0">
                <a:solidFill>
                  <a:srgbClr val="7030A0"/>
                </a:solidFill>
              </a:rPr>
              <a:t>the</a:t>
            </a:r>
            <a:r>
              <a:rPr lang="tr-TR" sz="1800" i="1" dirty="0" smtClean="0">
                <a:solidFill>
                  <a:srgbClr val="7030A0"/>
                </a:solidFill>
              </a:rPr>
              <a:t> </a:t>
            </a:r>
            <a:r>
              <a:rPr lang="tr-TR" sz="1800" i="1" dirty="0" err="1" smtClean="0">
                <a:solidFill>
                  <a:srgbClr val="7030A0"/>
                </a:solidFill>
              </a:rPr>
              <a:t>best</a:t>
            </a:r>
            <a:r>
              <a:rPr lang="tr-TR" sz="1800" i="1" dirty="0" smtClean="0">
                <a:solidFill>
                  <a:srgbClr val="7030A0"/>
                </a:solidFill>
              </a:rPr>
              <a:t> </a:t>
            </a:r>
            <a:r>
              <a:rPr lang="tr-TR" sz="1800" i="1" dirty="0" err="1" smtClean="0">
                <a:solidFill>
                  <a:srgbClr val="7030A0"/>
                </a:solidFill>
              </a:rPr>
              <a:t>way</a:t>
            </a:r>
            <a:r>
              <a:rPr lang="tr-TR" sz="1800" i="1" dirty="0" smtClean="0">
                <a:solidFill>
                  <a:srgbClr val="7030A0"/>
                </a:solidFill>
              </a:rPr>
              <a:t> </a:t>
            </a:r>
            <a:r>
              <a:rPr lang="tr-TR" sz="1800" i="1" dirty="0" err="1" smtClean="0">
                <a:solidFill>
                  <a:srgbClr val="7030A0"/>
                </a:solidFill>
              </a:rPr>
              <a:t>to</a:t>
            </a:r>
            <a:r>
              <a:rPr lang="tr-TR" sz="1800" i="1" dirty="0" smtClean="0">
                <a:solidFill>
                  <a:srgbClr val="7030A0"/>
                </a:solidFill>
              </a:rPr>
              <a:t> do </a:t>
            </a:r>
            <a:r>
              <a:rPr lang="tr-TR" sz="1800" i="1" dirty="0" err="1" smtClean="0">
                <a:solidFill>
                  <a:srgbClr val="7030A0"/>
                </a:solidFill>
              </a:rPr>
              <a:t>this</a:t>
            </a:r>
            <a:r>
              <a:rPr lang="tr-TR" sz="1800" i="1" dirty="0" smtClean="0">
                <a:solidFill>
                  <a:srgbClr val="7030A0"/>
                </a:solidFill>
              </a:rPr>
              <a:t> is </a:t>
            </a:r>
            <a:r>
              <a:rPr lang="tr-TR" sz="1800" i="1" dirty="0" err="1" smtClean="0">
                <a:solidFill>
                  <a:srgbClr val="7030A0"/>
                </a:solidFill>
              </a:rPr>
              <a:t>pair</a:t>
            </a:r>
            <a:r>
              <a:rPr lang="tr-TR" sz="1800" i="1" dirty="0" smtClean="0">
                <a:solidFill>
                  <a:srgbClr val="7030A0"/>
                </a:solidFill>
              </a:rPr>
              <a:t>/</a:t>
            </a:r>
            <a:r>
              <a:rPr lang="tr-TR" sz="1800" i="1" dirty="0" err="1" smtClean="0">
                <a:solidFill>
                  <a:srgbClr val="7030A0"/>
                </a:solidFill>
              </a:rPr>
              <a:t>group</a:t>
            </a:r>
            <a:r>
              <a:rPr lang="tr-TR" sz="1800" i="1" dirty="0" smtClean="0">
                <a:solidFill>
                  <a:srgbClr val="7030A0"/>
                </a:solidFill>
              </a:rPr>
              <a:t> </a:t>
            </a:r>
            <a:r>
              <a:rPr lang="tr-TR" sz="1800" i="1" dirty="0" err="1" smtClean="0">
                <a:solidFill>
                  <a:srgbClr val="7030A0"/>
                </a:solidFill>
              </a:rPr>
              <a:t>work</a:t>
            </a:r>
            <a:r>
              <a:rPr lang="tr-TR" sz="1800" i="1" dirty="0" smtClean="0">
                <a:solidFill>
                  <a:srgbClr val="7030A0"/>
                </a:solidFill>
              </a:rPr>
              <a:t> </a:t>
            </a:r>
          </a:p>
          <a:p>
            <a:r>
              <a:rPr lang="tr-TR" sz="1800" dirty="0" err="1" smtClean="0"/>
              <a:t>The</a:t>
            </a:r>
            <a:r>
              <a:rPr lang="tr-TR" sz="1800" dirty="0" smtClean="0"/>
              <a:t> </a:t>
            </a:r>
            <a:r>
              <a:rPr lang="tr-TR" sz="1800" dirty="0" err="1" smtClean="0"/>
              <a:t>students</a:t>
            </a:r>
            <a:r>
              <a:rPr lang="tr-TR" sz="1800" dirty="0" smtClean="0"/>
              <a:t> </a:t>
            </a:r>
            <a:r>
              <a:rPr lang="tr-TR" sz="1800" dirty="0" err="1" smtClean="0"/>
              <a:t>are</a:t>
            </a:r>
            <a:r>
              <a:rPr lang="tr-TR" sz="1800" dirty="0" smtClean="0"/>
              <a:t> </a:t>
            </a:r>
            <a:r>
              <a:rPr lang="tr-TR" sz="1800" dirty="0" err="1" smtClean="0"/>
              <a:t>close</a:t>
            </a:r>
            <a:r>
              <a:rPr lang="tr-TR" sz="1800" dirty="0" smtClean="0"/>
              <a:t> </a:t>
            </a:r>
            <a:r>
              <a:rPr lang="tr-TR" sz="1800" dirty="0" err="1" smtClean="0"/>
              <a:t>to</a:t>
            </a:r>
            <a:r>
              <a:rPr lang="tr-TR" sz="1800" dirty="0" smtClean="0"/>
              <a:t> </a:t>
            </a:r>
            <a:r>
              <a:rPr lang="tr-TR" sz="1800" dirty="0" err="1" smtClean="0"/>
              <a:t>each</a:t>
            </a:r>
            <a:r>
              <a:rPr lang="tr-TR" sz="1800" dirty="0" smtClean="0"/>
              <a:t> </a:t>
            </a:r>
            <a:r>
              <a:rPr lang="tr-TR" sz="1800" dirty="0" err="1" smtClean="0"/>
              <a:t>other</a:t>
            </a:r>
            <a:r>
              <a:rPr lang="tr-TR" sz="1800" dirty="0" smtClean="0"/>
              <a:t> in </a:t>
            </a:r>
            <a:r>
              <a:rPr lang="tr-TR" sz="1800" dirty="0" err="1" smtClean="0"/>
              <a:t>groups</a:t>
            </a:r>
            <a:r>
              <a:rPr lang="tr-TR" sz="1800" dirty="0" smtClean="0"/>
              <a:t> and </a:t>
            </a:r>
            <a:r>
              <a:rPr lang="tr-TR" sz="1800" dirty="0" err="1" smtClean="0"/>
              <a:t>the</a:t>
            </a:r>
            <a:r>
              <a:rPr lang="tr-TR" sz="1800" dirty="0" smtClean="0"/>
              <a:t> </a:t>
            </a:r>
            <a:r>
              <a:rPr lang="tr-TR" sz="1800" dirty="0" err="1" smtClean="0"/>
              <a:t>teacher</a:t>
            </a:r>
            <a:r>
              <a:rPr lang="tr-TR" sz="1800" dirty="0" smtClean="0"/>
              <a:t> can </a:t>
            </a:r>
            <a:r>
              <a:rPr lang="tr-TR" sz="1800" dirty="0" err="1" smtClean="0"/>
              <a:t>walk</a:t>
            </a:r>
            <a:r>
              <a:rPr lang="tr-TR" sz="1800" dirty="0" smtClean="0"/>
              <a:t> </a:t>
            </a:r>
            <a:r>
              <a:rPr lang="tr-TR" sz="1800" dirty="0" err="1" smtClean="0"/>
              <a:t>around</a:t>
            </a:r>
            <a:r>
              <a:rPr lang="tr-TR" sz="1800" dirty="0" smtClean="0"/>
              <a:t> and listen  </a:t>
            </a:r>
          </a:p>
          <a:p>
            <a:r>
              <a:rPr lang="tr-TR" sz="1800" i="1" dirty="0" err="1" smtClean="0">
                <a:solidFill>
                  <a:srgbClr val="7030A0"/>
                </a:solidFill>
              </a:rPr>
              <a:t>Groups</a:t>
            </a:r>
            <a:r>
              <a:rPr lang="tr-TR" sz="1800" i="1" dirty="0" smtClean="0">
                <a:solidFill>
                  <a:srgbClr val="7030A0"/>
                </a:solidFill>
              </a:rPr>
              <a:t> and </a:t>
            </a:r>
            <a:r>
              <a:rPr lang="tr-TR" sz="1800" i="1" dirty="0" err="1" smtClean="0">
                <a:solidFill>
                  <a:srgbClr val="7030A0"/>
                </a:solidFill>
              </a:rPr>
              <a:t>pairs</a:t>
            </a:r>
            <a:r>
              <a:rPr lang="tr-TR" sz="1800" i="1" dirty="0" smtClean="0">
                <a:solidFill>
                  <a:srgbClr val="7030A0"/>
                </a:solidFill>
              </a:rPr>
              <a:t> can be </a:t>
            </a:r>
            <a:r>
              <a:rPr lang="tr-TR" sz="1800" i="1" dirty="0" err="1" smtClean="0">
                <a:solidFill>
                  <a:srgbClr val="7030A0"/>
                </a:solidFill>
              </a:rPr>
              <a:t>mixed</a:t>
            </a:r>
            <a:r>
              <a:rPr lang="tr-TR" sz="1800" i="1" dirty="0" smtClean="0">
                <a:solidFill>
                  <a:srgbClr val="7030A0"/>
                </a:solidFill>
              </a:rPr>
              <a:t>…</a:t>
            </a:r>
            <a:r>
              <a:rPr lang="tr-TR" sz="1800" i="1" dirty="0" err="1" smtClean="0">
                <a:solidFill>
                  <a:srgbClr val="7030A0"/>
                </a:solidFill>
              </a:rPr>
              <a:t>composed</a:t>
            </a:r>
            <a:r>
              <a:rPr lang="tr-TR" sz="1800" i="1" dirty="0" smtClean="0">
                <a:solidFill>
                  <a:srgbClr val="7030A0"/>
                </a:solidFill>
              </a:rPr>
              <a:t> of </a:t>
            </a:r>
            <a:r>
              <a:rPr lang="tr-TR" sz="1800" i="1" dirty="0" err="1" smtClean="0">
                <a:solidFill>
                  <a:srgbClr val="7030A0"/>
                </a:solidFill>
              </a:rPr>
              <a:t>weak</a:t>
            </a:r>
            <a:r>
              <a:rPr lang="tr-TR" sz="1800" i="1" dirty="0" smtClean="0">
                <a:solidFill>
                  <a:srgbClr val="7030A0"/>
                </a:solidFill>
              </a:rPr>
              <a:t> and </a:t>
            </a:r>
            <a:r>
              <a:rPr lang="tr-TR" sz="1800" i="1" dirty="0" err="1" smtClean="0">
                <a:solidFill>
                  <a:srgbClr val="7030A0"/>
                </a:solidFill>
              </a:rPr>
              <a:t>strong</a:t>
            </a:r>
            <a:r>
              <a:rPr lang="tr-TR" sz="1800" i="1" dirty="0" smtClean="0">
                <a:solidFill>
                  <a:srgbClr val="7030A0"/>
                </a:solidFill>
              </a:rPr>
              <a:t> </a:t>
            </a:r>
            <a:r>
              <a:rPr lang="tr-TR" sz="1800" i="1" dirty="0" err="1" smtClean="0">
                <a:solidFill>
                  <a:srgbClr val="7030A0"/>
                </a:solidFill>
              </a:rPr>
              <a:t>students</a:t>
            </a:r>
            <a:endParaRPr lang="tr-TR" sz="1800" i="1" dirty="0" smtClean="0">
              <a:solidFill>
                <a:srgbClr val="7030A0"/>
              </a:solidFill>
            </a:endParaRPr>
          </a:p>
          <a:p>
            <a:r>
              <a:rPr lang="tr-TR" sz="1800" dirty="0" err="1" smtClean="0"/>
              <a:t>Pairs</a:t>
            </a:r>
            <a:r>
              <a:rPr lang="tr-TR" sz="1800" dirty="0" smtClean="0"/>
              <a:t> can be </a:t>
            </a:r>
            <a:r>
              <a:rPr lang="tr-TR" sz="1800" dirty="0" err="1" smtClean="0"/>
              <a:t>good</a:t>
            </a:r>
            <a:r>
              <a:rPr lang="tr-TR" sz="1800" dirty="0" smtClean="0"/>
              <a:t> for </a:t>
            </a:r>
            <a:r>
              <a:rPr lang="tr-TR" sz="1800" dirty="0" err="1" smtClean="0"/>
              <a:t>practice</a:t>
            </a:r>
            <a:r>
              <a:rPr lang="tr-TR" sz="1800" dirty="0" smtClean="0"/>
              <a:t>/</a:t>
            </a:r>
            <a:r>
              <a:rPr lang="tr-TR" sz="1800" dirty="0" err="1" smtClean="0"/>
              <a:t>when</a:t>
            </a:r>
            <a:r>
              <a:rPr lang="tr-TR" sz="1800" dirty="0" smtClean="0"/>
              <a:t> </a:t>
            </a:r>
            <a:r>
              <a:rPr lang="tr-TR" sz="1800" dirty="0" err="1" smtClean="0"/>
              <a:t>students</a:t>
            </a:r>
            <a:r>
              <a:rPr lang="tr-TR" sz="1800" dirty="0" smtClean="0"/>
              <a:t> </a:t>
            </a:r>
            <a:r>
              <a:rPr lang="tr-TR" sz="1800" dirty="0" err="1" smtClean="0"/>
              <a:t>need</a:t>
            </a:r>
            <a:r>
              <a:rPr lang="tr-TR" sz="1800" dirty="0" smtClean="0"/>
              <a:t> </a:t>
            </a:r>
            <a:r>
              <a:rPr lang="tr-TR" sz="1800" dirty="0" err="1" smtClean="0"/>
              <a:t>to</a:t>
            </a:r>
            <a:r>
              <a:rPr lang="tr-TR" sz="1800" dirty="0" smtClean="0"/>
              <a:t> </a:t>
            </a:r>
            <a:r>
              <a:rPr lang="tr-TR" sz="1800" dirty="0" err="1" smtClean="0"/>
              <a:t>feel</a:t>
            </a:r>
            <a:r>
              <a:rPr lang="tr-TR" sz="1800" dirty="0" smtClean="0"/>
              <a:t> </a:t>
            </a:r>
            <a:r>
              <a:rPr lang="tr-TR" sz="1800" dirty="0" err="1" smtClean="0"/>
              <a:t>less</a:t>
            </a:r>
            <a:r>
              <a:rPr lang="tr-TR" sz="1800" dirty="0" smtClean="0"/>
              <a:t> </a:t>
            </a:r>
            <a:r>
              <a:rPr lang="tr-TR" sz="1800" dirty="0" err="1" smtClean="0"/>
              <a:t>inhibited</a:t>
            </a:r>
            <a:r>
              <a:rPr lang="tr-TR" sz="1800" dirty="0" smtClean="0"/>
              <a:t> and </a:t>
            </a:r>
            <a:r>
              <a:rPr lang="tr-TR" sz="1800" dirty="0" err="1" smtClean="0"/>
              <a:t>needs</a:t>
            </a:r>
            <a:r>
              <a:rPr lang="tr-TR" sz="1800" dirty="0" smtClean="0"/>
              <a:t> </a:t>
            </a:r>
            <a:r>
              <a:rPr lang="tr-TR" sz="1800" dirty="0" err="1" smtClean="0"/>
              <a:t>to</a:t>
            </a:r>
            <a:r>
              <a:rPr lang="tr-TR" sz="1800" dirty="0" smtClean="0"/>
              <a:t> “talk” </a:t>
            </a:r>
            <a:r>
              <a:rPr lang="tr-TR" sz="1800" dirty="0" err="1" smtClean="0"/>
              <a:t>more</a:t>
            </a:r>
            <a:endParaRPr lang="tr-TR" sz="1800" dirty="0" smtClean="0"/>
          </a:p>
          <a:p>
            <a:r>
              <a:rPr lang="tr-TR" sz="1800" i="1" dirty="0" smtClean="0">
                <a:solidFill>
                  <a:srgbClr val="7030A0"/>
                </a:solidFill>
              </a:rPr>
              <a:t>But, </a:t>
            </a:r>
            <a:r>
              <a:rPr lang="tr-TR" sz="1800" i="1" dirty="0" err="1" smtClean="0">
                <a:solidFill>
                  <a:srgbClr val="7030A0"/>
                </a:solidFill>
              </a:rPr>
              <a:t>the</a:t>
            </a:r>
            <a:r>
              <a:rPr lang="tr-TR" sz="1800" i="1" dirty="0" smtClean="0">
                <a:solidFill>
                  <a:srgbClr val="7030A0"/>
                </a:solidFill>
              </a:rPr>
              <a:t> </a:t>
            </a:r>
            <a:r>
              <a:rPr lang="tr-TR" sz="1800" i="1" dirty="0" err="1" smtClean="0">
                <a:solidFill>
                  <a:srgbClr val="7030A0"/>
                </a:solidFill>
              </a:rPr>
              <a:t>larger</a:t>
            </a:r>
            <a:r>
              <a:rPr lang="tr-TR" sz="1800" i="1" dirty="0" smtClean="0">
                <a:solidFill>
                  <a:srgbClr val="7030A0"/>
                </a:solidFill>
              </a:rPr>
              <a:t> </a:t>
            </a:r>
            <a:r>
              <a:rPr lang="tr-TR" sz="1800" i="1" dirty="0" err="1" smtClean="0">
                <a:solidFill>
                  <a:srgbClr val="7030A0"/>
                </a:solidFill>
              </a:rPr>
              <a:t>the</a:t>
            </a:r>
            <a:r>
              <a:rPr lang="tr-TR" sz="1800" i="1" dirty="0" smtClean="0">
                <a:solidFill>
                  <a:srgbClr val="7030A0"/>
                </a:solidFill>
              </a:rPr>
              <a:t> </a:t>
            </a:r>
            <a:r>
              <a:rPr lang="tr-TR" sz="1800" i="1" dirty="0" err="1" smtClean="0">
                <a:solidFill>
                  <a:srgbClr val="7030A0"/>
                </a:solidFill>
              </a:rPr>
              <a:t>group</a:t>
            </a:r>
            <a:r>
              <a:rPr lang="tr-TR" sz="1800" i="1" dirty="0" smtClean="0">
                <a:solidFill>
                  <a:srgbClr val="7030A0"/>
                </a:solidFill>
              </a:rPr>
              <a:t>, </a:t>
            </a:r>
            <a:r>
              <a:rPr lang="tr-TR" sz="1800" i="1" dirty="0" err="1" smtClean="0">
                <a:solidFill>
                  <a:srgbClr val="7030A0"/>
                </a:solidFill>
              </a:rPr>
              <a:t>the</a:t>
            </a:r>
            <a:r>
              <a:rPr lang="tr-TR" sz="1800" i="1" dirty="0" smtClean="0">
                <a:solidFill>
                  <a:srgbClr val="7030A0"/>
                </a:solidFill>
              </a:rPr>
              <a:t> </a:t>
            </a:r>
            <a:r>
              <a:rPr lang="tr-TR" sz="1800" i="1" dirty="0" err="1" smtClean="0">
                <a:solidFill>
                  <a:srgbClr val="7030A0"/>
                </a:solidFill>
              </a:rPr>
              <a:t>less</a:t>
            </a:r>
            <a:r>
              <a:rPr lang="tr-TR" sz="1800" i="1" dirty="0" smtClean="0">
                <a:solidFill>
                  <a:srgbClr val="7030A0"/>
                </a:solidFill>
              </a:rPr>
              <a:t> </a:t>
            </a:r>
            <a:r>
              <a:rPr lang="tr-TR" sz="1800" i="1" dirty="0" err="1" smtClean="0">
                <a:solidFill>
                  <a:srgbClr val="7030A0"/>
                </a:solidFill>
              </a:rPr>
              <a:t>talking</a:t>
            </a:r>
            <a:r>
              <a:rPr lang="tr-TR" sz="1800" i="1" dirty="0" smtClean="0">
                <a:solidFill>
                  <a:srgbClr val="7030A0"/>
                </a:solidFill>
              </a:rPr>
              <a:t> time </a:t>
            </a:r>
            <a:r>
              <a:rPr lang="tr-TR" sz="1800" i="1" dirty="0" err="1" smtClean="0">
                <a:solidFill>
                  <a:srgbClr val="7030A0"/>
                </a:solidFill>
              </a:rPr>
              <a:t>there</a:t>
            </a:r>
            <a:r>
              <a:rPr lang="tr-TR" sz="1800" i="1" dirty="0" smtClean="0">
                <a:solidFill>
                  <a:srgbClr val="7030A0"/>
                </a:solidFill>
              </a:rPr>
              <a:t> is for </a:t>
            </a:r>
            <a:r>
              <a:rPr lang="tr-TR" sz="1800" i="1" dirty="0" err="1" smtClean="0">
                <a:solidFill>
                  <a:srgbClr val="7030A0"/>
                </a:solidFill>
              </a:rPr>
              <a:t>each</a:t>
            </a:r>
            <a:r>
              <a:rPr lang="tr-TR" sz="1800" i="1" dirty="0" smtClean="0">
                <a:solidFill>
                  <a:srgbClr val="7030A0"/>
                </a:solidFill>
              </a:rPr>
              <a:t> </a:t>
            </a:r>
            <a:r>
              <a:rPr lang="tr-TR" sz="1800" i="1" dirty="0" err="1" smtClean="0">
                <a:solidFill>
                  <a:srgbClr val="7030A0"/>
                </a:solidFill>
              </a:rPr>
              <a:t>student</a:t>
            </a:r>
            <a:r>
              <a:rPr lang="tr-TR" sz="1800" i="1" dirty="0" smtClean="0">
                <a:solidFill>
                  <a:srgbClr val="7030A0"/>
                </a:solidFill>
              </a:rPr>
              <a:t>…</a:t>
            </a:r>
          </a:p>
          <a:p>
            <a:endParaRPr lang="tr-TR" dirty="0"/>
          </a:p>
        </p:txBody>
      </p:sp>
    </p:spTree>
    <p:extLst>
      <p:ext uri="{BB962C8B-B14F-4D97-AF65-F5344CB8AC3E}">
        <p14:creationId xmlns:p14="http://schemas.microsoft.com/office/powerpoint/2010/main" val="4117835680"/>
      </p:ext>
    </p:extLst>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Add</a:t>
            </a:r>
            <a:r>
              <a:rPr lang="tr-TR" dirty="0" smtClean="0"/>
              <a:t> </a:t>
            </a:r>
            <a:r>
              <a:rPr lang="tr-TR" dirty="0" err="1" smtClean="0"/>
              <a:t>student</a:t>
            </a:r>
            <a:r>
              <a:rPr lang="tr-TR" dirty="0" smtClean="0"/>
              <a:t>-</a:t>
            </a:r>
            <a:r>
              <a:rPr lang="tr-TR" dirty="0" err="1" smtClean="0"/>
              <a:t>centered</a:t>
            </a:r>
            <a:r>
              <a:rPr lang="tr-TR" dirty="0" smtClean="0"/>
              <a:t> activities</a:t>
            </a:r>
            <a:endParaRPr lang="tr-TR" dirty="0"/>
          </a:p>
        </p:txBody>
      </p:sp>
      <p:sp>
        <p:nvSpPr>
          <p:cNvPr id="3" name="2 İçerik Yer Tutucusu"/>
          <p:cNvSpPr>
            <a:spLocks noGrp="1"/>
          </p:cNvSpPr>
          <p:nvPr>
            <p:ph idx="1"/>
          </p:nvPr>
        </p:nvSpPr>
        <p:spPr/>
        <p:txBody>
          <a:bodyPr/>
          <a:lstStyle/>
          <a:p>
            <a:r>
              <a:rPr lang="tr-TR" sz="2400" dirty="0" err="1" smtClean="0">
                <a:solidFill>
                  <a:srgbClr val="FF0000"/>
                </a:solidFill>
                <a:latin typeface="Constantia" pitchFamily="18" charset="0"/>
              </a:rPr>
              <a:t>Interact</a:t>
            </a:r>
            <a:r>
              <a:rPr lang="tr-TR" sz="2400" dirty="0" smtClean="0">
                <a:solidFill>
                  <a:srgbClr val="FF0000"/>
                </a:solidFill>
                <a:latin typeface="Constantia" pitchFamily="18" charset="0"/>
              </a:rPr>
              <a:t> </a:t>
            </a:r>
            <a:r>
              <a:rPr lang="tr-TR" sz="2400" dirty="0" err="1" smtClean="0">
                <a:solidFill>
                  <a:srgbClr val="FF0000"/>
                </a:solidFill>
                <a:latin typeface="Constantia" pitchFamily="18" charset="0"/>
              </a:rPr>
              <a:t>high</a:t>
            </a:r>
            <a:r>
              <a:rPr lang="tr-TR" sz="2400" dirty="0" smtClean="0">
                <a:solidFill>
                  <a:srgbClr val="FF0000"/>
                </a:solidFill>
                <a:latin typeface="Constantia" pitchFamily="18" charset="0"/>
              </a:rPr>
              <a:t> and </a:t>
            </a:r>
            <a:r>
              <a:rPr lang="tr-TR" sz="2400" dirty="0" err="1" smtClean="0">
                <a:solidFill>
                  <a:srgbClr val="FF0000"/>
                </a:solidFill>
                <a:latin typeface="Constantia" pitchFamily="18" charset="0"/>
              </a:rPr>
              <a:t>low</a:t>
            </a:r>
            <a:r>
              <a:rPr lang="tr-TR" sz="2400" dirty="0" smtClean="0">
                <a:solidFill>
                  <a:srgbClr val="FF0000"/>
                </a:solidFill>
                <a:latin typeface="Constantia" pitchFamily="18" charset="0"/>
              </a:rPr>
              <a:t> </a:t>
            </a:r>
            <a:r>
              <a:rPr lang="tr-TR" sz="2400" dirty="0" err="1" smtClean="0">
                <a:solidFill>
                  <a:srgbClr val="FF0000"/>
                </a:solidFill>
                <a:latin typeface="Constantia" pitchFamily="18" charset="0"/>
              </a:rPr>
              <a:t>patience</a:t>
            </a:r>
            <a:r>
              <a:rPr lang="tr-TR" sz="2400" dirty="0" smtClean="0">
                <a:solidFill>
                  <a:srgbClr val="FF0000"/>
                </a:solidFill>
                <a:latin typeface="Constantia" pitchFamily="18" charset="0"/>
              </a:rPr>
              <a:t> activities</a:t>
            </a:r>
          </a:p>
          <a:p>
            <a:pPr marL="285750" indent="-285750">
              <a:buFont typeface="Arial" panose="020B0604020202020204" pitchFamily="34" charset="0"/>
              <a:buChar char="•"/>
            </a:pPr>
            <a:r>
              <a:rPr lang="tr-TR" sz="2400" dirty="0" err="1" smtClean="0"/>
              <a:t>Games</a:t>
            </a:r>
            <a:r>
              <a:rPr lang="tr-TR" sz="2400" dirty="0" smtClean="0"/>
              <a:t> and </a:t>
            </a:r>
            <a:r>
              <a:rPr lang="tr-TR" sz="2400" dirty="0" err="1" smtClean="0"/>
              <a:t>competitions</a:t>
            </a:r>
            <a:r>
              <a:rPr lang="tr-TR" sz="2400" dirty="0" smtClean="0"/>
              <a:t> </a:t>
            </a:r>
            <a:r>
              <a:rPr lang="tr-TR" sz="2400" dirty="0" err="1" smtClean="0"/>
              <a:t>to</a:t>
            </a:r>
            <a:r>
              <a:rPr lang="tr-TR" sz="2400" dirty="0" smtClean="0"/>
              <a:t> </a:t>
            </a:r>
            <a:r>
              <a:rPr lang="tr-TR" sz="2400" dirty="0" err="1" smtClean="0"/>
              <a:t>keep</a:t>
            </a:r>
            <a:r>
              <a:rPr lang="tr-TR" sz="2400" dirty="0" smtClean="0"/>
              <a:t> </a:t>
            </a:r>
            <a:r>
              <a:rPr lang="tr-TR" sz="2400" dirty="0" err="1" smtClean="0"/>
              <a:t>students</a:t>
            </a:r>
            <a:r>
              <a:rPr lang="tr-TR" sz="2400" dirty="0" smtClean="0"/>
              <a:t> </a:t>
            </a:r>
            <a:r>
              <a:rPr lang="tr-TR" sz="2400" dirty="0" err="1" smtClean="0"/>
              <a:t>engaged</a:t>
            </a:r>
            <a:r>
              <a:rPr lang="tr-TR" sz="2400" dirty="0" smtClean="0"/>
              <a:t> and </a:t>
            </a:r>
            <a:r>
              <a:rPr lang="tr-TR" sz="2400" dirty="0" err="1" smtClean="0"/>
              <a:t>to</a:t>
            </a:r>
            <a:r>
              <a:rPr lang="tr-TR" sz="2400" dirty="0" smtClean="0"/>
              <a:t> </a:t>
            </a:r>
            <a:r>
              <a:rPr lang="tr-TR" sz="2400" dirty="0" err="1" smtClean="0"/>
              <a:t>encourage</a:t>
            </a:r>
            <a:r>
              <a:rPr lang="tr-TR" sz="2400" dirty="0" smtClean="0"/>
              <a:t> </a:t>
            </a:r>
            <a:r>
              <a:rPr lang="tr-TR" sz="2400" dirty="0" err="1" smtClean="0"/>
              <a:t>participation</a:t>
            </a:r>
            <a:endParaRPr lang="tr-TR" sz="2400" dirty="0" smtClean="0"/>
          </a:p>
          <a:p>
            <a:pPr marL="285750" indent="-285750">
              <a:buFont typeface="Arial" panose="020B0604020202020204" pitchFamily="34" charset="0"/>
              <a:buChar char="•"/>
            </a:pPr>
            <a:r>
              <a:rPr lang="tr-TR" sz="2400" dirty="0" err="1" smtClean="0"/>
              <a:t>Compare</a:t>
            </a:r>
            <a:r>
              <a:rPr lang="tr-TR" sz="2400" dirty="0" smtClean="0"/>
              <a:t> and </a:t>
            </a:r>
            <a:r>
              <a:rPr lang="tr-TR" sz="2400" dirty="0" err="1" smtClean="0"/>
              <a:t>contrast</a:t>
            </a:r>
            <a:r>
              <a:rPr lang="tr-TR" sz="2400" dirty="0" smtClean="0"/>
              <a:t> </a:t>
            </a:r>
            <a:r>
              <a:rPr lang="tr-TR" sz="2400" dirty="0" err="1" smtClean="0"/>
              <a:t>examples</a:t>
            </a:r>
            <a:r>
              <a:rPr lang="tr-TR" sz="2400" dirty="0" smtClean="0"/>
              <a:t> of </a:t>
            </a:r>
            <a:r>
              <a:rPr lang="tr-TR" sz="2400" dirty="0" err="1" smtClean="0"/>
              <a:t>student</a:t>
            </a:r>
            <a:r>
              <a:rPr lang="tr-TR" sz="2400" dirty="0" smtClean="0"/>
              <a:t> and </a:t>
            </a:r>
            <a:r>
              <a:rPr lang="tr-TR" sz="2400" dirty="0" err="1" smtClean="0"/>
              <a:t>teacher</a:t>
            </a:r>
            <a:r>
              <a:rPr lang="tr-TR" sz="2400" dirty="0" smtClean="0"/>
              <a:t> centred activities</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smtClean="0"/>
          </a:p>
          <a:p>
            <a:endParaRPr lang="tr-TR" dirty="0" smtClean="0"/>
          </a:p>
          <a:p>
            <a:endParaRPr lang="tr-TR" dirty="0"/>
          </a:p>
        </p:txBody>
      </p:sp>
      <p:pic>
        <p:nvPicPr>
          <p:cNvPr id="2052" name="Picture 4" descr="C:\Users\User\Desktop\download (1).jpg"/>
          <p:cNvPicPr>
            <a:picLocks noChangeAspect="1" noChangeArrowheads="1"/>
          </p:cNvPicPr>
          <p:nvPr/>
        </p:nvPicPr>
        <p:blipFill>
          <a:blip r:embed="rId3" cstate="print"/>
          <a:srcRect/>
          <a:stretch>
            <a:fillRect/>
          </a:stretch>
        </p:blipFill>
        <p:spPr bwMode="auto">
          <a:xfrm>
            <a:off x="1134195" y="4365104"/>
            <a:ext cx="3240360" cy="2160240"/>
          </a:xfrm>
          <a:prstGeom prst="rect">
            <a:avLst/>
          </a:prstGeom>
          <a:noFill/>
        </p:spPr>
      </p:pic>
      <p:pic>
        <p:nvPicPr>
          <p:cNvPr id="1026" name="Picture 2" descr="C:\Users\User\Desktop\images.jpg"/>
          <p:cNvPicPr>
            <a:picLocks noChangeAspect="1" noChangeArrowheads="1"/>
          </p:cNvPicPr>
          <p:nvPr/>
        </p:nvPicPr>
        <p:blipFill>
          <a:blip r:embed="rId4" cstate="print"/>
          <a:srcRect/>
          <a:stretch>
            <a:fillRect/>
          </a:stretch>
        </p:blipFill>
        <p:spPr bwMode="auto">
          <a:xfrm>
            <a:off x="5886723" y="4077072"/>
            <a:ext cx="3168352" cy="2448272"/>
          </a:xfrm>
          <a:prstGeom prst="rect">
            <a:avLst/>
          </a:prstGeom>
          <a:noFill/>
        </p:spPr>
      </p:pic>
    </p:spTree>
    <p:extLst>
      <p:ext uri="{BB962C8B-B14F-4D97-AF65-F5344CB8AC3E}">
        <p14:creationId xmlns:p14="http://schemas.microsoft.com/office/powerpoint/2010/main" val="3658508657"/>
      </p:ext>
    </p:extLst>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How</a:t>
            </a:r>
            <a:r>
              <a:rPr lang="tr-TR" dirty="0" smtClean="0"/>
              <a:t> </a:t>
            </a:r>
            <a:r>
              <a:rPr lang="tr-TR" dirty="0" err="1" smtClean="0"/>
              <a:t>to</a:t>
            </a:r>
            <a:r>
              <a:rPr lang="tr-TR" dirty="0" smtClean="0"/>
              <a:t> </a:t>
            </a:r>
            <a:r>
              <a:rPr lang="tr-TR" dirty="0" err="1" smtClean="0"/>
              <a:t>keep</a:t>
            </a:r>
            <a:r>
              <a:rPr lang="tr-TR" dirty="0" smtClean="0"/>
              <a:t> </a:t>
            </a:r>
            <a:r>
              <a:rPr lang="tr-TR" dirty="0" err="1" smtClean="0"/>
              <a:t>students</a:t>
            </a:r>
            <a:r>
              <a:rPr lang="tr-TR" dirty="0" smtClean="0"/>
              <a:t> </a:t>
            </a:r>
            <a:r>
              <a:rPr lang="tr-TR" dirty="0" err="1" smtClean="0"/>
              <a:t>engaged</a:t>
            </a:r>
            <a:r>
              <a:rPr lang="tr-TR" dirty="0" smtClean="0"/>
              <a:t>?</a:t>
            </a:r>
            <a:endParaRPr lang="tr-TR" dirty="0"/>
          </a:p>
        </p:txBody>
      </p:sp>
      <p:pic>
        <p:nvPicPr>
          <p:cNvPr id="2053" name="Picture 5" descr="C:\Users\User\Desktop\download (2).jpg"/>
          <p:cNvPicPr>
            <a:picLocks noChangeAspect="1" noChangeArrowheads="1"/>
          </p:cNvPicPr>
          <p:nvPr/>
        </p:nvPicPr>
        <p:blipFill>
          <a:blip r:embed="rId3" cstate="print"/>
          <a:srcRect/>
          <a:stretch>
            <a:fillRect/>
          </a:stretch>
        </p:blipFill>
        <p:spPr bwMode="auto">
          <a:xfrm>
            <a:off x="5310659" y="2996952"/>
            <a:ext cx="3371850" cy="2072630"/>
          </a:xfrm>
          <a:prstGeom prst="rect">
            <a:avLst/>
          </a:prstGeom>
          <a:noFill/>
        </p:spPr>
      </p:pic>
      <p:pic>
        <p:nvPicPr>
          <p:cNvPr id="2054" name="Picture 6" descr="C:\Users\User\Desktop\images (2).jpg"/>
          <p:cNvPicPr>
            <a:picLocks noGrp="1" noChangeAspect="1" noChangeArrowheads="1"/>
          </p:cNvPicPr>
          <p:nvPr>
            <p:ph idx="1"/>
          </p:nvPr>
        </p:nvPicPr>
        <p:blipFill>
          <a:blip r:embed="rId4" cstate="print"/>
          <a:srcRect/>
          <a:stretch>
            <a:fillRect/>
          </a:stretch>
        </p:blipFill>
        <p:spPr bwMode="auto">
          <a:xfrm>
            <a:off x="1854275" y="1907698"/>
            <a:ext cx="2541857" cy="3393510"/>
          </a:xfrm>
          <a:prstGeom prst="rect">
            <a:avLst/>
          </a:prstGeom>
          <a:noFill/>
        </p:spPr>
      </p:pic>
    </p:spTree>
    <p:extLst>
      <p:ext uri="{BB962C8B-B14F-4D97-AF65-F5344CB8AC3E}">
        <p14:creationId xmlns:p14="http://schemas.microsoft.com/office/powerpoint/2010/main" val="1556604411"/>
      </p:ext>
    </p:extLst>
  </p:cSld>
  <p:clrMapOvr>
    <a:masterClrMapping/>
  </p:clrMapOvr>
  <p:transition>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Case</a:t>
            </a:r>
            <a:r>
              <a:rPr lang="tr-TR" dirty="0" smtClean="0"/>
              <a:t> </a:t>
            </a:r>
            <a:r>
              <a:rPr lang="tr-TR" dirty="0" err="1" smtClean="0"/>
              <a:t>Studies</a:t>
            </a:r>
            <a:r>
              <a:rPr lang="tr-TR" dirty="0" smtClean="0"/>
              <a:t>….</a:t>
            </a:r>
            <a:endParaRPr lang="tr-TR" dirty="0"/>
          </a:p>
        </p:txBody>
      </p:sp>
      <p:sp>
        <p:nvSpPr>
          <p:cNvPr id="3" name="2 İçerik Yer Tutucusu"/>
          <p:cNvSpPr>
            <a:spLocks noGrp="1"/>
          </p:cNvSpPr>
          <p:nvPr>
            <p:ph idx="1"/>
          </p:nvPr>
        </p:nvSpPr>
        <p:spPr/>
        <p:txBody>
          <a:bodyPr/>
          <a:lstStyle/>
          <a:p>
            <a:r>
              <a:rPr lang="tr-TR" dirty="0" smtClean="0"/>
              <a:t>I </a:t>
            </a:r>
            <a:r>
              <a:rPr lang="tr-TR" dirty="0" err="1" smtClean="0"/>
              <a:t>will</a:t>
            </a:r>
            <a:r>
              <a:rPr lang="tr-TR" dirty="0" smtClean="0"/>
              <a:t> </a:t>
            </a:r>
            <a:r>
              <a:rPr lang="tr-TR" dirty="0" err="1" smtClean="0"/>
              <a:t>read</a:t>
            </a:r>
            <a:r>
              <a:rPr lang="tr-TR" dirty="0" smtClean="0"/>
              <a:t> </a:t>
            </a:r>
            <a:r>
              <a:rPr lang="tr-TR" dirty="0" err="1" smtClean="0"/>
              <a:t>out</a:t>
            </a:r>
            <a:r>
              <a:rPr lang="tr-TR" dirty="0" smtClean="0"/>
              <a:t> </a:t>
            </a:r>
            <a:r>
              <a:rPr lang="tr-TR" dirty="0" err="1" smtClean="0"/>
              <a:t>some</a:t>
            </a:r>
            <a:r>
              <a:rPr lang="tr-TR" dirty="0" smtClean="0"/>
              <a:t> of </a:t>
            </a:r>
            <a:r>
              <a:rPr lang="tr-TR" dirty="0" err="1" smtClean="0"/>
              <a:t>the</a:t>
            </a:r>
            <a:r>
              <a:rPr lang="tr-TR" dirty="0" smtClean="0"/>
              <a:t> </a:t>
            </a:r>
            <a:r>
              <a:rPr lang="tr-TR" dirty="0" err="1" smtClean="0"/>
              <a:t>issues</a:t>
            </a:r>
            <a:r>
              <a:rPr lang="tr-TR" dirty="0" smtClean="0"/>
              <a:t> </a:t>
            </a:r>
            <a:r>
              <a:rPr lang="tr-TR" dirty="0" err="1" smtClean="0"/>
              <a:t>that</a:t>
            </a:r>
            <a:r>
              <a:rPr lang="tr-TR" dirty="0" smtClean="0"/>
              <a:t> </a:t>
            </a:r>
            <a:r>
              <a:rPr lang="tr-TR" dirty="0" err="1" smtClean="0"/>
              <a:t>you</a:t>
            </a:r>
            <a:r>
              <a:rPr lang="tr-TR" dirty="0" smtClean="0"/>
              <a:t> </a:t>
            </a:r>
            <a:r>
              <a:rPr lang="tr-TR" dirty="0" err="1" smtClean="0"/>
              <a:t>mentioned</a:t>
            </a:r>
            <a:r>
              <a:rPr lang="tr-TR" dirty="0" smtClean="0"/>
              <a:t> </a:t>
            </a:r>
          </a:p>
          <a:p>
            <a:r>
              <a:rPr lang="tr-TR" dirty="0" err="1" smtClean="0"/>
              <a:t>Decide</a:t>
            </a:r>
            <a:r>
              <a:rPr lang="tr-TR" dirty="0" smtClean="0"/>
              <a:t> </a:t>
            </a:r>
            <a:r>
              <a:rPr lang="tr-TR" dirty="0" err="1" smtClean="0"/>
              <a:t>how</a:t>
            </a:r>
            <a:r>
              <a:rPr lang="tr-TR" dirty="0" smtClean="0"/>
              <a:t> </a:t>
            </a:r>
            <a:r>
              <a:rPr lang="tr-TR" dirty="0" err="1" smtClean="0"/>
              <a:t>you</a:t>
            </a:r>
            <a:r>
              <a:rPr lang="tr-TR" dirty="0" smtClean="0"/>
              <a:t> </a:t>
            </a:r>
            <a:r>
              <a:rPr lang="tr-TR" dirty="0" err="1" smtClean="0"/>
              <a:t>could</a:t>
            </a:r>
            <a:r>
              <a:rPr lang="tr-TR" dirty="0" smtClean="0"/>
              <a:t> </a:t>
            </a:r>
            <a:r>
              <a:rPr lang="tr-TR" dirty="0" err="1" smtClean="0"/>
              <a:t>manage</a:t>
            </a:r>
            <a:r>
              <a:rPr lang="tr-TR" dirty="0" smtClean="0"/>
              <a:t> </a:t>
            </a:r>
            <a:r>
              <a:rPr lang="tr-TR" dirty="0" err="1" smtClean="0"/>
              <a:t>the</a:t>
            </a:r>
            <a:r>
              <a:rPr lang="tr-TR" dirty="0" smtClean="0"/>
              <a:t> </a:t>
            </a:r>
            <a:r>
              <a:rPr lang="tr-TR" dirty="0" err="1" smtClean="0"/>
              <a:t>issue</a:t>
            </a:r>
            <a:r>
              <a:rPr lang="tr-TR" dirty="0" smtClean="0"/>
              <a:t> in </a:t>
            </a:r>
            <a:r>
              <a:rPr lang="tr-TR" dirty="0" err="1" smtClean="0"/>
              <a:t>your</a:t>
            </a:r>
            <a:r>
              <a:rPr lang="tr-TR" dirty="0" smtClean="0"/>
              <a:t> </a:t>
            </a:r>
            <a:r>
              <a:rPr lang="tr-TR" dirty="0" err="1" smtClean="0"/>
              <a:t>classroom</a:t>
            </a:r>
            <a:endParaRPr lang="tr-TR" dirty="0" smtClean="0"/>
          </a:p>
          <a:p>
            <a:endParaRPr lang="tr-TR" dirty="0"/>
          </a:p>
        </p:txBody>
      </p:sp>
      <p:pic>
        <p:nvPicPr>
          <p:cNvPr id="2050" name="Picture 2" descr="C:\Users\User\Desktop\download (1).jpg"/>
          <p:cNvPicPr>
            <a:picLocks noChangeAspect="1" noChangeArrowheads="1"/>
          </p:cNvPicPr>
          <p:nvPr/>
        </p:nvPicPr>
        <p:blipFill>
          <a:blip r:embed="rId3" cstate="print"/>
          <a:srcRect/>
          <a:stretch>
            <a:fillRect/>
          </a:stretch>
        </p:blipFill>
        <p:spPr bwMode="auto">
          <a:xfrm>
            <a:off x="3078411" y="3501009"/>
            <a:ext cx="3805127" cy="3142696"/>
          </a:xfrm>
          <a:prstGeom prst="rect">
            <a:avLst/>
          </a:prstGeom>
          <a:noFill/>
        </p:spPr>
      </p:pic>
    </p:spTree>
    <p:extLst>
      <p:ext uri="{BB962C8B-B14F-4D97-AF65-F5344CB8AC3E}">
        <p14:creationId xmlns:p14="http://schemas.microsoft.com/office/powerpoint/2010/main" val="1016888592"/>
      </p:ext>
    </p:extLst>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What</a:t>
            </a:r>
            <a:r>
              <a:rPr lang="tr-TR" dirty="0" smtClean="0"/>
              <a:t> do </a:t>
            </a:r>
            <a:r>
              <a:rPr lang="tr-TR" dirty="0" err="1" smtClean="0"/>
              <a:t>you</a:t>
            </a:r>
            <a:r>
              <a:rPr lang="tr-TR" dirty="0" smtClean="0"/>
              <a:t> </a:t>
            </a:r>
            <a:r>
              <a:rPr lang="tr-TR" dirty="0" err="1" smtClean="0"/>
              <a:t>think</a:t>
            </a:r>
            <a:r>
              <a:rPr lang="tr-TR" dirty="0" smtClean="0"/>
              <a:t> </a:t>
            </a:r>
            <a:r>
              <a:rPr lang="tr-TR" dirty="0" err="1" smtClean="0"/>
              <a:t>that</a:t>
            </a:r>
            <a:r>
              <a:rPr lang="tr-TR" dirty="0" smtClean="0"/>
              <a:t> </a:t>
            </a:r>
            <a:r>
              <a:rPr lang="tr-TR" dirty="0" err="1" smtClean="0"/>
              <a:t>you</a:t>
            </a:r>
            <a:r>
              <a:rPr lang="tr-TR" dirty="0" smtClean="0"/>
              <a:t> can </a:t>
            </a:r>
            <a:r>
              <a:rPr lang="tr-TR" dirty="0" err="1" smtClean="0"/>
              <a:t>take</a:t>
            </a:r>
            <a:r>
              <a:rPr lang="tr-TR" dirty="0" smtClean="0"/>
              <a:t> </a:t>
            </a:r>
            <a:r>
              <a:rPr lang="tr-TR" dirty="0" err="1" smtClean="0"/>
              <a:t>away</a:t>
            </a:r>
            <a:r>
              <a:rPr lang="tr-TR" dirty="0" smtClean="0"/>
              <a:t> from </a:t>
            </a:r>
            <a:r>
              <a:rPr lang="tr-TR" dirty="0" err="1" smtClean="0"/>
              <a:t>this</a:t>
            </a:r>
            <a:r>
              <a:rPr lang="tr-TR" dirty="0" smtClean="0"/>
              <a:t> </a:t>
            </a:r>
            <a:r>
              <a:rPr lang="tr-TR" dirty="0" err="1" smtClean="0"/>
              <a:t>session</a:t>
            </a:r>
            <a:r>
              <a:rPr lang="tr-TR" dirty="0" smtClean="0"/>
              <a:t>? </a:t>
            </a:r>
            <a:endParaRPr lang="tr-TR" dirty="0"/>
          </a:p>
        </p:txBody>
      </p:sp>
      <p:pic>
        <p:nvPicPr>
          <p:cNvPr id="1026" name="Picture 2" descr="C:\Users\User\Desktop\download.jpg"/>
          <p:cNvPicPr>
            <a:picLocks noGrp="1" noChangeAspect="1" noChangeArrowheads="1"/>
          </p:cNvPicPr>
          <p:nvPr>
            <p:ph idx="1"/>
          </p:nvPr>
        </p:nvPicPr>
        <p:blipFill>
          <a:blip r:embed="rId3" cstate="print"/>
          <a:srcRect/>
          <a:stretch>
            <a:fillRect/>
          </a:stretch>
        </p:blipFill>
        <p:spPr bwMode="auto">
          <a:xfrm>
            <a:off x="2004099" y="2420888"/>
            <a:ext cx="5014030" cy="3888432"/>
          </a:xfrm>
          <a:prstGeom prst="rect">
            <a:avLst/>
          </a:prstGeom>
          <a:noFill/>
        </p:spPr>
      </p:pic>
    </p:spTree>
    <p:extLst>
      <p:ext uri="{BB962C8B-B14F-4D97-AF65-F5344CB8AC3E}">
        <p14:creationId xmlns:p14="http://schemas.microsoft.com/office/powerpoint/2010/main" val="370697993"/>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Classroom</a:t>
            </a:r>
            <a:r>
              <a:rPr lang="tr-TR" dirty="0" smtClean="0"/>
              <a:t> </a:t>
            </a:r>
            <a:r>
              <a:rPr lang="tr-TR" dirty="0" err="1" smtClean="0"/>
              <a:t>management</a:t>
            </a:r>
            <a:r>
              <a:rPr lang="tr-TR" dirty="0" smtClean="0"/>
              <a:t> can </a:t>
            </a:r>
            <a:r>
              <a:rPr lang="tr-TR" dirty="0" err="1" smtClean="0"/>
              <a:t>raise</a:t>
            </a:r>
            <a:r>
              <a:rPr lang="tr-TR" dirty="0" smtClean="0"/>
              <a:t> a </a:t>
            </a:r>
            <a:r>
              <a:rPr lang="tr-TR" dirty="0" err="1" smtClean="0"/>
              <a:t>number</a:t>
            </a:r>
            <a:r>
              <a:rPr lang="tr-TR" dirty="0" smtClean="0"/>
              <a:t> of </a:t>
            </a:r>
            <a:r>
              <a:rPr lang="tr-TR" dirty="0" err="1" smtClean="0"/>
              <a:t>concerns</a:t>
            </a:r>
            <a:r>
              <a:rPr lang="tr-TR" dirty="0" smtClean="0"/>
              <a:t>….</a:t>
            </a:r>
            <a:endParaRPr lang="tr-TR" dirty="0"/>
          </a:p>
        </p:txBody>
      </p:sp>
      <p:pic>
        <p:nvPicPr>
          <p:cNvPr id="2050" name="Picture 2" descr="C:\Users\User\Desktop\download (1).jpg"/>
          <p:cNvPicPr>
            <a:picLocks noGrp="1" noChangeAspect="1" noChangeArrowheads="1"/>
          </p:cNvPicPr>
          <p:nvPr>
            <p:ph idx="1"/>
          </p:nvPr>
        </p:nvPicPr>
        <p:blipFill>
          <a:blip r:embed="rId2" cstate="print"/>
          <a:srcRect/>
          <a:stretch>
            <a:fillRect/>
          </a:stretch>
        </p:blipFill>
        <p:spPr bwMode="auto">
          <a:xfrm>
            <a:off x="2629249" y="2043734"/>
            <a:ext cx="3905546" cy="3905546"/>
          </a:xfrm>
          <a:prstGeom prst="rect">
            <a:avLst/>
          </a:prstGeom>
          <a:noFill/>
        </p:spPr>
      </p:pic>
    </p:spTree>
    <p:extLst>
      <p:ext uri="{BB962C8B-B14F-4D97-AF65-F5344CB8AC3E}">
        <p14:creationId xmlns:p14="http://schemas.microsoft.com/office/powerpoint/2010/main" val="2361771854"/>
      </p:ext>
    </p:extLst>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Solve</a:t>
            </a:r>
            <a:r>
              <a:rPr lang="tr-TR" dirty="0" smtClean="0"/>
              <a:t> </a:t>
            </a:r>
            <a:r>
              <a:rPr lang="tr-TR" dirty="0" err="1" smtClean="0"/>
              <a:t>the</a:t>
            </a:r>
            <a:r>
              <a:rPr lang="tr-TR" dirty="0" smtClean="0"/>
              <a:t> Word </a:t>
            </a:r>
            <a:r>
              <a:rPr lang="tr-TR" dirty="0" err="1" smtClean="0"/>
              <a:t>Worm</a:t>
            </a:r>
            <a:r>
              <a:rPr lang="tr-TR" dirty="0" smtClean="0"/>
              <a:t>!</a:t>
            </a:r>
            <a:endParaRPr lang="tr-TR" dirty="0"/>
          </a:p>
        </p:txBody>
      </p:sp>
      <p:sp>
        <p:nvSpPr>
          <p:cNvPr id="3" name="2 İçerik Yer Tutucusu"/>
          <p:cNvSpPr>
            <a:spLocks noGrp="1"/>
          </p:cNvSpPr>
          <p:nvPr>
            <p:ph idx="1"/>
          </p:nvPr>
        </p:nvSpPr>
        <p:spPr/>
        <p:txBody>
          <a:bodyPr>
            <a:normAutofit/>
          </a:bodyPr>
          <a:lstStyle/>
          <a:p>
            <a:pPr algn="ctr">
              <a:buNone/>
            </a:pPr>
            <a:r>
              <a:rPr lang="tr-TR" sz="3200" i="1" dirty="0" err="1"/>
              <a:t>Classroommanagementmay</a:t>
            </a:r>
            <a:r>
              <a:rPr lang="tr-TR" sz="3200" i="1" dirty="0"/>
              <a:t> </a:t>
            </a:r>
            <a:r>
              <a:rPr lang="tr-TR" sz="3200" i="1" dirty="0" err="1"/>
              <a:t>appeartobechallengingbutitcanbeaddressedby</a:t>
            </a:r>
            <a:r>
              <a:rPr lang="tr-TR" sz="3200" i="1" dirty="0"/>
              <a:t> </a:t>
            </a:r>
            <a:r>
              <a:rPr lang="tr-TR" sz="3200" i="1" dirty="0" err="1"/>
              <a:t>usingthetechniqueswe</a:t>
            </a:r>
            <a:r>
              <a:rPr lang="tr-TR" sz="3200" i="1" dirty="0"/>
              <a:t> </a:t>
            </a:r>
            <a:r>
              <a:rPr lang="tr-TR" sz="3200" i="1" dirty="0" err="1"/>
              <a:t>havediscussedtoday</a:t>
            </a:r>
            <a:r>
              <a:rPr lang="tr-TR" sz="3200" i="1" dirty="0"/>
              <a:t>!</a:t>
            </a:r>
          </a:p>
          <a:p>
            <a:pPr algn="ctr">
              <a:buNone/>
            </a:pPr>
            <a:r>
              <a:rPr lang="tr-TR" sz="3200" i="1" dirty="0"/>
              <a:t>  </a:t>
            </a:r>
          </a:p>
        </p:txBody>
      </p:sp>
      <p:pic>
        <p:nvPicPr>
          <p:cNvPr id="3074" name="Picture 2" descr="C:\Users\User\Desktop\images (1).jpg"/>
          <p:cNvPicPr>
            <a:picLocks noChangeAspect="1" noChangeArrowheads="1"/>
          </p:cNvPicPr>
          <p:nvPr/>
        </p:nvPicPr>
        <p:blipFill>
          <a:blip r:embed="rId3" cstate="print"/>
          <a:srcRect/>
          <a:stretch>
            <a:fillRect/>
          </a:stretch>
        </p:blipFill>
        <p:spPr bwMode="auto">
          <a:xfrm>
            <a:off x="3510459" y="3771926"/>
            <a:ext cx="2448272" cy="2448272"/>
          </a:xfrm>
          <a:prstGeom prst="rect">
            <a:avLst/>
          </a:prstGeom>
          <a:noFill/>
        </p:spPr>
      </p:pic>
    </p:spTree>
    <p:extLst>
      <p:ext uri="{BB962C8B-B14F-4D97-AF65-F5344CB8AC3E}">
        <p14:creationId xmlns:p14="http://schemas.microsoft.com/office/powerpoint/2010/main" val="2711851673"/>
      </p:ext>
    </p:extLst>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lnSpcReduction="10000"/>
          </a:bodyPr>
          <a:lstStyle/>
          <a:p>
            <a:pPr lvl="0"/>
            <a:r>
              <a:rPr lang="tr-TR" dirty="0" err="1" smtClean="0"/>
              <a:t>Thank</a:t>
            </a:r>
            <a:r>
              <a:rPr lang="tr-TR" dirty="0" smtClean="0"/>
              <a:t> </a:t>
            </a:r>
            <a:r>
              <a:rPr lang="tr-TR" dirty="0" err="1" smtClean="0"/>
              <a:t>you</a:t>
            </a:r>
            <a:r>
              <a:rPr lang="tr-TR" dirty="0" smtClean="0"/>
              <a:t> </a:t>
            </a:r>
            <a:r>
              <a:rPr lang="tr-TR" dirty="0" err="1" smtClean="0"/>
              <a:t>for</a:t>
            </a:r>
            <a:r>
              <a:rPr lang="tr-TR" dirty="0" smtClean="0"/>
              <a:t> </a:t>
            </a:r>
            <a:r>
              <a:rPr lang="tr-TR" dirty="0" err="1" smtClean="0"/>
              <a:t>listening</a:t>
            </a:r>
            <a:endParaRPr lang="en-GB" dirty="0"/>
          </a:p>
        </p:txBody>
      </p:sp>
      <p:sp>
        <p:nvSpPr>
          <p:cNvPr id="6" name="Text Placeholder 5"/>
          <p:cNvSpPr>
            <a:spLocks noGrp="1"/>
          </p:cNvSpPr>
          <p:nvPr>
            <p:ph type="body" sz="quarter" idx="11"/>
          </p:nvPr>
        </p:nvSpPr>
        <p:spPr/>
        <p:txBody>
          <a:bodyPr>
            <a:normAutofit lnSpcReduction="10000"/>
          </a:bodyPr>
          <a:lstStyle/>
          <a:p>
            <a:pPr lvl="0"/>
            <a:r>
              <a:rPr lang="tr-TR" dirty="0" smtClean="0"/>
              <a:t>Sarah Oskay</a:t>
            </a:r>
            <a:endParaRPr lang="en-GB" dirty="0"/>
          </a:p>
        </p:txBody>
      </p:sp>
      <p:sp>
        <p:nvSpPr>
          <p:cNvPr id="7" name="Text Placeholder 6"/>
          <p:cNvSpPr>
            <a:spLocks noGrp="1"/>
          </p:cNvSpPr>
          <p:nvPr>
            <p:ph type="body" sz="quarter" idx="12"/>
          </p:nvPr>
        </p:nvSpPr>
        <p:spPr/>
        <p:txBody>
          <a:bodyPr>
            <a:normAutofit fontScale="92500" lnSpcReduction="20000"/>
          </a:bodyPr>
          <a:lstStyle/>
          <a:p>
            <a:pPr lvl="0" fontAlgn="base">
              <a:spcBef>
                <a:spcPct val="0"/>
              </a:spcBef>
              <a:spcAft>
                <a:spcPct val="0"/>
              </a:spcAft>
            </a:pPr>
            <a:r>
              <a:rPr lang="tr-TR" dirty="0" err="1" smtClean="0"/>
              <a:t>July</a:t>
            </a:r>
            <a:r>
              <a:rPr lang="tr-TR" dirty="0" smtClean="0"/>
              <a:t> 2016</a:t>
            </a:r>
            <a:endParaRPr lang="en-GB" dirty="0"/>
          </a:p>
        </p:txBody>
      </p:sp>
      <p:sp>
        <p:nvSpPr>
          <p:cNvPr id="8" name="Round Diagonal Corner Rectangle 7"/>
          <p:cNvSpPr/>
          <p:nvPr/>
        </p:nvSpPr>
        <p:spPr>
          <a:xfrm>
            <a:off x="10056586" y="237707"/>
            <a:ext cx="3253014" cy="1154523"/>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PLAIN COVER</a:t>
            </a:r>
          </a:p>
          <a:p>
            <a:pPr>
              <a:spcAft>
                <a:spcPts val="600"/>
              </a:spcAft>
            </a:pPr>
            <a:r>
              <a:rPr lang="en-GB" sz="1050" dirty="0" smtClean="0"/>
              <a:t>Use this cover where you do not want to use and image. Add the Macmillan Education logo and a single sub brand or lock up to the base logo strip as required</a:t>
            </a:r>
          </a:p>
        </p:txBody>
      </p:sp>
      <p:pic>
        <p:nvPicPr>
          <p:cNvPr id="9" name="Picture 8"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50885"/>
            <a:ext cx="2186491" cy="914431"/>
          </a:xfrm>
          <a:prstGeom prst="rect">
            <a:avLst/>
          </a:prstGeom>
        </p:spPr>
      </p:pic>
    </p:spTree>
    <p:extLst>
      <p:ext uri="{BB962C8B-B14F-4D97-AF65-F5344CB8AC3E}">
        <p14:creationId xmlns:p14="http://schemas.microsoft.com/office/powerpoint/2010/main" val="2543518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Worries</a:t>
            </a:r>
            <a:r>
              <a:rPr lang="tr-TR" dirty="0" smtClean="0"/>
              <a:t>…?</a:t>
            </a:r>
            <a:endParaRPr lang="tr-TR" dirty="0"/>
          </a:p>
        </p:txBody>
      </p:sp>
      <p:pic>
        <p:nvPicPr>
          <p:cNvPr id="1026" name="Picture 2" descr="C:\Users\User\Desktop\download.jpg"/>
          <p:cNvPicPr>
            <a:picLocks noGrp="1" noChangeAspect="1" noChangeArrowheads="1"/>
          </p:cNvPicPr>
          <p:nvPr>
            <p:ph idx="1"/>
          </p:nvPr>
        </p:nvPicPr>
        <p:blipFill>
          <a:blip r:embed="rId2" cstate="print"/>
          <a:srcRect/>
          <a:stretch>
            <a:fillRect/>
          </a:stretch>
        </p:blipFill>
        <p:spPr bwMode="auto">
          <a:xfrm>
            <a:off x="2458945" y="2037956"/>
            <a:ext cx="3571795" cy="4716601"/>
          </a:xfrm>
          <a:prstGeom prst="rect">
            <a:avLst/>
          </a:prstGeom>
          <a:noFill/>
        </p:spPr>
      </p:pic>
    </p:spTree>
    <p:extLst>
      <p:ext uri="{BB962C8B-B14F-4D97-AF65-F5344CB8AC3E}">
        <p14:creationId xmlns:p14="http://schemas.microsoft.com/office/powerpoint/2010/main" val="1522064761"/>
      </p:ext>
    </p:extLst>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And </a:t>
            </a:r>
            <a:r>
              <a:rPr lang="tr-TR" dirty="0" err="1" smtClean="0"/>
              <a:t>issues</a:t>
            </a:r>
            <a:r>
              <a:rPr lang="tr-TR" dirty="0" smtClean="0"/>
              <a:t> </a:t>
            </a:r>
            <a:r>
              <a:rPr lang="tr-TR" dirty="0" err="1" smtClean="0"/>
              <a:t>with</a:t>
            </a:r>
            <a:r>
              <a:rPr lang="tr-TR" dirty="0" smtClean="0"/>
              <a:t> </a:t>
            </a:r>
            <a:r>
              <a:rPr lang="tr-TR" dirty="0" err="1" smtClean="0"/>
              <a:t>teaching</a:t>
            </a:r>
            <a:r>
              <a:rPr lang="tr-TR" dirty="0" smtClean="0"/>
              <a:t> </a:t>
            </a:r>
            <a:r>
              <a:rPr lang="tr-TR" dirty="0" err="1" smtClean="0"/>
              <a:t>methodology</a:t>
            </a:r>
            <a:r>
              <a:rPr lang="tr-TR" dirty="0" smtClean="0"/>
              <a:t>…</a:t>
            </a:r>
            <a:endParaRPr lang="tr-TR" dirty="0"/>
          </a:p>
        </p:txBody>
      </p:sp>
      <p:pic>
        <p:nvPicPr>
          <p:cNvPr id="2050" name="Picture 2" descr="C:\Users\User\Desktop\images (1).jpg"/>
          <p:cNvPicPr>
            <a:picLocks noGrp="1" noChangeAspect="1" noChangeArrowheads="1"/>
          </p:cNvPicPr>
          <p:nvPr>
            <p:ph idx="1"/>
          </p:nvPr>
        </p:nvPicPr>
        <p:blipFill>
          <a:blip r:embed="rId2" cstate="print"/>
          <a:srcRect/>
          <a:stretch>
            <a:fillRect/>
          </a:stretch>
        </p:blipFill>
        <p:spPr bwMode="auto">
          <a:xfrm>
            <a:off x="3020580" y="2492896"/>
            <a:ext cx="2963502" cy="3168352"/>
          </a:xfrm>
          <a:prstGeom prst="rect">
            <a:avLst/>
          </a:prstGeom>
          <a:noFill/>
        </p:spPr>
      </p:pic>
    </p:spTree>
    <p:extLst>
      <p:ext uri="{BB962C8B-B14F-4D97-AF65-F5344CB8AC3E}">
        <p14:creationId xmlns:p14="http://schemas.microsoft.com/office/powerpoint/2010/main" val="1427325892"/>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What</a:t>
            </a:r>
            <a:r>
              <a:rPr lang="tr-TR" dirty="0" smtClean="0"/>
              <a:t> </a:t>
            </a:r>
            <a:r>
              <a:rPr lang="tr-TR" dirty="0" err="1" smtClean="0"/>
              <a:t>are</a:t>
            </a:r>
            <a:r>
              <a:rPr lang="tr-TR" dirty="0" smtClean="0"/>
              <a:t> </a:t>
            </a:r>
            <a:r>
              <a:rPr lang="tr-TR" dirty="0" err="1" smtClean="0"/>
              <a:t>your</a:t>
            </a:r>
            <a:r>
              <a:rPr lang="tr-TR" dirty="0" smtClean="0"/>
              <a:t> </a:t>
            </a:r>
            <a:r>
              <a:rPr lang="tr-TR" dirty="0" err="1" smtClean="0"/>
              <a:t>particular</a:t>
            </a:r>
            <a:r>
              <a:rPr lang="tr-TR" dirty="0" smtClean="0"/>
              <a:t> </a:t>
            </a:r>
            <a:r>
              <a:rPr lang="tr-TR" dirty="0" err="1" smtClean="0"/>
              <a:t>concerns</a:t>
            </a:r>
            <a:r>
              <a:rPr lang="tr-TR" dirty="0" smtClean="0"/>
              <a:t>?</a:t>
            </a: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40200809"/>
              </p:ext>
            </p:extLst>
          </p:nvPr>
        </p:nvGraphicFramePr>
        <p:xfrm>
          <a:off x="835819" y="1990582"/>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31727"/>
      </p:ext>
    </p:extLst>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We</a:t>
            </a:r>
            <a:r>
              <a:rPr lang="tr-TR" dirty="0" smtClean="0"/>
              <a:t> </a:t>
            </a:r>
            <a:r>
              <a:rPr lang="tr-TR" dirty="0" err="1" smtClean="0"/>
              <a:t>need</a:t>
            </a:r>
            <a:r>
              <a:rPr lang="tr-TR" dirty="0" smtClean="0"/>
              <a:t> </a:t>
            </a:r>
            <a:r>
              <a:rPr lang="tr-TR" dirty="0" err="1" smtClean="0"/>
              <a:t>to</a:t>
            </a:r>
            <a:r>
              <a:rPr lang="tr-TR" dirty="0" smtClean="0"/>
              <a:t> </a:t>
            </a:r>
            <a:r>
              <a:rPr lang="tr-TR" dirty="0" err="1" smtClean="0"/>
              <a:t>consider</a:t>
            </a:r>
            <a:r>
              <a:rPr lang="tr-TR" dirty="0" smtClean="0"/>
              <a:t> </a:t>
            </a:r>
            <a:r>
              <a:rPr lang="tr-TR" dirty="0" err="1" smtClean="0"/>
              <a:t>our</a:t>
            </a:r>
            <a:r>
              <a:rPr lang="tr-TR" dirty="0" smtClean="0"/>
              <a:t> </a:t>
            </a:r>
            <a:r>
              <a:rPr lang="tr-TR" dirty="0" err="1" smtClean="0"/>
              <a:t>objectives</a:t>
            </a:r>
            <a:r>
              <a:rPr lang="tr-TR" dirty="0" smtClean="0"/>
              <a:t> and </a:t>
            </a:r>
            <a:r>
              <a:rPr lang="tr-TR" dirty="0" err="1" smtClean="0"/>
              <a:t>how</a:t>
            </a:r>
            <a:r>
              <a:rPr lang="tr-TR" dirty="0" smtClean="0"/>
              <a:t> </a:t>
            </a:r>
            <a:r>
              <a:rPr lang="tr-TR" dirty="0" err="1" smtClean="0"/>
              <a:t>to</a:t>
            </a:r>
            <a:r>
              <a:rPr lang="tr-TR" dirty="0" smtClean="0"/>
              <a:t> </a:t>
            </a:r>
            <a:r>
              <a:rPr lang="tr-TR" dirty="0" err="1" smtClean="0"/>
              <a:t>achieve</a:t>
            </a:r>
            <a:r>
              <a:rPr lang="tr-TR" dirty="0" smtClean="0"/>
              <a:t> </a:t>
            </a:r>
            <a:r>
              <a:rPr lang="tr-TR" dirty="0" err="1" smtClean="0"/>
              <a:t>them</a:t>
            </a:r>
            <a:r>
              <a:rPr lang="tr-TR" dirty="0" smtClean="0"/>
              <a:t>… </a:t>
            </a:r>
            <a:endParaRPr lang="tr-TR" dirty="0"/>
          </a:p>
        </p:txBody>
      </p:sp>
      <p:pic>
        <p:nvPicPr>
          <p:cNvPr id="3074" name="Picture 2" descr="C:\Users\User\Desktop\download (2).jpg"/>
          <p:cNvPicPr>
            <a:picLocks noGrp="1" noChangeAspect="1" noChangeArrowheads="1"/>
          </p:cNvPicPr>
          <p:nvPr>
            <p:ph idx="1"/>
          </p:nvPr>
        </p:nvPicPr>
        <p:blipFill>
          <a:blip r:embed="rId2" cstate="print"/>
          <a:srcRect/>
          <a:stretch>
            <a:fillRect/>
          </a:stretch>
        </p:blipFill>
        <p:spPr bwMode="auto">
          <a:xfrm>
            <a:off x="2430339" y="1844824"/>
            <a:ext cx="4358322" cy="4464496"/>
          </a:xfrm>
          <a:prstGeom prst="rect">
            <a:avLst/>
          </a:prstGeom>
          <a:noFill/>
        </p:spPr>
      </p:pic>
    </p:spTree>
    <p:extLst>
      <p:ext uri="{BB962C8B-B14F-4D97-AF65-F5344CB8AC3E}">
        <p14:creationId xmlns:p14="http://schemas.microsoft.com/office/powerpoint/2010/main" val="3253996793"/>
      </p:ext>
    </p:extLst>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MacEd_PPT_LangLearn (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Ed_PPT_LL" id="{0BD8DACD-2374-431D-B25A-3FB95F9155E8}" vid="{E1827207-D1BA-4989-892B-AE6074702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MacEd_PPT_LangLearn (1)</Template>
  <TotalTime>229</TotalTime>
  <Words>4083</Words>
  <Application>Microsoft Office PowerPoint</Application>
  <PresentationFormat>Özel</PresentationFormat>
  <Paragraphs>392</Paragraphs>
  <Slides>51</Slides>
  <Notes>40</Notes>
  <HiddenSlides>2</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Arial</vt:lpstr>
      <vt:lpstr>Calibri</vt:lpstr>
      <vt:lpstr>Comic Sans MS</vt:lpstr>
      <vt:lpstr>Constantia</vt:lpstr>
      <vt:lpstr>Verdana</vt:lpstr>
      <vt:lpstr>Wingdings 2</vt:lpstr>
      <vt:lpstr>MacEd_PPT_LangLearn (1)</vt:lpstr>
      <vt:lpstr>PowerPoint Sunusu</vt:lpstr>
      <vt:lpstr>PowerPoint Sunusu</vt:lpstr>
      <vt:lpstr>What might classroom management mean?</vt:lpstr>
      <vt:lpstr>What would we as teachers like to expect from our students in the classroom?</vt:lpstr>
      <vt:lpstr>Classroom management can raise a number of concerns….</vt:lpstr>
      <vt:lpstr>Worries…?</vt:lpstr>
      <vt:lpstr>And issues with teaching methodology…</vt:lpstr>
      <vt:lpstr>What are your particular concerns?</vt:lpstr>
      <vt:lpstr>We need to consider our objectives and how to achieve them… </vt:lpstr>
      <vt:lpstr>What doesn’t work?</vt:lpstr>
      <vt:lpstr>What happens if you….. </vt:lpstr>
      <vt:lpstr>Why is classroom management important? </vt:lpstr>
      <vt:lpstr>A little bit of psychology…</vt:lpstr>
      <vt:lpstr>The answers lie with….</vt:lpstr>
      <vt:lpstr>In the ESL classroom …what are other issues with managing the students?</vt:lpstr>
      <vt:lpstr>What’s the solution?</vt:lpstr>
      <vt:lpstr>Where should we begin?</vt:lpstr>
      <vt:lpstr>What’s the problem?</vt:lpstr>
      <vt:lpstr>Aim?</vt:lpstr>
      <vt:lpstr>What else?</vt:lpstr>
      <vt:lpstr>Think for a moment about why this aspect of classroom management may work?</vt:lpstr>
      <vt:lpstr>The students are now calm…what next?</vt:lpstr>
      <vt:lpstr>Plan….</vt:lpstr>
      <vt:lpstr>Classroom Layout</vt:lpstr>
      <vt:lpstr>Where shall I sit?</vt:lpstr>
      <vt:lpstr>Cards for seating activity</vt:lpstr>
      <vt:lpstr>What next?</vt:lpstr>
      <vt:lpstr>Examples of teacher-free starter board activities</vt:lpstr>
      <vt:lpstr>Keep Interest</vt:lpstr>
      <vt:lpstr>Supporting and motivating</vt:lpstr>
      <vt:lpstr>Some tips for managing…</vt:lpstr>
      <vt:lpstr>Too loud/too much talking</vt:lpstr>
      <vt:lpstr>Volume Control !</vt:lpstr>
      <vt:lpstr>Interesting ideas http://www.ictgames.com/calmCounter.html or http://toonoisyapp.com/ </vt:lpstr>
      <vt:lpstr>Activities to reduce noise…</vt:lpstr>
      <vt:lpstr>Transition Times…</vt:lpstr>
      <vt:lpstr>What are your expectations?</vt:lpstr>
      <vt:lpstr>Differentiation</vt:lpstr>
      <vt:lpstr>Use positive narration</vt:lpstr>
      <vt:lpstr>Personalize!</vt:lpstr>
      <vt:lpstr>Rules…How?…When?…What?</vt:lpstr>
      <vt:lpstr>Punishment?</vt:lpstr>
      <vt:lpstr>Positive reinforcement</vt:lpstr>
      <vt:lpstr>Typical learner problems in teacher centred classroom</vt:lpstr>
      <vt:lpstr>Student centred….</vt:lpstr>
      <vt:lpstr>Add student-centered activities</vt:lpstr>
      <vt:lpstr>How to keep students engaged?</vt:lpstr>
      <vt:lpstr>Case Studies….</vt:lpstr>
      <vt:lpstr>What do you think that you can take away from this session? </vt:lpstr>
      <vt:lpstr>Solve the Word Worm!</vt:lpstr>
      <vt:lpstr>PowerPoint Sunusu</vt:lpstr>
    </vt:vector>
  </TitlesOfParts>
  <Company>Macmillan Publishing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Jennings, Alison</dc:creator>
  <cp:lastModifiedBy>ACER</cp:lastModifiedBy>
  <cp:revision>17</cp:revision>
  <cp:lastPrinted>2014-05-30T16:42:57Z</cp:lastPrinted>
  <dcterms:created xsi:type="dcterms:W3CDTF">2014-06-23T14:23:54Z</dcterms:created>
  <dcterms:modified xsi:type="dcterms:W3CDTF">2016-07-12T07:46:31Z</dcterms:modified>
</cp:coreProperties>
</file>