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76" r:id="rId4"/>
    <p:sldId id="277" r:id="rId5"/>
    <p:sldId id="284" r:id="rId6"/>
    <p:sldId id="278" r:id="rId7"/>
    <p:sldId id="285" r:id="rId8"/>
    <p:sldId id="279" r:id="rId9"/>
    <p:sldId id="281" r:id="rId10"/>
    <p:sldId id="280" r:id="rId11"/>
    <p:sldId id="282" r:id="rId12"/>
    <p:sldId id="274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0" autoAdjust="0"/>
    <p:restoredTop sz="94660"/>
  </p:normalViewPr>
  <p:slideViewPr>
    <p:cSldViewPr>
      <p:cViewPr varScale="1">
        <p:scale>
          <a:sx n="83" d="100"/>
          <a:sy n="83" d="100"/>
        </p:scale>
        <p:origin x="691" y="67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D952-A1C4-420E-A91A-51E8AE9E2DC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2FB6-9A4B-4AA4-895D-8C2553CA5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6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D952-A1C4-420E-A91A-51E8AE9E2DC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2FB6-9A4B-4AA4-895D-8C2553CA5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0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D952-A1C4-420E-A91A-51E8AE9E2DC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2FB6-9A4B-4AA4-895D-8C2553CA5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8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D952-A1C4-420E-A91A-51E8AE9E2DC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2FB6-9A4B-4AA4-895D-8C2553CA5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2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D952-A1C4-420E-A91A-51E8AE9E2DC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2FB6-9A4B-4AA4-895D-8C2553CA5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3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D952-A1C4-420E-A91A-51E8AE9E2DC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2FB6-9A4B-4AA4-895D-8C2553CA5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8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D952-A1C4-420E-A91A-51E8AE9E2DC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2FB6-9A4B-4AA4-895D-8C2553CA5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5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D952-A1C4-420E-A91A-51E8AE9E2DC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2FB6-9A4B-4AA4-895D-8C2553CA5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9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D952-A1C4-420E-A91A-51E8AE9E2DC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2FB6-9A4B-4AA4-895D-8C2553CA5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8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D952-A1C4-420E-A91A-51E8AE9E2DC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2FB6-9A4B-4AA4-895D-8C2553CA5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9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D952-A1C4-420E-A91A-51E8AE9E2DC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2FB6-9A4B-4AA4-895D-8C2553CA5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6D952-A1C4-420E-A91A-51E8AE9E2DC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2FB6-9A4B-4AA4-895D-8C2553CA5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0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1676400"/>
            <a:ext cx="12188825" cy="458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81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12188825" cy="458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20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Downloads\6my3As_D_4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1" y="4523126"/>
            <a:ext cx="2209801" cy="164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12188825" cy="458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08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1600200"/>
            <a:ext cx="12188825" cy="458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1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12188825" cy="458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1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12188825" cy="458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13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12188825" cy="458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4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676400"/>
            <a:ext cx="12188825" cy="458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96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1676400"/>
            <a:ext cx="12188825" cy="458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58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12188825" cy="458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5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123</cp:revision>
  <dcterms:created xsi:type="dcterms:W3CDTF">2022-02-20T16:32:26Z</dcterms:created>
  <dcterms:modified xsi:type="dcterms:W3CDTF">2022-02-25T13:47:06Z</dcterms:modified>
</cp:coreProperties>
</file>