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1" r:id="rId3"/>
    <p:sldMasterId id="2147483733" r:id="rId4"/>
  </p:sldMasterIdLst>
  <p:notesMasterIdLst>
    <p:notesMasterId r:id="rId9"/>
  </p:notesMasterIdLst>
  <p:sldIdLst>
    <p:sldId id="509" r:id="rId5"/>
    <p:sldId id="511" r:id="rId6"/>
    <p:sldId id="512" r:id="rId7"/>
    <p:sldId id="514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DFEC"/>
    <a:srgbClr val="00FFFF"/>
    <a:srgbClr val="D1D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77949"/>
  </p:normalViewPr>
  <p:slideViewPr>
    <p:cSldViewPr>
      <p:cViewPr varScale="1">
        <p:scale>
          <a:sx n="36" d="100"/>
          <a:sy n="36" d="100"/>
        </p:scale>
        <p:origin x="-1866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46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1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1FF2F-5DFB-4E57-B0E6-CBB9547D3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B226AD-9D3E-4E53-89B2-A63798275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5FFD8-4088-44D3-A2B4-AFA2CEBA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8CDB0-C8A3-4124-A191-83F1EECB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D2774-1724-4407-AC72-96B7BF1F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24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</p:spPr>
        <p:txBody>
          <a:bodyPr/>
          <a:lstStyle>
            <a:lvl1pPr>
              <a:defRPr sz="398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BEA999-B018-4E53-B784-4F494870C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080" y="8874323"/>
            <a:ext cx="1625600" cy="4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61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</p:spPr>
        <p:txBody>
          <a:bodyPr/>
          <a:lstStyle>
            <a:lvl1pPr>
              <a:defRPr sz="398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3BE47A-C804-4B24-9AD6-DC7F40DFECD6}"/>
              </a:ext>
            </a:extLst>
          </p:cNvPr>
          <p:cNvSpPr/>
          <p:nvPr userDrawn="1"/>
        </p:nvSpPr>
        <p:spPr>
          <a:xfrm>
            <a:off x="10620587" y="8778240"/>
            <a:ext cx="2059093" cy="76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120"/>
          </a:p>
        </p:txBody>
      </p:sp>
    </p:spTree>
    <p:extLst>
      <p:ext uri="{BB962C8B-B14F-4D97-AF65-F5344CB8AC3E}">
        <p14:creationId xmlns:p14="http://schemas.microsoft.com/office/powerpoint/2010/main" xmlns="" val="27823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ictu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CB629-695C-42A8-B4B5-62A912F5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765386"/>
            <a:ext cx="7694507" cy="535094"/>
          </a:xfrm>
        </p:spPr>
        <p:txBody>
          <a:bodyPr/>
          <a:lstStyle>
            <a:lvl1pPr>
              <a:defRPr sz="3982">
                <a:solidFill>
                  <a:srgbClr val="BC63A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47D6C-00B8-478E-BC93-EBFA299C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059095"/>
            <a:ext cx="11677227" cy="6394027"/>
          </a:xfrm>
        </p:spPr>
        <p:txBody>
          <a:bodyPr/>
          <a:lstStyle>
            <a:lvl1pPr>
              <a:buClr>
                <a:srgbClr val="EF7E48"/>
              </a:buClr>
              <a:defRPr>
                <a:solidFill>
                  <a:srgbClr val="057EAD"/>
                </a:solidFill>
              </a:defRPr>
            </a:lvl1pPr>
            <a:lvl2pPr>
              <a:buClr>
                <a:srgbClr val="EF7E48"/>
              </a:buClr>
              <a:defRPr>
                <a:solidFill>
                  <a:srgbClr val="057EAD"/>
                </a:solidFill>
              </a:defRPr>
            </a:lvl2pPr>
            <a:lvl3pPr>
              <a:buClr>
                <a:srgbClr val="EF7E48"/>
              </a:buClr>
              <a:defRPr>
                <a:solidFill>
                  <a:srgbClr val="057EAD"/>
                </a:solidFill>
              </a:defRPr>
            </a:lvl3pPr>
            <a:lvl4pPr>
              <a:buClr>
                <a:srgbClr val="EF7E48"/>
              </a:buClr>
              <a:defRPr>
                <a:solidFill>
                  <a:srgbClr val="057EAD"/>
                </a:solidFill>
              </a:defRPr>
            </a:lvl4pPr>
            <a:lvl5pPr>
              <a:buClr>
                <a:srgbClr val="EF7E48"/>
              </a:buClr>
              <a:defRPr>
                <a:solidFill>
                  <a:srgbClr val="057EA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3BE47A-C804-4B24-9AD6-DC7F40DFECD6}"/>
              </a:ext>
            </a:extLst>
          </p:cNvPr>
          <p:cNvSpPr/>
          <p:nvPr userDrawn="1"/>
        </p:nvSpPr>
        <p:spPr>
          <a:xfrm>
            <a:off x="10620587" y="8778240"/>
            <a:ext cx="2059093" cy="76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120"/>
          </a:p>
        </p:txBody>
      </p:sp>
    </p:spTree>
    <p:extLst>
      <p:ext uri="{BB962C8B-B14F-4D97-AF65-F5344CB8AC3E}">
        <p14:creationId xmlns:p14="http://schemas.microsoft.com/office/powerpoint/2010/main" xmlns="" val="208941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06ACA-A9E3-4E99-9782-A91AC855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83A15A-084A-44D3-A734-7284335A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CFAAB-EA02-4A3D-B7F4-867D5012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76AAE-34D1-4663-B669-B7C886B4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80FEB-7BFA-4BD0-B865-CF0703C3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777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D574C-7D2B-4BC2-AD09-9D780C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6DC32-17F3-49EF-B3DF-96D876AB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1A2AE8-9ED5-4210-B0CF-F82DFB8EF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5A293B-6909-4519-BDCC-690913A5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078C5-7A50-4312-BB5C-CBB65457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E855FE-CCCF-440F-94FE-39626DE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589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EA66F-E183-43B1-8454-494667AE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8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F4504F-DEE3-41AC-8D5C-6D59D794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0B5011-4FEF-433A-B287-1C8ABAFCE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7842F7-C8FB-4850-8B2E-BCCD926A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1AC243-C736-4430-93B9-0F5E5FE99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CB86B7-D5B0-4356-B83F-0C67E704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62129C-505D-459C-B046-CF8A7982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38C19-1F1B-49F2-86C7-78A13F80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142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BD79D-7A01-45E4-90DC-2B17C8C6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0A5A1-4D1D-43EC-A9EA-54AF432E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E6B538-451F-44A2-A4F8-22CA75E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9258DD-0B5F-4D0B-B250-B296C340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518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E4D1D8-6232-4C6B-8AA5-50E283EB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161FCF-719C-41A5-9677-92B8C1C3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958D0-5DB5-4EB1-93A2-AD9764E0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250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8554A-7ED4-40CC-8783-49583AFD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DE458-4ABF-4648-95BC-E5C6E7DD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4605DA-1102-4C00-B613-1C0E3655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ECC141-0BB1-4A5A-95C4-5BE15B42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CC62D-AD95-4C61-80A2-FB898A5A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E35A88-A315-4C61-9212-46DCEC5B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3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1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1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8D011-723C-45AA-A8A8-29A9E486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39" y="650240"/>
            <a:ext cx="4194951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CCDDBE-5791-4768-9232-FD10F2BA2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8FBC8C-83D8-4313-A614-517040DF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39" y="2926080"/>
            <a:ext cx="4194951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639C37-864A-4D99-9A29-667C4E8F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009186-B967-4DAA-9F35-67C406C8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2E5058-17AC-460F-8C38-3B1015E2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97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C163D-371B-46E3-92C5-69990534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917BDB-FF48-47EE-88B9-265DAF072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9260B-48DE-48D3-9E12-5EB050ED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4C55A-BA8E-4D81-B0A5-C0CCE951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02154-2448-4706-940C-D62439C5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82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3D0FD1-4327-47AC-97F3-7DB3F449B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CAF81A-46FD-4A1A-B06C-DF71E882C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714BC-0A56-4F9A-8C04-80149A22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D547ABD5-BAD5-42F8-B725-4BF3116CB38A}" type="datetimeFigureOut">
              <a:rPr lang="en-GB" smtClean="0"/>
              <a:pPr/>
              <a:t>28/01/2020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35C0AB-EA37-4705-A788-88862E5C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A92159-06C9-4CCD-AD33-3EA48A7C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91858AAE-2DE5-4D24-9B9F-295EB5B583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399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262A-6067-486A-9066-3BDEBB08DF6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9EB6-5CE6-4652-8550-12205E8BC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60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3EB5-25D4-40ED-8CB0-C38653D60352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24FE-1B51-49E5-BD3B-F7B534929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265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E77C-DC15-4BD3-A78A-112A3C07EED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3A-BC43-43C8-9521-37862ECE9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0430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D664-DB05-424D-9FFD-44F5BC3BBA4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DA4C-7BC9-4008-B21D-B22CD8B5B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1101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B1EE-818F-4BBB-84AD-D0BBBDDD650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EDBE-D129-4AA3-B69C-430D8A461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988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2C29-F8BD-47CC-8890-7C28E328A8F0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7E8E-CA00-4A98-B5FF-4F200641D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36959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DEFEC-13F0-4BA2-9EB7-E3DFA9F4EFC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2A13-E714-4FAB-AEA0-EAEBAD862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182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7A5E-B129-4B85-BE6E-529DE9AD4E9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904B-BF16-44F4-ACF5-7C4871B81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0821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5831-DD76-46EC-AF0A-FC6770E65482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2DFF-740B-4293-9F30-1881E547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17287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3BC8-FA88-48D9-826B-973ECAB7860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AAA8-66CF-4951-A7DA-378213D7B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9859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37AA-5CC0-45C5-8FD3-E97F62C8986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09A2-DD3F-461D-8A34-F327AF944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55604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C653-EC86-412D-9502-F6B14BFE675F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A88F-73C1-445A-B5E4-E40E0CCA5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9353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0B0F-033B-428D-8D87-AAF836268F1F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7824-7DCE-4437-B7E5-A6CFC7B95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1149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33ED-F57A-4517-BC88-367B2AA4764D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F13B-FCF4-423B-9CFB-C92A258D8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417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1444-408F-4FE0-86BA-1B211B7AC63A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0054-C38A-4B25-A4E8-09D41771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3962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5339-006C-4A9E-B2A6-A955913C6DA4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18DD-B857-41F2-B58C-6093D62FD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71597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EAC5-1AE9-48BA-AF61-901BCE67C7E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1C68-292F-42CA-BCEB-DA0ED696D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775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5963-25D2-4FC8-A82A-7744F2973083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88FB-C5F7-43EF-82AD-928EA9940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8426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7E57-E7FA-4C7B-ACC0-51F14A27B5FB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7913-2383-48CE-84A5-85C428CA2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8587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59A0-E84B-48E9-BEFE-7CAB58F8813E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31E0-D2F8-4F13-9C41-7CBC87999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4885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5F2-A041-40D7-AD48-C756FF02F4B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54E1-9C56-4F35-9A51-2CC1D683B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991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3CCC-FBD7-4B6F-8F4F-A97622A1E9E1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A502-36F7-4B21-A4FA-79C6954A2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892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1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6416"/>
            <a:ext cx="10464800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80295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1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03690" y="9251950"/>
            <a:ext cx="38472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1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B8EE66-89AF-4823-B506-E57B58D3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47" y="433493"/>
            <a:ext cx="7694507" cy="535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AF358-7722-4F31-8F78-2460BCBB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67722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4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341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3982" kern="1200">
          <a:solidFill>
            <a:srgbClr val="005F8E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3413" kern="1200">
          <a:solidFill>
            <a:srgbClr val="005F8E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844" kern="1200">
          <a:solidFill>
            <a:srgbClr val="005F8E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560" kern="1200">
          <a:solidFill>
            <a:srgbClr val="005F8E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560" kern="1200">
          <a:solidFill>
            <a:srgbClr val="005F8E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230882"/>
            <a:ext cx="11704320" cy="34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8FCF07-0FAA-4B87-B569-F8EAEA9F1D2C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707">
                <a:solidFill>
                  <a:schemeClr val="tx1">
                    <a:tint val="75000"/>
                  </a:schemeClr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302887-5C49-409E-95C0-15306FD0C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1" y="246100"/>
            <a:ext cx="2321899" cy="9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45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50230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5023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30046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5069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600919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7672" indent="-487672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1056623" indent="-406394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575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580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603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788EF-C1FB-44FE-988C-922E46D296EA}" type="datetime1">
              <a:rPr lang="en-US" altLang="en-US"/>
              <a:pPr>
                <a:defRPr/>
              </a:pPr>
              <a:t>1/28/2020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707">
                <a:solidFill>
                  <a:schemeClr val="tx1">
                    <a:tint val="75000"/>
                  </a:schemeClr>
                </a:solidFill>
                <a:latin typeface="Arial" charset="-52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F8FE56-A9BD-4868-A14D-A8E9748D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12" y="8886512"/>
            <a:ext cx="1628309" cy="6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34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650230" rtl="0" eaLnBrk="0" fontAlgn="base" hangingPunct="0">
        <a:spcBef>
          <a:spcPct val="0"/>
        </a:spcBef>
        <a:spcAft>
          <a:spcPct val="0"/>
        </a:spcAft>
        <a:defRPr sz="6258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650230" rtl="0" eaLnBrk="0" fontAlgn="base" hangingPunct="0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5023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30046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50690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600919" algn="ctr" defTabSz="650230" rtl="0" fontAlgn="base">
        <a:spcBef>
          <a:spcPct val="0"/>
        </a:spcBef>
        <a:spcAft>
          <a:spcPct val="0"/>
        </a:spcAft>
        <a:defRPr sz="625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7672" indent="-487672" algn="l" defTabSz="65023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4551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1056623" indent="-406394" algn="l" defTabSz="650230" rtl="0" eaLnBrk="0" fontAlgn="base" hangingPunct="0">
        <a:spcBef>
          <a:spcPct val="20000"/>
        </a:spcBef>
        <a:spcAft>
          <a:spcPct val="0"/>
        </a:spcAft>
        <a:buChar char="-"/>
        <a:defRPr sz="3982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575" indent="-325115" algn="l" defTabSz="650230" rtl="0" eaLnBrk="0" fontAlgn="base" hangingPunct="0">
        <a:spcBef>
          <a:spcPct val="20000"/>
        </a:spcBef>
        <a:spcAft>
          <a:spcPct val="0"/>
        </a:spcAft>
        <a:buChar char="-"/>
        <a:defRPr sz="341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580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6034" indent="-325115" algn="l" defTabSz="6502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.kvirikashvili@englishbook.co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61" y="1453983"/>
            <a:ext cx="8204077" cy="36706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xmlns="" id="{E712EC0F-3648-FD42-9323-D465E1ABF4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00361" y="5812904"/>
            <a:ext cx="8204077" cy="33500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Gia </a:t>
            </a:r>
            <a:r>
              <a:rPr lang="en-US" dirty="0" err="1"/>
              <a:t>Kvirikashvili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Accounts Officer </a:t>
            </a:r>
          </a:p>
        </p:txBody>
      </p:sp>
    </p:spTree>
    <p:extLst>
      <p:ext uri="{BB962C8B-B14F-4D97-AF65-F5344CB8AC3E}">
        <p14:creationId xmlns:p14="http://schemas.microsoft.com/office/powerpoint/2010/main" xmlns="" val="24370095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rders 2019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Orders 20</a:t>
            </a:r>
            <a:r>
              <a:rPr lang="en-GB" dirty="0"/>
              <a:t>20</a:t>
            </a:r>
            <a:endParaRPr dirty="0"/>
          </a:p>
        </p:txBody>
      </p:sp>
      <p:sp>
        <p:nvSpPr>
          <p:cNvPr id="126" name="To guarantee your books - 30th April 2019…"/>
          <p:cNvSpPr>
            <a:spLocks noGrp="1"/>
          </p:cNvSpPr>
          <p:nvPr>
            <p:ph type="body" sz="half" idx="1"/>
          </p:nvPr>
        </p:nvSpPr>
        <p:spPr>
          <a:xfrm>
            <a:off x="-35540" y="2603500"/>
            <a:ext cx="5878944" cy="6286500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To guarantee your books - 30th April </a:t>
            </a:r>
            <a:r>
              <a:rPr dirty="0" smtClean="0"/>
              <a:t>20</a:t>
            </a:r>
            <a:r>
              <a:rPr lang="en-US" dirty="0" smtClean="0"/>
              <a:t>20</a:t>
            </a:r>
            <a:endParaRPr dirty="0"/>
          </a:p>
          <a:p>
            <a:pPr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Top up Order No later then September </a:t>
            </a:r>
            <a:r>
              <a:rPr dirty="0" smtClean="0"/>
              <a:t>20</a:t>
            </a:r>
            <a:r>
              <a:rPr lang="en-US" dirty="0" smtClean="0"/>
              <a:t>20</a:t>
            </a:r>
            <a:endParaRPr dirty="0"/>
          </a:p>
          <a:p>
            <a:pPr>
              <a:defRPr sz="3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Last order for </a:t>
            </a:r>
            <a:r>
              <a:rPr dirty="0" smtClean="0"/>
              <a:t>20</a:t>
            </a:r>
            <a:r>
              <a:rPr lang="en-US" dirty="0" smtClean="0"/>
              <a:t>20</a:t>
            </a:r>
            <a:r>
              <a:rPr dirty="0" smtClean="0"/>
              <a:t>: </a:t>
            </a:r>
            <a:r>
              <a:rPr dirty="0"/>
              <a:t>End of November </a:t>
            </a:r>
            <a:r>
              <a:rPr dirty="0" smtClean="0"/>
              <a:t>20</a:t>
            </a:r>
            <a:r>
              <a:rPr lang="en-US" dirty="0" smtClean="0"/>
              <a:t>20</a:t>
            </a:r>
            <a:endParaRPr dirty="0"/>
          </a:p>
        </p:txBody>
      </p:sp>
      <p:pic>
        <p:nvPicPr>
          <p:cNvPr id="128" name="Corporate Blue.png" descr="Corporate Blu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4" y="-3191"/>
            <a:ext cx="4317706" cy="1935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hutterstock_397306489 (1).jpg" descr="shutterstock_397306489 (1).jpg"/>
          <p:cNvPicPr>
            <a:picLocks noChangeAspect="1"/>
          </p:cNvPicPr>
          <p:nvPr/>
        </p:nvPicPr>
        <p:blipFill>
          <a:blip r:embed="rId3" cstate="print">
            <a:extLst/>
          </a:blip>
          <a:srcRect l="21689" r="21689"/>
          <a:stretch>
            <a:fillRect/>
          </a:stretch>
        </p:blipFill>
        <p:spPr>
          <a:xfrm>
            <a:off x="5711795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0076336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rders 2019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Orders 20</a:t>
            </a:r>
            <a:r>
              <a:rPr lang="en-GB" dirty="0"/>
              <a:t>20</a:t>
            </a:r>
            <a:endParaRPr dirty="0"/>
          </a:p>
        </p:txBody>
      </p:sp>
      <p:sp>
        <p:nvSpPr>
          <p:cNvPr id="132" name="Gia Kvirikashvili…"/>
          <p:cNvSpPr>
            <a:spLocks noGrp="1"/>
          </p:cNvSpPr>
          <p:nvPr>
            <p:ph type="body" sz="half" idx="1"/>
          </p:nvPr>
        </p:nvSpPr>
        <p:spPr>
          <a:xfrm>
            <a:off x="33812" y="2597150"/>
            <a:ext cx="5748508" cy="628650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Gia </a:t>
            </a:r>
            <a:r>
              <a:rPr dirty="0" err="1"/>
              <a:t>Kvirikashvili</a:t>
            </a:r>
            <a:r>
              <a:rPr dirty="0"/>
              <a:t>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u="sng" dirty="0">
                <a:hlinkClick r:id="rId2"/>
              </a:rPr>
              <a:t>g.kvirikashvili@englishbook.co.uk</a:t>
            </a:r>
            <a:r>
              <a:rPr sz="2200" dirty="0"/>
              <a:t>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Mobile: +995 593 45 47 60</a:t>
            </a:r>
          </a:p>
        </p:txBody>
      </p:sp>
      <p:pic>
        <p:nvPicPr>
          <p:cNvPr id="134" name="Corporate Blue.png" descr="Corporate Blu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4" y="-3191"/>
            <a:ext cx="4317706" cy="1935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hutterstock_397306489 (1).jpg" descr="shutterstock_397306489 (1).jpg"/>
          <p:cNvPicPr>
            <a:picLocks noChangeAspect="1"/>
          </p:cNvPicPr>
          <p:nvPr/>
        </p:nvPicPr>
        <p:blipFill>
          <a:blip r:embed="rId4" cstate="print">
            <a:extLst/>
          </a:blip>
          <a:srcRect l="21689" r="21689"/>
          <a:stretch>
            <a:fillRect/>
          </a:stretch>
        </p:blipFill>
        <p:spPr>
          <a:xfrm>
            <a:off x="5782320" y="2629829"/>
            <a:ext cx="5334000" cy="6286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8450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0970F2-1816-BD4B-88F2-36519758D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6003"/>
            <a:ext cx="13052804" cy="97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7336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46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White</vt:lpstr>
      <vt:lpstr>Custom Design</vt:lpstr>
      <vt:lpstr>2_Office Theme</vt:lpstr>
      <vt:lpstr>3_Office Theme</vt:lpstr>
      <vt:lpstr>Slide 1</vt:lpstr>
      <vt:lpstr>Orders 2020</vt:lpstr>
      <vt:lpstr>Orders 2020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User</cp:lastModifiedBy>
  <cp:revision>170</cp:revision>
  <dcterms:modified xsi:type="dcterms:W3CDTF">2020-01-28T06:08:14Z</dcterms:modified>
</cp:coreProperties>
</file>