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327" r:id="rId2"/>
    <p:sldId id="313" r:id="rId3"/>
    <p:sldId id="314" r:id="rId4"/>
    <p:sldId id="315" r:id="rId5"/>
    <p:sldId id="316" r:id="rId6"/>
    <p:sldId id="317" r:id="rId7"/>
    <p:sldId id="318" r:id="rId8"/>
    <p:sldId id="319" r:id="rId9"/>
    <p:sldId id="320" r:id="rId10"/>
    <p:sldId id="321" r:id="rId11"/>
    <p:sldId id="322" r:id="rId12"/>
    <p:sldId id="323" r:id="rId13"/>
    <p:sldId id="324" r:id="rId14"/>
    <p:sldId id="325" r:id="rId15"/>
    <p:sldId id="326" r:id="rId16"/>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1718"/>
    <a:srgbClr val="F6A952"/>
    <a:srgbClr val="FF2F92"/>
    <a:srgbClr val="52C8E4"/>
    <a:srgbClr val="F8FC05"/>
    <a:srgbClr val="FFD900"/>
    <a:srgbClr val="B8E4F9"/>
    <a:srgbClr val="E50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05" autoAdjust="0"/>
    <p:restoredTop sz="86375" autoAdjust="0"/>
  </p:normalViewPr>
  <p:slideViewPr>
    <p:cSldViewPr snapToGrid="0">
      <p:cViewPr varScale="1">
        <p:scale>
          <a:sx n="57" d="100"/>
          <a:sy n="57" d="100"/>
        </p:scale>
        <p:origin x="-1268" y="-64"/>
      </p:cViewPr>
      <p:guideLst>
        <p:guide orient="horz" pos="2160"/>
        <p:guide pos="2880"/>
      </p:guideLst>
    </p:cSldViewPr>
  </p:slideViewPr>
  <p:outlineViewPr>
    <p:cViewPr>
      <p:scale>
        <a:sx n="33" d="100"/>
        <a:sy n="33" d="100"/>
      </p:scale>
      <p:origin x="0" y="7608"/>
    </p:cViewPr>
  </p:outlineViewPr>
  <p:notesTextViewPr>
    <p:cViewPr>
      <p:scale>
        <a:sx n="1" d="1"/>
        <a:sy n="1" d="1"/>
      </p:scale>
      <p:origin x="0" y="0"/>
    </p:cViewPr>
  </p:notesTextViewPr>
  <p:sorterViewPr>
    <p:cViewPr>
      <p:scale>
        <a:sx n="100" d="100"/>
        <a:sy n="100" d="100"/>
      </p:scale>
      <p:origin x="0" y="21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173AAF-68A6-1B49-AC7F-6F77099B07F8}" type="datetimeFigureOut">
              <a:rPr lang="en-US" smtClean="0"/>
              <a:pPr/>
              <a:t>1/23/2020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16AF5D-3860-364E-AD36-BD06F0B5D537}" type="slidenum">
              <a:rPr lang="en-US" smtClean="0"/>
              <a:pPr/>
              <a:t>‹#›</a:t>
            </a:fld>
            <a:endParaRPr lang="en-US"/>
          </a:p>
        </p:txBody>
      </p:sp>
    </p:spTree>
    <p:extLst>
      <p:ext uri="{BB962C8B-B14F-4D97-AF65-F5344CB8AC3E}">
        <p14:creationId xmlns:p14="http://schemas.microsoft.com/office/powerpoint/2010/main" val="1830994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16AF5D-3860-364E-AD36-BD06F0B5D537}" type="slidenum">
              <a:rPr lang="en-US" smtClean="0"/>
              <a:pPr/>
              <a:t>1</a:t>
            </a:fld>
            <a:endParaRPr lang="en-US"/>
          </a:p>
        </p:txBody>
      </p:sp>
    </p:spTree>
    <p:extLst>
      <p:ext uri="{BB962C8B-B14F-4D97-AF65-F5344CB8AC3E}">
        <p14:creationId xmlns:p14="http://schemas.microsoft.com/office/powerpoint/2010/main" val="468522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Songs,</a:t>
            </a:r>
            <a:r>
              <a:rPr lang="en-US" baseline="0" dirty="0" smtClean="0"/>
              <a:t> stories and dramas allow children to use the new language in a familiar form and natural context. This song teaches the names of zoo animals and the modal verb ‘can’ along with basic science and, when acted out and divided into roles, provides a great exercise in basic communication </a:t>
            </a:r>
            <a:endParaRPr lang="en-US" dirty="0"/>
          </a:p>
        </p:txBody>
      </p:sp>
      <p:sp>
        <p:nvSpPr>
          <p:cNvPr id="4" name="Slide Number Placeholder 3"/>
          <p:cNvSpPr>
            <a:spLocks noGrp="1"/>
          </p:cNvSpPr>
          <p:nvPr>
            <p:ph type="sldNum" sz="quarter" idx="10"/>
          </p:nvPr>
        </p:nvSpPr>
        <p:spPr/>
        <p:txBody>
          <a:bodyPr/>
          <a:lstStyle/>
          <a:p>
            <a:fld id="{72656429-DBFE-0A46-98D1-0EEB3E0FA210}" type="slidenum">
              <a:rPr lang="en-US" smtClean="0"/>
              <a:pPr/>
              <a:t>10</a:t>
            </a:fld>
            <a:endParaRPr lang="en-US"/>
          </a:p>
        </p:txBody>
      </p:sp>
    </p:spTree>
    <p:extLst>
      <p:ext uri="{BB962C8B-B14F-4D97-AF65-F5344CB8AC3E}">
        <p14:creationId xmlns:p14="http://schemas.microsoft.com/office/powerpoint/2010/main" val="1460044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CD ROM includes</a:t>
            </a:r>
            <a:r>
              <a:rPr lang="en-US" baseline="0" dirty="0" smtClean="0"/>
              <a:t> a story making activity where students recreate the story they have learnt by sequencing the scenes. Once the story is complete, it is read back to the children while they turn the pages in the digital book. It can be used on an IWB in the classroom as immediate practice or done at home as a revision tool.</a:t>
            </a:r>
            <a:endParaRPr lang="pl-PL"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2656429-DBFE-0A46-98D1-0EEB3E0FA210}" type="slidenum">
              <a:rPr lang="en-US" smtClean="0"/>
              <a:pPr/>
              <a:t>11</a:t>
            </a:fld>
            <a:endParaRPr lang="en-US"/>
          </a:p>
        </p:txBody>
      </p:sp>
    </p:spTree>
    <p:extLst>
      <p:ext uri="{BB962C8B-B14F-4D97-AF65-F5344CB8AC3E}">
        <p14:creationId xmlns:p14="http://schemas.microsoft.com/office/powerpoint/2010/main" val="2088277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CD ROM also includes a picture dictionary with all key vocabulary recorded so that</a:t>
            </a:r>
            <a:r>
              <a:rPr lang="en-US" baseline="0" dirty="0" smtClean="0"/>
              <a:t> parents can help their children revise at home even if they don’t know English </a:t>
            </a:r>
            <a:endParaRPr lang="en-US" dirty="0"/>
          </a:p>
        </p:txBody>
      </p:sp>
      <p:sp>
        <p:nvSpPr>
          <p:cNvPr id="4" name="Slide Number Placeholder 3"/>
          <p:cNvSpPr>
            <a:spLocks noGrp="1"/>
          </p:cNvSpPr>
          <p:nvPr>
            <p:ph type="sldNum" sz="quarter" idx="10"/>
          </p:nvPr>
        </p:nvSpPr>
        <p:spPr/>
        <p:txBody>
          <a:bodyPr/>
          <a:lstStyle/>
          <a:p>
            <a:fld id="{72656429-DBFE-0A46-98D1-0EEB3E0FA210}" type="slidenum">
              <a:rPr lang="en-US" smtClean="0"/>
              <a:pPr/>
              <a:t>12</a:t>
            </a:fld>
            <a:endParaRPr lang="en-US"/>
          </a:p>
        </p:txBody>
      </p:sp>
    </p:spTree>
    <p:extLst>
      <p:ext uri="{BB962C8B-B14F-4D97-AF65-F5344CB8AC3E}">
        <p14:creationId xmlns:p14="http://schemas.microsoft.com/office/powerpoint/2010/main" val="1165125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Components for the student: Pupil’s book with a CD ROM (with games, songs, stories and picture dictionary), Activity book, </a:t>
            </a:r>
            <a:r>
              <a:rPr lang="en-US" dirty="0" err="1" smtClean="0"/>
              <a:t>Maths</a:t>
            </a:r>
            <a:r>
              <a:rPr lang="en-US" dirty="0" smtClean="0"/>
              <a:t> book</a:t>
            </a:r>
          </a:p>
          <a:p>
            <a:r>
              <a:rPr lang="en-US" dirty="0" smtClean="0"/>
              <a:t>	  for the teacher: teacher’s guide, Digital</a:t>
            </a:r>
            <a:r>
              <a:rPr lang="en-US" baseline="0" dirty="0" smtClean="0"/>
              <a:t> book, Class audio, </a:t>
            </a:r>
            <a:r>
              <a:rPr lang="en-US" b="1" baseline="0" dirty="0" err="1" smtClean="0"/>
              <a:t>downoadable</a:t>
            </a:r>
            <a:r>
              <a:rPr lang="en-US" baseline="0" dirty="0" smtClean="0"/>
              <a:t> flashcards</a:t>
            </a:r>
            <a:r>
              <a:rPr lang="en-US" dirty="0" smtClean="0"/>
              <a:t> and extra activities from</a:t>
            </a:r>
            <a:r>
              <a:rPr lang="en-US" baseline="0" dirty="0" smtClean="0"/>
              <a:t> a web page (access for 4 years), horsey puppet</a:t>
            </a:r>
          </a:p>
          <a:p>
            <a:r>
              <a:rPr lang="en-US" baseline="0" dirty="0" smtClean="0"/>
              <a:t>All this designed to support you in creating a language rich, exciting classroom environment and to help your students become </a:t>
            </a:r>
            <a:r>
              <a:rPr lang="en-US" b="1" baseline="0" dirty="0" smtClean="0"/>
              <a:t>Learning Stars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2656429-DBFE-0A46-98D1-0EEB3E0FA210}" type="slidenum">
              <a:rPr lang="en-US" smtClean="0"/>
              <a:pPr/>
              <a:t>13</a:t>
            </a:fld>
            <a:endParaRPr lang="en-US"/>
          </a:p>
        </p:txBody>
      </p:sp>
    </p:spTree>
    <p:extLst>
      <p:ext uri="{BB962C8B-B14F-4D97-AF65-F5344CB8AC3E}">
        <p14:creationId xmlns:p14="http://schemas.microsoft.com/office/powerpoint/2010/main" val="530774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Learning stars</a:t>
            </a:r>
            <a:r>
              <a:rPr lang="en-US" baseline="0" dirty="0" smtClean="0"/>
              <a:t> is an exciting course for children eager to start exploring the world around them in English.</a:t>
            </a:r>
          </a:p>
          <a:p>
            <a:r>
              <a:rPr lang="en-US" dirty="0" smtClean="0"/>
              <a:t>2. It helps</a:t>
            </a:r>
            <a:r>
              <a:rPr lang="en-US" baseline="0" dirty="0" smtClean="0"/>
              <a:t> students improve their literacy skills in a carefully planned manner from learning the shapes of letters to reading simple words</a:t>
            </a:r>
          </a:p>
          <a:p>
            <a:r>
              <a:rPr lang="en-US" baseline="0" dirty="0" smtClean="0"/>
              <a:t>3. The course is designed in accordance with modern theories of teaching a foreign language through content subject areas that allows your children to gain subject knowledge together with language skills.</a:t>
            </a:r>
          </a:p>
          <a:p>
            <a:r>
              <a:rPr lang="en-US" baseline="0" dirty="0" smtClean="0"/>
              <a:t>4. A key concern of Learning Stars is the development of very simple communication skills in natural and familiar contexts through interactive activities in songs, stories and drama </a:t>
            </a:r>
          </a:p>
          <a:p>
            <a:endParaRPr lang="en-US" dirty="0"/>
          </a:p>
        </p:txBody>
      </p:sp>
      <p:sp>
        <p:nvSpPr>
          <p:cNvPr id="4" name="Slide Number Placeholder 3"/>
          <p:cNvSpPr>
            <a:spLocks noGrp="1"/>
          </p:cNvSpPr>
          <p:nvPr>
            <p:ph type="sldNum" sz="quarter" idx="10"/>
          </p:nvPr>
        </p:nvSpPr>
        <p:spPr/>
        <p:txBody>
          <a:bodyPr/>
          <a:lstStyle/>
          <a:p>
            <a:fld id="{72656429-DBFE-0A46-98D1-0EEB3E0FA210}" type="slidenum">
              <a:rPr lang="en-US" smtClean="0"/>
              <a:pPr/>
              <a:t>14</a:t>
            </a:fld>
            <a:endParaRPr lang="en-US"/>
          </a:p>
        </p:txBody>
      </p:sp>
    </p:spTree>
    <p:extLst>
      <p:ext uri="{BB962C8B-B14F-4D97-AF65-F5344CB8AC3E}">
        <p14:creationId xmlns:p14="http://schemas.microsoft.com/office/powerpoint/2010/main" val="1156524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2656429-DBFE-0A46-98D1-0EEB3E0FA210}" type="slidenum">
              <a:rPr lang="en-US" smtClean="0"/>
              <a:pPr/>
              <a:t>15</a:t>
            </a:fld>
            <a:endParaRPr lang="en-US"/>
          </a:p>
        </p:txBody>
      </p:sp>
    </p:spTree>
    <p:extLst>
      <p:ext uri="{BB962C8B-B14F-4D97-AF65-F5344CB8AC3E}">
        <p14:creationId xmlns:p14="http://schemas.microsoft.com/office/powerpoint/2010/main" val="249856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Learning stars is an</a:t>
            </a:r>
            <a:r>
              <a:rPr lang="en-US" baseline="0" dirty="0" smtClean="0"/>
              <a:t> innovative course for preschoolers. It is challenging and stimulating for the students and easy to use for both specialist English teachers as well as general preschool practitioners and more ambitious parents who are looking for visible effects in their children’s development in various areas of education. It is also an excellent choice for bilingual preschools.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2656429-DBFE-0A46-98D1-0EEB3E0FA210}" type="slidenum">
              <a:rPr lang="en-US" smtClean="0"/>
              <a:pPr/>
              <a:t>2</a:t>
            </a:fld>
            <a:endParaRPr lang="en-US"/>
          </a:p>
        </p:txBody>
      </p:sp>
    </p:spTree>
    <p:extLst>
      <p:ext uri="{BB962C8B-B14F-4D97-AF65-F5344CB8AC3E}">
        <p14:creationId xmlns:p14="http://schemas.microsoft.com/office/powerpoint/2010/main" val="68668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course has three levels starting</a:t>
            </a:r>
            <a:r>
              <a:rPr lang="en-US" baseline="0" dirty="0" smtClean="0"/>
              <a:t> with little Learning Stars for the younger preschoolers and then moving on to Learning Stars 1 and 2 for older children.</a:t>
            </a:r>
            <a:endParaRPr lang="en-US" dirty="0"/>
          </a:p>
        </p:txBody>
      </p:sp>
      <p:sp>
        <p:nvSpPr>
          <p:cNvPr id="4" name="Slide Number Placeholder 3"/>
          <p:cNvSpPr>
            <a:spLocks noGrp="1"/>
          </p:cNvSpPr>
          <p:nvPr>
            <p:ph type="sldNum" sz="quarter" idx="10"/>
          </p:nvPr>
        </p:nvSpPr>
        <p:spPr/>
        <p:txBody>
          <a:bodyPr/>
          <a:lstStyle/>
          <a:p>
            <a:fld id="{72656429-DBFE-0A46-98D1-0EEB3E0FA210}" type="slidenum">
              <a:rPr lang="en-US" smtClean="0"/>
              <a:pPr/>
              <a:t>3</a:t>
            </a:fld>
            <a:endParaRPr lang="en-US"/>
          </a:p>
        </p:txBody>
      </p:sp>
    </p:spTree>
    <p:extLst>
      <p:ext uri="{BB962C8B-B14F-4D97-AF65-F5344CB8AC3E}">
        <p14:creationId xmlns:p14="http://schemas.microsoft.com/office/powerpoint/2010/main" val="532077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important elements that</a:t>
            </a:r>
            <a:r>
              <a:rPr lang="en-US" baseline="0" dirty="0" smtClean="0"/>
              <a:t> make Learning Stars a great preschool language course are: Early literacy training </a:t>
            </a:r>
            <a:r>
              <a:rPr lang="mr-IN" baseline="0" dirty="0" smtClean="0"/>
              <a:t>–</a:t>
            </a:r>
            <a:r>
              <a:rPr lang="en-US" baseline="0" dirty="0" smtClean="0"/>
              <a:t> preparing children to read and write in English (especially valuable in bilingual preschools as they promote </a:t>
            </a:r>
            <a:r>
              <a:rPr lang="en-US" baseline="0" dirty="0" err="1" smtClean="0"/>
              <a:t>biliteracy</a:t>
            </a:r>
            <a:r>
              <a:rPr lang="en-US" baseline="0" dirty="0" smtClean="0"/>
              <a:t> development); the Cross-curricular character of many lessons allows children to acquire English while dealing with subject knowledge; A lot of practice both in the playgroup and at home to </a:t>
            </a:r>
            <a:r>
              <a:rPr lang="en-US" baseline="0" dirty="0" err="1" smtClean="0"/>
              <a:t>maximise</a:t>
            </a:r>
            <a:r>
              <a:rPr lang="en-US" baseline="0" dirty="0" smtClean="0"/>
              <a:t> the time of language exposure; And most importantly, basic early communication skills development in natural contexts through familiar activities like songs, stories and drama</a:t>
            </a:r>
            <a:endParaRPr lang="en-US" dirty="0"/>
          </a:p>
        </p:txBody>
      </p:sp>
      <p:sp>
        <p:nvSpPr>
          <p:cNvPr id="4" name="Slide Number Placeholder 3"/>
          <p:cNvSpPr>
            <a:spLocks noGrp="1"/>
          </p:cNvSpPr>
          <p:nvPr>
            <p:ph type="sldNum" sz="quarter" idx="10"/>
          </p:nvPr>
        </p:nvSpPr>
        <p:spPr/>
        <p:txBody>
          <a:bodyPr/>
          <a:lstStyle/>
          <a:p>
            <a:fld id="{72656429-DBFE-0A46-98D1-0EEB3E0FA210}" type="slidenum">
              <a:rPr lang="en-US" smtClean="0"/>
              <a:pPr/>
              <a:t>4</a:t>
            </a:fld>
            <a:endParaRPr lang="en-US"/>
          </a:p>
        </p:txBody>
      </p:sp>
    </p:spTree>
    <p:extLst>
      <p:ext uri="{BB962C8B-B14F-4D97-AF65-F5344CB8AC3E}">
        <p14:creationId xmlns:p14="http://schemas.microsoft.com/office/powerpoint/2010/main" val="605614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Learning Stars introduces young</a:t>
            </a:r>
            <a:r>
              <a:rPr lang="en-US" baseline="0" dirty="0" smtClean="0"/>
              <a:t> learners into the world or letters in a carefully planned manner. The first step is </a:t>
            </a:r>
            <a:r>
              <a:rPr lang="en-US" baseline="0" dirty="0" err="1" smtClean="0"/>
              <a:t>familiarising</a:t>
            </a:r>
            <a:r>
              <a:rPr lang="en-US" baseline="0" dirty="0" smtClean="0"/>
              <a:t> the youngest learners with the sounds and shapes of letters. Each letter is paired up with a picture of a word starting with this letter to help students remember the connection. </a:t>
            </a:r>
            <a:endParaRPr lang="en-US" dirty="0"/>
          </a:p>
        </p:txBody>
      </p:sp>
      <p:sp>
        <p:nvSpPr>
          <p:cNvPr id="4" name="Slide Number Placeholder 3"/>
          <p:cNvSpPr>
            <a:spLocks noGrp="1"/>
          </p:cNvSpPr>
          <p:nvPr>
            <p:ph type="sldNum" sz="quarter" idx="10"/>
          </p:nvPr>
        </p:nvSpPr>
        <p:spPr/>
        <p:txBody>
          <a:bodyPr/>
          <a:lstStyle/>
          <a:p>
            <a:fld id="{72656429-DBFE-0A46-98D1-0EEB3E0FA210}" type="slidenum">
              <a:rPr lang="en-US" smtClean="0"/>
              <a:pPr/>
              <a:t>5</a:t>
            </a:fld>
            <a:endParaRPr lang="en-US"/>
          </a:p>
        </p:txBody>
      </p:sp>
    </p:spTree>
    <p:extLst>
      <p:ext uri="{BB962C8B-B14F-4D97-AF65-F5344CB8AC3E}">
        <p14:creationId xmlns:p14="http://schemas.microsoft.com/office/powerpoint/2010/main" val="1411829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Once the students get older, they learn the shapes of capital and small letters that are paired up with tongue twisters practicing the sounds of these letters. y elements of promoting </a:t>
            </a:r>
            <a:r>
              <a:rPr lang="en-US" baseline="0" dirty="0" err="1" smtClean="0"/>
              <a:t>biliteracy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2656429-DBFE-0A46-98D1-0EEB3E0FA210}" type="slidenum">
              <a:rPr lang="en-US" smtClean="0"/>
              <a:pPr/>
              <a:t>6</a:t>
            </a:fld>
            <a:endParaRPr lang="en-US"/>
          </a:p>
        </p:txBody>
      </p:sp>
    </p:spTree>
    <p:extLst>
      <p:ext uri="{BB962C8B-B14F-4D97-AF65-F5344CB8AC3E}">
        <p14:creationId xmlns:p14="http://schemas.microsoft.com/office/powerpoint/2010/main" val="68589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Finally, children are encouraged to </a:t>
            </a:r>
            <a:r>
              <a:rPr lang="en-US" baseline="0" dirty="0" err="1" smtClean="0"/>
              <a:t>analyse</a:t>
            </a:r>
            <a:r>
              <a:rPr lang="en-US" baseline="0" dirty="0" smtClean="0"/>
              <a:t> and synthesize words from letters and read short words in sentences based on the practiced phonemes. This way, learning the language is enriched by elements of promoting </a:t>
            </a:r>
            <a:r>
              <a:rPr lang="en-US" baseline="0" dirty="0" err="1" smtClean="0"/>
              <a:t>biliteracy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2656429-DBFE-0A46-98D1-0EEB3E0FA210}" type="slidenum">
              <a:rPr lang="en-US" smtClean="0"/>
              <a:pPr/>
              <a:t>7</a:t>
            </a:fld>
            <a:endParaRPr lang="en-US"/>
          </a:p>
        </p:txBody>
      </p:sp>
    </p:spTree>
    <p:extLst>
      <p:ext uri="{BB962C8B-B14F-4D97-AF65-F5344CB8AC3E}">
        <p14:creationId xmlns:p14="http://schemas.microsoft.com/office/powerpoint/2010/main" val="1665262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modern approach to teaching foreign</a:t>
            </a:r>
            <a:r>
              <a:rPr lang="en-US" baseline="0" dirty="0" smtClean="0"/>
              <a:t> languages stresses the importance of cross curricular instruction </a:t>
            </a:r>
            <a:r>
              <a:rPr lang="mr-IN" baseline="0" dirty="0" smtClean="0"/>
              <a:t>–</a:t>
            </a:r>
            <a:r>
              <a:rPr lang="en-US" baseline="0" dirty="0" smtClean="0"/>
              <a:t> using other subjects content to teach the </a:t>
            </a:r>
            <a:r>
              <a:rPr lang="en-US" baseline="0" dirty="0" err="1" smtClean="0"/>
              <a:t>langauge</a:t>
            </a:r>
            <a:r>
              <a:rPr lang="en-US" baseline="0" dirty="0" smtClean="0"/>
              <a:t>. </a:t>
            </a:r>
            <a:r>
              <a:rPr lang="pl-PL" baseline="0" dirty="0" smtClean="0"/>
              <a:t>The</a:t>
            </a:r>
            <a:r>
              <a:rPr lang="en-US" baseline="0" dirty="0" smtClean="0"/>
              <a:t> teachers of English are responsible not only for equipping the students with the language itself but also for developing positive attitudes, social skills and general knowledge of the learners. That’s why a good language book includes activities that focus on the content matter of subject areas such as science, PE (physical education) or PSHE (Personal, Social and Health Education) in order to teach values and subject knowledge through English in a very natural way. </a:t>
            </a:r>
            <a:endParaRPr lang="en-US" dirty="0"/>
          </a:p>
        </p:txBody>
      </p:sp>
      <p:sp>
        <p:nvSpPr>
          <p:cNvPr id="4" name="Slide Number Placeholder 3"/>
          <p:cNvSpPr>
            <a:spLocks noGrp="1"/>
          </p:cNvSpPr>
          <p:nvPr>
            <p:ph type="sldNum" sz="quarter" idx="10"/>
          </p:nvPr>
        </p:nvSpPr>
        <p:spPr/>
        <p:txBody>
          <a:bodyPr/>
          <a:lstStyle/>
          <a:p>
            <a:fld id="{72656429-DBFE-0A46-98D1-0EEB3E0FA210}" type="slidenum">
              <a:rPr lang="en-US" smtClean="0"/>
              <a:pPr/>
              <a:t>8</a:t>
            </a:fld>
            <a:endParaRPr lang="en-US"/>
          </a:p>
        </p:txBody>
      </p:sp>
    </p:spTree>
    <p:extLst>
      <p:ext uri="{BB962C8B-B14F-4D97-AF65-F5344CB8AC3E}">
        <p14:creationId xmlns:p14="http://schemas.microsoft.com/office/powerpoint/2010/main" val="1478173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Learning Stars provides a separate path of </a:t>
            </a:r>
            <a:r>
              <a:rPr lang="en-US" baseline="0" dirty="0" err="1" smtClean="0"/>
              <a:t>maths</a:t>
            </a:r>
            <a:r>
              <a:rPr lang="en-US" baseline="0" dirty="0" smtClean="0"/>
              <a:t> instruction through English which allows the learners not only to revise the language but also practice their </a:t>
            </a:r>
            <a:r>
              <a:rPr lang="en-US" baseline="0" dirty="0" err="1" smtClean="0"/>
              <a:t>maths</a:t>
            </a:r>
            <a:r>
              <a:rPr lang="en-US" baseline="0" dirty="0" smtClean="0"/>
              <a:t> skills </a:t>
            </a:r>
            <a:r>
              <a:rPr lang="mr-IN" baseline="0" dirty="0" smtClean="0"/>
              <a:t>–</a:t>
            </a:r>
            <a:r>
              <a:rPr lang="en-US" baseline="0" dirty="0" smtClean="0"/>
              <a:t> a perfect solution for teachers who teach English together with general skills to their learners or those who have to add elements of English to their everyday practice while cooperating with specialist English teachers. </a:t>
            </a:r>
            <a:endParaRPr lang="en-US" dirty="0"/>
          </a:p>
        </p:txBody>
      </p:sp>
      <p:sp>
        <p:nvSpPr>
          <p:cNvPr id="4" name="Slide Number Placeholder 3"/>
          <p:cNvSpPr>
            <a:spLocks noGrp="1"/>
          </p:cNvSpPr>
          <p:nvPr>
            <p:ph type="sldNum" sz="quarter" idx="10"/>
          </p:nvPr>
        </p:nvSpPr>
        <p:spPr/>
        <p:txBody>
          <a:bodyPr/>
          <a:lstStyle/>
          <a:p>
            <a:fld id="{72656429-DBFE-0A46-98D1-0EEB3E0FA210}" type="slidenum">
              <a:rPr lang="en-US" smtClean="0"/>
              <a:pPr/>
              <a:t>9</a:t>
            </a:fld>
            <a:endParaRPr lang="en-US"/>
          </a:p>
        </p:txBody>
      </p:sp>
    </p:spTree>
    <p:extLst>
      <p:ext uri="{BB962C8B-B14F-4D97-AF65-F5344CB8AC3E}">
        <p14:creationId xmlns:p14="http://schemas.microsoft.com/office/powerpoint/2010/main" val="137742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l-PL" smtClean="0"/>
              <a:t>Kliknij, aby edytować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17A1BCA7-C080-42A1-8C68-3210AF6DB82E}" type="datetimeFigureOut">
              <a:rPr lang="pl-PL" smtClean="0"/>
              <a:pPr/>
              <a:t>23.01.2020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419285995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17A1BCA7-C080-42A1-8C68-3210AF6DB82E}" type="datetimeFigureOut">
              <a:rPr lang="pl-PL" smtClean="0"/>
              <a:pPr/>
              <a:t>23.01.2020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3443100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17A1BCA7-C080-42A1-8C68-3210AF6DB82E}" type="datetimeFigureOut">
              <a:rPr lang="pl-PL" smtClean="0"/>
              <a:pPr/>
              <a:t>23.01.2020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270766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17A1BCA7-C080-42A1-8C68-3210AF6DB82E}" type="datetimeFigureOut">
              <a:rPr lang="pl-PL" smtClean="0"/>
              <a:pPr/>
              <a:t>23.01.2020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4200379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l-PL" smtClean="0"/>
              <a:t>Kliknij, aby edytować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17A1BCA7-C080-42A1-8C68-3210AF6DB82E}" type="datetimeFigureOut">
              <a:rPr lang="pl-PL" smtClean="0"/>
              <a:pPr/>
              <a:t>23.01.2020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1997790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17A1BCA7-C080-42A1-8C68-3210AF6DB82E}" type="datetimeFigureOut">
              <a:rPr lang="pl-PL" smtClean="0"/>
              <a:pPr/>
              <a:t>23.01.2020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2573783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29842" y="2505075"/>
            <a:ext cx="3868340"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29150" y="2505075"/>
            <a:ext cx="3887391"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17A1BCA7-C080-42A1-8C68-3210AF6DB82E}" type="datetimeFigureOut">
              <a:rPr lang="pl-PL" smtClean="0"/>
              <a:pPr/>
              <a:t>23.01.2020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2104167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17A1BCA7-C080-42A1-8C68-3210AF6DB82E}" type="datetimeFigureOut">
              <a:rPr lang="pl-PL" smtClean="0"/>
              <a:pPr/>
              <a:t>23.01.2020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18066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A1BCA7-C080-42A1-8C68-3210AF6DB82E}" type="datetimeFigureOut">
              <a:rPr lang="pl-PL" smtClean="0"/>
              <a:pPr/>
              <a:t>23.01.2020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1162101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smtClean="0"/>
              <a:t>Kliknij, aby edytować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17A1BCA7-C080-42A1-8C68-3210AF6DB82E}" type="datetimeFigureOut">
              <a:rPr lang="pl-PL" smtClean="0"/>
              <a:pPr/>
              <a:t>23.01.2020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3069329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17A1BCA7-C080-42A1-8C68-3210AF6DB82E}" type="datetimeFigureOut">
              <a:rPr lang="pl-PL" smtClean="0"/>
              <a:pPr/>
              <a:t>23.01.2020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7EDB343-BD70-45CB-B1A5-395C616F8CAE}" type="slidenum">
              <a:rPr lang="pl-PL" smtClean="0"/>
              <a:pPr/>
              <a:t>‹#›</a:t>
            </a:fld>
            <a:endParaRPr lang="pl-PL"/>
          </a:p>
        </p:txBody>
      </p:sp>
    </p:spTree>
    <p:extLst>
      <p:ext uri="{BB962C8B-B14F-4D97-AF65-F5344CB8AC3E}">
        <p14:creationId xmlns:p14="http://schemas.microsoft.com/office/powerpoint/2010/main" val="2515448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A1BCA7-C080-42A1-8C68-3210AF6DB82E}" type="datetimeFigureOut">
              <a:rPr lang="pl-PL" smtClean="0"/>
              <a:pPr/>
              <a:t>23.01.2020</a:t>
            </a:fld>
            <a:endParaRPr lang="pl-P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DB343-BD70-45CB-B1A5-395C616F8CAE}" type="slidenum">
              <a:rPr lang="pl-PL" smtClean="0"/>
              <a:pPr/>
              <a:t>‹#›</a:t>
            </a:fld>
            <a:endParaRPr lang="pl-PL"/>
          </a:p>
        </p:txBody>
      </p:sp>
    </p:spTree>
    <p:extLst>
      <p:ext uri="{BB962C8B-B14F-4D97-AF65-F5344CB8AC3E}">
        <p14:creationId xmlns:p14="http://schemas.microsoft.com/office/powerpoint/2010/main" val="1340835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0.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35.jpeg"/><Relationship Id="rId10" Type="http://schemas.openxmlformats.org/officeDocument/2006/relationships/image" Target="../media/image37.png"/><Relationship Id="rId4" Type="http://schemas.openxmlformats.org/officeDocument/2006/relationships/image" Target="../media/image17.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0.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3" Type="http://schemas.openxmlformats.org/officeDocument/2006/relationships/image" Target="../media/image6.png"/><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png"/><Relationship Id="rId15" Type="http://schemas.openxmlformats.org/officeDocument/2006/relationships/image" Target="../media/image51.png"/><Relationship Id="rId10" Type="http://schemas.openxmlformats.org/officeDocument/2006/relationships/image" Target="../media/image46.jpeg"/><Relationship Id="rId4" Type="http://schemas.openxmlformats.org/officeDocument/2006/relationships/image" Target="../media/image41.png"/><Relationship Id="rId9" Type="http://schemas.openxmlformats.org/officeDocument/2006/relationships/image" Target="../media/image45.jpe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54.png"/><Relationship Id="rId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tiff"/><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tiff"/><Relationship Id="rId11" Type="http://schemas.openxmlformats.org/officeDocument/2006/relationships/image" Target="../media/image13.png"/><Relationship Id="rId5" Type="http://schemas.openxmlformats.org/officeDocument/2006/relationships/image" Target="../media/image7.tiff"/><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23.png"/><Relationship Id="rId10" Type="http://schemas.openxmlformats.org/officeDocument/2006/relationships/image" Target="../media/image20.tiff"/><Relationship Id="rId4" Type="http://schemas.openxmlformats.org/officeDocument/2006/relationships/image" Target="../media/image4.png"/><Relationship Id="rId9" Type="http://schemas.openxmlformats.org/officeDocument/2006/relationships/image" Target="../media/image8.tiff"/><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24.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8.tiff"/><Relationship Id="rId4" Type="http://schemas.openxmlformats.org/officeDocument/2006/relationships/image" Target="../media/image18.pn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7.jpeg"/><Relationship Id="rId5" Type="http://schemas.openxmlformats.org/officeDocument/2006/relationships/image" Target="../media/image10.png"/><Relationship Id="rId4" Type="http://schemas.openxmlformats.org/officeDocument/2006/relationships/image" Target="../media/image18.png"/><Relationship Id="rId9" Type="http://schemas.openxmlformats.org/officeDocument/2006/relationships/image" Target="../media/image9.tiff"/></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7.pn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png"/><Relationship Id="rId10" Type="http://schemas.openxmlformats.org/officeDocument/2006/relationships/image" Target="../media/image32.jpeg"/><Relationship Id="rId4" Type="http://schemas.openxmlformats.org/officeDocument/2006/relationships/image" Target="../media/image4.pn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7.pn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Higher Education"/>
          <p:cNvSpPr>
            <a:spLocks noGrp="1"/>
          </p:cNvSpPr>
          <p:nvPr>
            <p:ph type="subTitle" sz="quarter" idx="1"/>
          </p:nvPr>
        </p:nvSpPr>
        <p:spPr>
          <a:xfrm>
            <a:off x="892969" y="4224133"/>
            <a:ext cx="7526959" cy="1938921"/>
          </a:xfrm>
          <a:prstGeom prst="rect">
            <a:avLst/>
          </a:prstGeom>
        </p:spPr>
        <p:txBody>
          <a:bodyPr>
            <a:normAutofit/>
          </a:bodyPr>
          <a:lstStyle>
            <a:lvl1pPr>
              <a:defRPr sz="3600" b="1">
                <a:latin typeface="Helvetica"/>
                <a:ea typeface="Helvetica"/>
                <a:cs typeface="Helvetica"/>
                <a:sym typeface="Helvetica"/>
              </a:defRPr>
            </a:lvl1pPr>
          </a:lstStyle>
          <a:p>
            <a:r>
              <a:rPr lang="en-US" dirty="0" smtClean="0">
                <a:latin typeface="Arial"/>
                <a:cs typeface="Arial"/>
              </a:rPr>
              <a:t>Learning Stars</a:t>
            </a:r>
            <a:endParaRPr lang="en-US" dirty="0" smtClean="0">
              <a:latin typeface="Arial"/>
              <a:cs typeface="Arial"/>
            </a:endParaRPr>
          </a:p>
          <a:p>
            <a:endParaRPr lang="en-US" dirty="0" smtClean="0">
              <a:latin typeface="Arial"/>
              <a:cs typeface="Arial"/>
            </a:endParaRPr>
          </a:p>
          <a:p>
            <a:r>
              <a:rPr lang="en-US" sz="3200" dirty="0" smtClean="0">
                <a:latin typeface="Arial"/>
                <a:cs typeface="Arial"/>
              </a:rPr>
              <a:t>Nene </a:t>
            </a:r>
            <a:r>
              <a:rPr lang="en-US" sz="3200" dirty="0" err="1" smtClean="0">
                <a:latin typeface="Arial"/>
                <a:cs typeface="Arial"/>
              </a:rPr>
              <a:t>Gigashvili</a:t>
            </a:r>
            <a:r>
              <a:rPr lang="en-US" sz="3200" dirty="0" smtClean="0">
                <a:latin typeface="Arial"/>
                <a:cs typeface="Arial"/>
              </a:rPr>
              <a:t>                                                                                                                </a:t>
            </a:r>
            <a:endParaRPr sz="3200" dirty="0">
              <a:latin typeface="Arial"/>
              <a:cs typeface="Arial"/>
            </a:endParaRPr>
          </a:p>
        </p:txBody>
      </p:sp>
      <p:pic>
        <p:nvPicPr>
          <p:cNvPr id="120" name="Higher Educ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753" y="1022332"/>
            <a:ext cx="5768495" cy="2580915"/>
          </a:xfrm>
          <a:prstGeom prst="rect">
            <a:avLst/>
          </a:prstGeom>
          <a:ln w="12700">
            <a:miter lim="400000"/>
          </a:ln>
        </p:spPr>
      </p:pic>
      <p:pic>
        <p:nvPicPr>
          <p:cNvPr id="4" name="Higher Educa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754" y="1022332"/>
            <a:ext cx="5768492" cy="2580913"/>
          </a:xfrm>
          <a:prstGeom prst="rect">
            <a:avLst/>
          </a:prstGeom>
          <a:ln w="12700">
            <a:miter lim="400000"/>
          </a:ln>
        </p:spPr>
      </p:pic>
    </p:spTree>
    <p:extLst>
      <p:ext uri="{BB962C8B-B14F-4D97-AF65-F5344CB8AC3E}">
        <p14:creationId xmlns:p14="http://schemas.microsoft.com/office/powerpoint/2010/main" val="1089995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0" y="6221506"/>
            <a:ext cx="9144001" cy="636494"/>
          </a:xfrm>
          <a:prstGeom prst="rect">
            <a:avLst/>
          </a:prstGeom>
          <a:solidFill>
            <a:srgbClr val="E5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E50046"/>
              </a:solidFill>
            </a:endParaRPr>
          </a:p>
        </p:txBody>
      </p:sp>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1563" y="169063"/>
            <a:ext cx="959184" cy="538786"/>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rotWithShape="1">
          <a:blip r:embed="rId5" cstate="print">
            <a:extLst/>
          </a:blip>
          <a:srcRect t="-1" b="1271"/>
          <a:stretch/>
        </p:blipFill>
        <p:spPr>
          <a:xfrm rot="10800000">
            <a:off x="841167" y="1183329"/>
            <a:ext cx="3576459" cy="4708011"/>
          </a:xfrm>
          <a:prstGeom prst="rect">
            <a:avLst/>
          </a:prstGeom>
          <a:effectLst>
            <a:outerShdw blurRad="63500" sx="102000" sy="102000" algn="ctr" rotWithShape="0">
              <a:prstClr val="black">
                <a:alpha val="40000"/>
              </a:prstClr>
            </a:outerShdw>
          </a:effectLst>
        </p:spPr>
      </p:pic>
      <p:pic>
        <p:nvPicPr>
          <p:cNvPr id="6" name="Obraz 5" descr="logo_macmillan_white.png"/>
          <p:cNvPicPr>
            <a:picLocks noChangeAspect="1"/>
          </p:cNvPicPr>
          <p:nvPr/>
        </p:nvPicPr>
        <p:blipFill>
          <a:blip r:embed="rId6" cstate="print"/>
          <a:stretch>
            <a:fillRect/>
          </a:stretch>
        </p:blipFill>
        <p:spPr>
          <a:xfrm>
            <a:off x="7812360" y="6372364"/>
            <a:ext cx="1152128" cy="368680"/>
          </a:xfrm>
          <a:prstGeom prst="rect">
            <a:avLst/>
          </a:prstGeom>
          <a:effectLst/>
        </p:spPr>
      </p:pic>
      <p:pic>
        <p:nvPicPr>
          <p:cNvPr id="9" name="Obraz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282107"/>
            <a:ext cx="9144000" cy="19143"/>
          </a:xfrm>
          <a:prstGeom prst="rect">
            <a:avLst/>
          </a:prstGeom>
        </p:spPr>
      </p:pic>
      <p:pic>
        <p:nvPicPr>
          <p:cNvPr id="8" name="Obraz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323374">
            <a:off x="-470287" y="6022997"/>
            <a:ext cx="2079577" cy="1670007"/>
          </a:xfrm>
          <a:prstGeom prst="rect">
            <a:avLst/>
          </a:prstGeom>
        </p:spPr>
      </p:pic>
      <p:sp>
        <p:nvSpPr>
          <p:cNvPr id="10" name="Title 1"/>
          <p:cNvSpPr txBox="1">
            <a:spLocks/>
          </p:cNvSpPr>
          <p:nvPr/>
        </p:nvSpPr>
        <p:spPr>
          <a:xfrm>
            <a:off x="-35625" y="23750"/>
            <a:ext cx="8242217" cy="82941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solidFill>
                  <a:srgbClr val="002060"/>
                </a:solidFill>
                <a:latin typeface="Noteworthy Light" charset="0"/>
                <a:ea typeface="Noteworthy Light" charset="0"/>
                <a:cs typeface="Noteworthy Light" charset="0"/>
              </a:rPr>
              <a:t>Basic real life communication</a:t>
            </a:r>
            <a:endParaRPr lang="en-US" sz="4800" dirty="0">
              <a:solidFill>
                <a:srgbClr val="002060"/>
              </a:solidFill>
              <a:latin typeface="Noteworthy Light" charset="0"/>
              <a:ea typeface="Noteworthy Light" charset="0"/>
              <a:cs typeface="Noteworthy Light" charset="0"/>
            </a:endParaRPr>
          </a:p>
        </p:txBody>
      </p:sp>
      <p:pic>
        <p:nvPicPr>
          <p:cNvPr id="3" name="Picture 2"/>
          <p:cNvPicPr>
            <a:picLocks noChangeAspect="1"/>
          </p:cNvPicPr>
          <p:nvPr/>
        </p:nvPicPr>
        <p:blipFill>
          <a:blip r:embed="rId9">
            <a:extLst/>
          </a:blip>
          <a:stretch>
            <a:fillRect/>
          </a:stretch>
        </p:blipFill>
        <p:spPr>
          <a:xfrm>
            <a:off x="5596074" y="2207676"/>
            <a:ext cx="2435489" cy="1906400"/>
          </a:xfrm>
          <a:prstGeom prst="rect">
            <a:avLst/>
          </a:prstGeom>
        </p:spPr>
      </p:pic>
      <p:pic>
        <p:nvPicPr>
          <p:cNvPr id="4" name="LS2_T049">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0" cstate="print"/>
          <a:stretch>
            <a:fillRect/>
          </a:stretch>
        </p:blipFill>
        <p:spPr>
          <a:xfrm>
            <a:off x="8206592" y="5352451"/>
            <a:ext cx="609600" cy="609600"/>
          </a:xfrm>
          <a:prstGeom prst="rect">
            <a:avLst/>
          </a:prstGeom>
        </p:spPr>
      </p:pic>
    </p:spTree>
    <p:extLst>
      <p:ext uri="{BB962C8B-B14F-4D97-AF65-F5344CB8AC3E}">
        <p14:creationId xmlns:p14="http://schemas.microsoft.com/office/powerpoint/2010/main" val="14269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 presetClass="mediacall" presetSubtype="0" fill="hold" nodeType="withEffect">
                                  <p:stCondLst>
                                    <p:cond delay="0"/>
                                  </p:stCondLst>
                                  <p:childTnLst>
                                    <p:cmd type="call" cmd="playFrom(0.0)">
                                      <p:cBhvr>
                                        <p:cTn id="19" dur="1043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4"/>
                </p:tgtEl>
              </p:cMediaNode>
            </p:video>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0" y="6221506"/>
            <a:ext cx="9144001" cy="636494"/>
          </a:xfrm>
          <a:prstGeom prst="rect">
            <a:avLst/>
          </a:prstGeom>
          <a:solidFill>
            <a:srgbClr val="E5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E50046"/>
              </a:solidFill>
            </a:endParaRPr>
          </a:p>
        </p:txBody>
      </p:sp>
      <p:pic>
        <p:nvPicPr>
          <p:cNvPr id="6" name="Obraz 5" descr="logo_macmillan_white.png"/>
          <p:cNvPicPr>
            <a:picLocks noChangeAspect="1"/>
          </p:cNvPicPr>
          <p:nvPr/>
        </p:nvPicPr>
        <p:blipFill>
          <a:blip r:embed="rId3" cstate="print"/>
          <a:stretch>
            <a:fillRect/>
          </a:stretch>
        </p:blipFill>
        <p:spPr>
          <a:xfrm>
            <a:off x="7812360" y="6372364"/>
            <a:ext cx="1152128" cy="368680"/>
          </a:xfrm>
          <a:prstGeom prst="rect">
            <a:avLst/>
          </a:prstGeom>
          <a:effec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82107"/>
            <a:ext cx="9144000" cy="19143"/>
          </a:xfrm>
          <a:prstGeom prst="rect">
            <a:avLst/>
          </a:prstGeom>
        </p:spPr>
      </p:pic>
      <p:pic>
        <p:nvPicPr>
          <p:cNvPr id="8" name="Obraz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23374">
            <a:off x="-470287" y="6022997"/>
            <a:ext cx="2079577" cy="1670007"/>
          </a:xfrm>
          <a:prstGeom prst="rect">
            <a:avLst/>
          </a:prstGeom>
        </p:spPr>
      </p:pic>
      <p:grpSp>
        <p:nvGrpSpPr>
          <p:cNvPr id="4" name="Grupa 4"/>
          <p:cNvGrpSpPr/>
          <p:nvPr/>
        </p:nvGrpSpPr>
        <p:grpSpPr>
          <a:xfrm>
            <a:off x="2078407" y="510593"/>
            <a:ext cx="6828605" cy="5790657"/>
            <a:chOff x="-2918170" y="0"/>
            <a:chExt cx="7090854" cy="6013044"/>
          </a:xfrm>
        </p:grpSpPr>
        <p:grpSp>
          <p:nvGrpSpPr>
            <p:cNvPr id="5" name="Grupa 3"/>
            <p:cNvGrpSpPr/>
            <p:nvPr/>
          </p:nvGrpSpPr>
          <p:grpSpPr>
            <a:xfrm>
              <a:off x="-2918170" y="0"/>
              <a:ext cx="7090854" cy="6013044"/>
              <a:chOff x="-2918170" y="0"/>
              <a:chExt cx="7090854" cy="6013044"/>
            </a:xfrm>
          </p:grpSpPr>
          <p:pic>
            <p:nvPicPr>
              <p:cNvPr id="12" name="Obraz 11" descr="multit2.png"/>
              <p:cNvPicPr>
                <a:picLocks noChangeAspect="1"/>
              </p:cNvPicPr>
              <p:nvPr/>
            </p:nvPicPr>
            <p:blipFill rotWithShape="1">
              <a:blip r:embed="rId6" cstate="screen"/>
              <a:srcRect l="14888" t="3544" r="14551" b="4345"/>
              <a:stretch/>
            </p:blipFill>
            <p:spPr>
              <a:xfrm>
                <a:off x="-2918170" y="0"/>
                <a:ext cx="7090854" cy="6013044"/>
              </a:xfrm>
              <a:prstGeom prst="rect">
                <a:avLst/>
              </a:prstGeom>
            </p:spPr>
          </p:pic>
          <p:sp>
            <p:nvSpPr>
              <p:cNvPr id="3" name="Prostokąt 2"/>
              <p:cNvSpPr/>
              <p:nvPr/>
            </p:nvSpPr>
            <p:spPr>
              <a:xfrm>
                <a:off x="-2593075" y="292379"/>
                <a:ext cx="6496335" cy="36654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pic>
          <p:nvPicPr>
            <p:cNvPr id="2" name="Picture 1"/>
            <p:cNvPicPr>
              <a:picLocks noChangeAspect="1"/>
            </p:cNvPicPr>
            <p:nvPr/>
          </p:nvPicPr>
          <p:blipFill rotWithShape="1">
            <a:blip r:embed="rId7"/>
            <a:srcRect l="1706" r="2244"/>
            <a:stretch/>
          </p:blipFill>
          <p:spPr>
            <a:xfrm>
              <a:off x="-1773151" y="366224"/>
              <a:ext cx="4856486" cy="3591628"/>
            </a:xfrm>
            <a:prstGeom prst="rect">
              <a:avLst/>
            </a:prstGeom>
          </p:spPr>
        </p:pic>
      </p:grpSp>
      <p:pic>
        <p:nvPicPr>
          <p:cNvPr id="13" name="Picture 9"/>
          <p:cNvPicPr>
            <a:picLocks noChangeAspect="1"/>
          </p:cNvPicPr>
          <p:nvPr/>
        </p:nvPicPr>
        <p:blipFill>
          <a:blip r:embed="rId8">
            <a:extLst/>
          </a:blip>
          <a:stretch>
            <a:fillRect/>
          </a:stretch>
        </p:blipFill>
        <p:spPr>
          <a:xfrm>
            <a:off x="-30889" y="49398"/>
            <a:ext cx="2660632" cy="1527300"/>
          </a:xfrm>
          <a:prstGeom prst="rect">
            <a:avLst/>
          </a:prstGeom>
        </p:spPr>
      </p:pic>
      <p:sp>
        <p:nvSpPr>
          <p:cNvPr id="14" name="TextBox 10"/>
          <p:cNvSpPr txBox="1"/>
          <p:nvPr/>
        </p:nvSpPr>
        <p:spPr>
          <a:xfrm>
            <a:off x="349401" y="461626"/>
            <a:ext cx="2131308" cy="646331"/>
          </a:xfrm>
          <a:prstGeom prst="rect">
            <a:avLst/>
          </a:prstGeom>
          <a:noFill/>
        </p:spPr>
        <p:txBody>
          <a:bodyPr wrap="square" rtlCol="0">
            <a:spAutoFit/>
          </a:bodyPr>
          <a:lstStyle/>
          <a:p>
            <a:r>
              <a:rPr lang="pl-PL" sz="3600" dirty="0" smtClean="0">
                <a:solidFill>
                  <a:schemeClr val="bg1"/>
                </a:solidFill>
                <a:latin typeface="Noteworthy Light" charset="0"/>
                <a:ea typeface="Noteworthy Light" charset="0"/>
                <a:cs typeface="Noteworthy Light" charset="0"/>
              </a:rPr>
              <a:t>CD-ROM</a:t>
            </a:r>
            <a:endParaRPr lang="en-US" sz="3600" dirty="0">
              <a:solidFill>
                <a:schemeClr val="bg1"/>
              </a:solidFill>
              <a:latin typeface="Noteworthy Light" charset="0"/>
              <a:ea typeface="Noteworthy Light" charset="0"/>
              <a:cs typeface="Noteworthy Light" charset="0"/>
            </a:endParaRPr>
          </a:p>
        </p:txBody>
      </p:sp>
      <p:pic>
        <p:nvPicPr>
          <p:cNvPr id="10" name="Picture 9"/>
          <p:cNvPicPr>
            <a:picLocks noChangeAspect="1"/>
          </p:cNvPicPr>
          <p:nvPr/>
        </p:nvPicPr>
        <p:blipFill>
          <a:blip r:embed="rId8">
            <a:extLst/>
          </a:blip>
          <a:stretch>
            <a:fillRect/>
          </a:stretch>
        </p:blipFill>
        <p:spPr>
          <a:xfrm>
            <a:off x="-30889" y="4463609"/>
            <a:ext cx="2660632" cy="1527300"/>
          </a:xfrm>
          <a:prstGeom prst="rect">
            <a:avLst/>
          </a:prstGeom>
        </p:spPr>
      </p:pic>
      <p:sp>
        <p:nvSpPr>
          <p:cNvPr id="11" name="TextBox 10"/>
          <p:cNvSpPr txBox="1"/>
          <p:nvPr/>
        </p:nvSpPr>
        <p:spPr>
          <a:xfrm>
            <a:off x="304196" y="4904093"/>
            <a:ext cx="1900052" cy="646331"/>
          </a:xfrm>
          <a:prstGeom prst="rect">
            <a:avLst/>
          </a:prstGeom>
          <a:noFill/>
        </p:spPr>
        <p:txBody>
          <a:bodyPr wrap="square" rtlCol="0">
            <a:spAutoFit/>
          </a:bodyPr>
          <a:lstStyle/>
          <a:p>
            <a:r>
              <a:rPr lang="en-US" sz="3600" dirty="0">
                <a:solidFill>
                  <a:schemeClr val="bg1"/>
                </a:solidFill>
                <a:latin typeface="Noteworthy Light" charset="0"/>
                <a:ea typeface="Noteworthy Light" charset="0"/>
                <a:cs typeface="Noteworthy Light" charset="0"/>
              </a:rPr>
              <a:t>At home</a:t>
            </a:r>
          </a:p>
        </p:txBody>
      </p:sp>
    </p:spTree>
    <p:extLst>
      <p:ext uri="{BB962C8B-B14F-4D97-AF65-F5344CB8AC3E}">
        <p14:creationId xmlns:p14="http://schemas.microsoft.com/office/powerpoint/2010/main" val="199150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2000" fill="hold"/>
                                        <p:tgtEl>
                                          <p:spTgt spid="4"/>
                                        </p:tgtEl>
                                        <p:attrNameLst>
                                          <p:attrName>ppt_x</p:attrName>
                                        </p:attrNameLst>
                                      </p:cBhvr>
                                      <p:tavLst>
                                        <p:tav tm="0">
                                          <p:val>
                                            <p:strVal val="#ppt_x"/>
                                          </p:val>
                                        </p:tav>
                                        <p:tav tm="100000">
                                          <p:val>
                                            <p:strVal val="#ppt_x"/>
                                          </p:val>
                                        </p:tav>
                                      </p:tavLst>
                                    </p:anim>
                                    <p:anim calcmode="lin" valueType="num">
                                      <p:cBhvr additive="base">
                                        <p:cTn id="15"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0" y="6221506"/>
            <a:ext cx="9144001" cy="636494"/>
          </a:xfrm>
          <a:prstGeom prst="rect">
            <a:avLst/>
          </a:prstGeom>
          <a:solidFill>
            <a:srgbClr val="E5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E50046"/>
              </a:solidFill>
            </a:endParaRPr>
          </a:p>
        </p:txBody>
      </p:sp>
      <p:pic>
        <p:nvPicPr>
          <p:cNvPr id="6" name="Obraz 5" descr="logo_macmillan_white.png"/>
          <p:cNvPicPr>
            <a:picLocks noChangeAspect="1"/>
          </p:cNvPicPr>
          <p:nvPr/>
        </p:nvPicPr>
        <p:blipFill>
          <a:blip r:embed="rId3" cstate="print"/>
          <a:stretch>
            <a:fillRect/>
          </a:stretch>
        </p:blipFill>
        <p:spPr>
          <a:xfrm>
            <a:off x="7812360" y="6372364"/>
            <a:ext cx="1152128" cy="368680"/>
          </a:xfrm>
          <a:prstGeom prst="rect">
            <a:avLst/>
          </a:prstGeom>
          <a:effec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82107"/>
            <a:ext cx="9144000" cy="19143"/>
          </a:xfrm>
          <a:prstGeom prst="rect">
            <a:avLst/>
          </a:prstGeom>
        </p:spPr>
      </p:pic>
      <p:pic>
        <p:nvPicPr>
          <p:cNvPr id="8" name="Obraz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23374">
            <a:off x="-470287" y="6022997"/>
            <a:ext cx="2079577" cy="1670007"/>
          </a:xfrm>
          <a:prstGeom prst="rect">
            <a:avLst/>
          </a:prstGeom>
        </p:spPr>
      </p:pic>
      <p:pic>
        <p:nvPicPr>
          <p:cNvPr id="10" name="Picture 9"/>
          <p:cNvPicPr>
            <a:picLocks noChangeAspect="1"/>
          </p:cNvPicPr>
          <p:nvPr/>
        </p:nvPicPr>
        <p:blipFill>
          <a:blip r:embed="rId6">
            <a:extLst/>
          </a:blip>
          <a:stretch>
            <a:fillRect/>
          </a:stretch>
        </p:blipFill>
        <p:spPr>
          <a:xfrm>
            <a:off x="-128586" y="-65991"/>
            <a:ext cx="2660632" cy="1527300"/>
          </a:xfrm>
          <a:prstGeom prst="rect">
            <a:avLst/>
          </a:prstGeom>
        </p:spPr>
      </p:pic>
      <p:sp>
        <p:nvSpPr>
          <p:cNvPr id="11" name="TextBox 10"/>
          <p:cNvSpPr txBox="1"/>
          <p:nvPr/>
        </p:nvSpPr>
        <p:spPr>
          <a:xfrm>
            <a:off x="251704" y="374494"/>
            <a:ext cx="1900052" cy="646331"/>
          </a:xfrm>
          <a:prstGeom prst="rect">
            <a:avLst/>
          </a:prstGeom>
          <a:noFill/>
        </p:spPr>
        <p:txBody>
          <a:bodyPr wrap="square" rtlCol="0">
            <a:spAutoFit/>
          </a:bodyPr>
          <a:lstStyle/>
          <a:p>
            <a:r>
              <a:rPr lang="en-US" sz="3600" dirty="0" smtClean="0">
                <a:solidFill>
                  <a:schemeClr val="bg1"/>
                </a:solidFill>
                <a:latin typeface="Noteworthy Light" charset="0"/>
                <a:ea typeface="Noteworthy Light" charset="0"/>
                <a:cs typeface="Noteworthy Light" charset="0"/>
              </a:rPr>
              <a:t>At home</a:t>
            </a:r>
            <a:endParaRPr lang="en-US" sz="3600" dirty="0">
              <a:solidFill>
                <a:schemeClr val="bg1"/>
              </a:solidFill>
              <a:latin typeface="Noteworthy Light" charset="0"/>
              <a:ea typeface="Noteworthy Light" charset="0"/>
              <a:cs typeface="Noteworthy Light" charset="0"/>
            </a:endParaRPr>
          </a:p>
        </p:txBody>
      </p:sp>
      <p:grpSp>
        <p:nvGrpSpPr>
          <p:cNvPr id="2" name="Grupa 13"/>
          <p:cNvGrpSpPr/>
          <p:nvPr/>
        </p:nvGrpSpPr>
        <p:grpSpPr>
          <a:xfrm>
            <a:off x="2075821" y="510593"/>
            <a:ext cx="6828605" cy="5790657"/>
            <a:chOff x="2078407" y="510593"/>
            <a:chExt cx="6828605" cy="5790657"/>
          </a:xfrm>
        </p:grpSpPr>
        <p:grpSp>
          <p:nvGrpSpPr>
            <p:cNvPr id="4" name="Grupa 3"/>
            <p:cNvGrpSpPr/>
            <p:nvPr/>
          </p:nvGrpSpPr>
          <p:grpSpPr>
            <a:xfrm>
              <a:off x="2078407" y="510593"/>
              <a:ext cx="6828605" cy="5790657"/>
              <a:chOff x="-2918170" y="0"/>
              <a:chExt cx="7090854" cy="6013044"/>
            </a:xfrm>
          </p:grpSpPr>
          <p:pic>
            <p:nvPicPr>
              <p:cNvPr id="12" name="Obraz 11" descr="multit2.png"/>
              <p:cNvPicPr>
                <a:picLocks noChangeAspect="1"/>
              </p:cNvPicPr>
              <p:nvPr/>
            </p:nvPicPr>
            <p:blipFill rotWithShape="1">
              <a:blip r:embed="rId7" cstate="screen"/>
              <a:srcRect l="14888" t="3544" r="14551" b="4345"/>
              <a:stretch/>
            </p:blipFill>
            <p:spPr>
              <a:xfrm>
                <a:off x="-2918170" y="0"/>
                <a:ext cx="7090854" cy="6013044"/>
              </a:xfrm>
              <a:prstGeom prst="rect">
                <a:avLst/>
              </a:prstGeom>
            </p:spPr>
          </p:pic>
          <p:sp>
            <p:nvSpPr>
              <p:cNvPr id="3" name="Prostokąt 2"/>
              <p:cNvSpPr/>
              <p:nvPr/>
            </p:nvSpPr>
            <p:spPr>
              <a:xfrm>
                <a:off x="-2593075" y="292379"/>
                <a:ext cx="6496335" cy="36654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pic>
          <p:nvPicPr>
            <p:cNvPr id="13" name="Picture 2"/>
            <p:cNvPicPr>
              <a:picLocks noChangeAspect="1"/>
            </p:cNvPicPr>
            <p:nvPr/>
          </p:nvPicPr>
          <p:blipFill rotWithShape="1">
            <a:blip r:embed="rId8"/>
            <a:srcRect l="1414" r="1086" b="586"/>
            <a:stretch/>
          </p:blipFill>
          <p:spPr>
            <a:xfrm>
              <a:off x="3182828" y="827715"/>
              <a:ext cx="4673375" cy="3458793"/>
            </a:xfrm>
            <a:prstGeom prst="rect">
              <a:avLst/>
            </a:prstGeom>
          </p:spPr>
        </p:pic>
      </p:grpSp>
    </p:spTree>
    <p:extLst>
      <p:ext uri="{BB962C8B-B14F-4D97-AF65-F5344CB8AC3E}">
        <p14:creationId xmlns:p14="http://schemas.microsoft.com/office/powerpoint/2010/main" val="397928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ppt_x"/>
                                          </p:val>
                                        </p:tav>
                                        <p:tav tm="100000">
                                          <p:val>
                                            <p:strVal val="#ppt_x"/>
                                          </p:val>
                                        </p:tav>
                                      </p:tavLst>
                                    </p:anim>
                                    <p:anim calcmode="lin" valueType="num">
                                      <p:cBhvr additive="base">
                                        <p:cTn id="1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53867"/>
            <a:ext cx="9144000" cy="1104133"/>
          </a:xfrm>
          <a:prstGeom prst="rect">
            <a:avLst/>
          </a:prstGeom>
        </p:spPr>
      </p:pic>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757" y="153192"/>
            <a:ext cx="1365301" cy="766907"/>
          </a:xfrm>
          <a:prstGeom prst="rect">
            <a:avLst/>
          </a:prstGeom>
          <a:effectLst>
            <a:outerShdw blurRad="50800" dist="38100" dir="2700000" algn="tl" rotWithShape="0">
              <a:prstClr val="black">
                <a:alpha val="40000"/>
              </a:prstClr>
            </a:outerShdw>
          </a:effectLst>
        </p:spPr>
      </p:pic>
      <p:pic>
        <p:nvPicPr>
          <p:cNvPr id="6" name="Obraz 5" descr="logo_macmillan_white.png"/>
          <p:cNvPicPr>
            <a:picLocks noChangeAspect="1"/>
          </p:cNvPicPr>
          <p:nvPr/>
        </p:nvPicPr>
        <p:blipFill>
          <a:blip r:embed="rId5" cstate="print"/>
          <a:stretch>
            <a:fillRect/>
          </a:stretch>
        </p:blipFill>
        <p:spPr>
          <a:xfrm>
            <a:off x="7812360" y="6381329"/>
            <a:ext cx="1152128" cy="368680"/>
          </a:xfrm>
          <a:prstGeom prst="rect">
            <a:avLst/>
          </a:prstGeom>
          <a:effectLst/>
        </p:spPr>
      </p:pic>
      <p:pic>
        <p:nvPicPr>
          <p:cNvPr id="3" name="Obraz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22258"/>
            <a:ext cx="1464066" cy="1335741"/>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4914" y="222400"/>
            <a:ext cx="1564584" cy="198120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0378" y="222400"/>
            <a:ext cx="1553523" cy="1981098"/>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006" y="2979906"/>
            <a:ext cx="1576631" cy="1981098"/>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2724" y="3310004"/>
            <a:ext cx="2133600" cy="1651000"/>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1760" y="226633"/>
            <a:ext cx="1562100" cy="1972733"/>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12" cstate="print">
            <a:extLst/>
          </a:blip>
          <a:stretch>
            <a:fillRect/>
          </a:stretch>
        </p:blipFill>
        <p:spPr>
          <a:xfrm>
            <a:off x="7339229" y="2820841"/>
            <a:ext cx="2025699" cy="2704308"/>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39546" y="3606887"/>
            <a:ext cx="1354117" cy="1354117"/>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14" cstate="print"/>
          <a:stretch>
            <a:fillRect/>
          </a:stretch>
        </p:blipFill>
        <p:spPr>
          <a:xfrm>
            <a:off x="6374917" y="3274379"/>
            <a:ext cx="1183583" cy="1693821"/>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15" cstate="print"/>
          <a:stretch>
            <a:fillRect/>
          </a:stretch>
        </p:blipFill>
        <p:spPr>
          <a:xfrm>
            <a:off x="5714486" y="3606887"/>
            <a:ext cx="962654" cy="1373989"/>
          </a:xfrm>
          <a:prstGeom prst="rect">
            <a:avLst/>
          </a:prstGeom>
          <a:ln>
            <a:solidFill>
              <a:schemeClr val="tx1"/>
            </a:solidFill>
          </a:ln>
          <a:effectLst>
            <a:outerShdw blurRad="63500" sx="102000" sy="102000" algn="ctr" rotWithShape="0">
              <a:prstClr val="black">
                <a:alpha val="40000"/>
              </a:prstClr>
            </a:outerShdw>
          </a:effectLst>
        </p:spPr>
      </p:pic>
      <p:sp>
        <p:nvSpPr>
          <p:cNvPr id="14" name="pole tekstowe 13"/>
          <p:cNvSpPr txBox="1"/>
          <p:nvPr/>
        </p:nvSpPr>
        <p:spPr>
          <a:xfrm>
            <a:off x="533816" y="2255134"/>
            <a:ext cx="2457987" cy="369332"/>
          </a:xfrm>
          <a:prstGeom prst="rect">
            <a:avLst/>
          </a:prstGeom>
          <a:solidFill>
            <a:srgbClr val="FF0066"/>
          </a:solidFill>
        </p:spPr>
        <p:txBody>
          <a:bodyPr wrap="square" rtlCol="0">
            <a:spAutoFit/>
          </a:bodyPr>
          <a:lstStyle/>
          <a:p>
            <a:pPr algn="ctr"/>
            <a:r>
              <a:rPr lang="pl-PL" dirty="0" err="1" smtClean="0">
                <a:solidFill>
                  <a:schemeClr val="bg1"/>
                </a:solidFill>
              </a:rPr>
              <a:t>Pupil’s</a:t>
            </a:r>
            <a:r>
              <a:rPr lang="pl-PL" dirty="0" smtClean="0">
                <a:solidFill>
                  <a:schemeClr val="bg1"/>
                </a:solidFill>
              </a:rPr>
              <a:t> </a:t>
            </a:r>
            <a:r>
              <a:rPr lang="pl-PL" dirty="0" err="1" smtClean="0">
                <a:solidFill>
                  <a:schemeClr val="bg1"/>
                </a:solidFill>
              </a:rPr>
              <a:t>Book</a:t>
            </a:r>
            <a:r>
              <a:rPr lang="pl-PL" dirty="0" smtClean="0">
                <a:solidFill>
                  <a:schemeClr val="bg1"/>
                </a:solidFill>
              </a:rPr>
              <a:t> + CD-ROM</a:t>
            </a:r>
            <a:endParaRPr lang="pl-PL" dirty="0">
              <a:solidFill>
                <a:schemeClr val="bg1"/>
              </a:solidFill>
            </a:endParaRPr>
          </a:p>
        </p:txBody>
      </p:sp>
      <p:sp>
        <p:nvSpPr>
          <p:cNvPr id="16" name="pole tekstowe 15"/>
          <p:cNvSpPr txBox="1"/>
          <p:nvPr/>
        </p:nvSpPr>
        <p:spPr>
          <a:xfrm>
            <a:off x="3597986" y="2255134"/>
            <a:ext cx="1552970" cy="369332"/>
          </a:xfrm>
          <a:prstGeom prst="rect">
            <a:avLst/>
          </a:prstGeom>
          <a:solidFill>
            <a:srgbClr val="FF0066"/>
          </a:solidFill>
        </p:spPr>
        <p:txBody>
          <a:bodyPr wrap="square" rtlCol="0">
            <a:spAutoFit/>
          </a:bodyPr>
          <a:lstStyle/>
          <a:p>
            <a:pPr algn="ctr"/>
            <a:r>
              <a:rPr lang="pl-PL" dirty="0" smtClean="0">
                <a:solidFill>
                  <a:schemeClr val="bg1"/>
                </a:solidFill>
              </a:rPr>
              <a:t>Activity </a:t>
            </a:r>
            <a:r>
              <a:rPr lang="pl-PL" dirty="0" err="1" smtClean="0">
                <a:solidFill>
                  <a:schemeClr val="bg1"/>
                </a:solidFill>
              </a:rPr>
              <a:t>Book</a:t>
            </a:r>
            <a:endParaRPr lang="pl-PL" dirty="0">
              <a:solidFill>
                <a:schemeClr val="bg1"/>
              </a:solidFill>
            </a:endParaRPr>
          </a:p>
        </p:txBody>
      </p:sp>
      <p:sp>
        <p:nvSpPr>
          <p:cNvPr id="17" name="pole tekstowe 16"/>
          <p:cNvSpPr txBox="1"/>
          <p:nvPr/>
        </p:nvSpPr>
        <p:spPr>
          <a:xfrm>
            <a:off x="5900378" y="2245582"/>
            <a:ext cx="1552970" cy="369332"/>
          </a:xfrm>
          <a:prstGeom prst="rect">
            <a:avLst/>
          </a:prstGeom>
          <a:solidFill>
            <a:srgbClr val="FF0066"/>
          </a:solidFill>
        </p:spPr>
        <p:txBody>
          <a:bodyPr wrap="square" rtlCol="0">
            <a:spAutoFit/>
          </a:bodyPr>
          <a:lstStyle/>
          <a:p>
            <a:pPr algn="ctr"/>
            <a:r>
              <a:rPr lang="pl-PL" dirty="0" err="1" smtClean="0">
                <a:solidFill>
                  <a:schemeClr val="bg1"/>
                </a:solidFill>
              </a:rPr>
              <a:t>Maths</a:t>
            </a:r>
            <a:r>
              <a:rPr lang="pl-PL" dirty="0" smtClean="0">
                <a:solidFill>
                  <a:schemeClr val="bg1"/>
                </a:solidFill>
              </a:rPr>
              <a:t> </a:t>
            </a:r>
            <a:r>
              <a:rPr lang="pl-PL" dirty="0" err="1" smtClean="0">
                <a:solidFill>
                  <a:schemeClr val="bg1"/>
                </a:solidFill>
              </a:rPr>
              <a:t>Book</a:t>
            </a:r>
            <a:endParaRPr lang="pl-PL" dirty="0">
              <a:solidFill>
                <a:schemeClr val="bg1"/>
              </a:solidFill>
            </a:endParaRPr>
          </a:p>
        </p:txBody>
      </p:sp>
      <p:sp>
        <p:nvSpPr>
          <p:cNvPr id="18" name="pole tekstowe 17"/>
          <p:cNvSpPr txBox="1"/>
          <p:nvPr/>
        </p:nvSpPr>
        <p:spPr>
          <a:xfrm>
            <a:off x="417707" y="5124752"/>
            <a:ext cx="3121397" cy="369332"/>
          </a:xfrm>
          <a:prstGeom prst="rect">
            <a:avLst/>
          </a:prstGeom>
          <a:solidFill>
            <a:srgbClr val="FF0066"/>
          </a:solidFill>
        </p:spPr>
        <p:txBody>
          <a:bodyPr wrap="square" rtlCol="0">
            <a:spAutoFit/>
          </a:bodyPr>
          <a:lstStyle/>
          <a:p>
            <a:pPr algn="ctr"/>
            <a:r>
              <a:rPr lang="pl-PL" dirty="0" err="1" smtClean="0">
                <a:solidFill>
                  <a:schemeClr val="bg1"/>
                </a:solidFill>
              </a:rPr>
              <a:t>Teacher’s</a:t>
            </a:r>
            <a:r>
              <a:rPr lang="pl-PL" dirty="0" smtClean="0">
                <a:solidFill>
                  <a:schemeClr val="bg1"/>
                </a:solidFill>
              </a:rPr>
              <a:t> </a:t>
            </a:r>
            <a:r>
              <a:rPr lang="pl-PL" dirty="0" err="1" smtClean="0">
                <a:solidFill>
                  <a:schemeClr val="bg1"/>
                </a:solidFill>
              </a:rPr>
              <a:t>Book</a:t>
            </a:r>
            <a:r>
              <a:rPr lang="pl-PL" dirty="0" smtClean="0">
                <a:solidFill>
                  <a:schemeClr val="bg1"/>
                </a:solidFill>
              </a:rPr>
              <a:t> + </a:t>
            </a:r>
            <a:r>
              <a:rPr lang="pl-PL" dirty="0" err="1" smtClean="0">
                <a:solidFill>
                  <a:schemeClr val="bg1"/>
                </a:solidFill>
              </a:rPr>
              <a:t>Digibook</a:t>
            </a:r>
            <a:endParaRPr lang="pl-PL" dirty="0">
              <a:solidFill>
                <a:schemeClr val="bg1"/>
              </a:solidFill>
            </a:endParaRPr>
          </a:p>
        </p:txBody>
      </p:sp>
      <p:sp>
        <p:nvSpPr>
          <p:cNvPr id="20" name="pole tekstowe 19"/>
          <p:cNvSpPr txBox="1"/>
          <p:nvPr/>
        </p:nvSpPr>
        <p:spPr>
          <a:xfrm>
            <a:off x="4139546" y="5124752"/>
            <a:ext cx="1354117" cy="369332"/>
          </a:xfrm>
          <a:prstGeom prst="rect">
            <a:avLst/>
          </a:prstGeom>
          <a:solidFill>
            <a:srgbClr val="FF0066"/>
          </a:solidFill>
        </p:spPr>
        <p:txBody>
          <a:bodyPr wrap="square" rtlCol="0">
            <a:spAutoFit/>
          </a:bodyPr>
          <a:lstStyle/>
          <a:p>
            <a:pPr algn="ctr"/>
            <a:r>
              <a:rPr lang="pl-PL" dirty="0" smtClean="0">
                <a:solidFill>
                  <a:schemeClr val="bg1"/>
                </a:solidFill>
              </a:rPr>
              <a:t>Audio CD</a:t>
            </a:r>
            <a:endParaRPr lang="pl-PL" dirty="0">
              <a:solidFill>
                <a:schemeClr val="bg1"/>
              </a:solidFill>
            </a:endParaRPr>
          </a:p>
        </p:txBody>
      </p:sp>
      <p:sp>
        <p:nvSpPr>
          <p:cNvPr id="21" name="pole tekstowe 20"/>
          <p:cNvSpPr txBox="1"/>
          <p:nvPr/>
        </p:nvSpPr>
        <p:spPr>
          <a:xfrm>
            <a:off x="5732620" y="5098572"/>
            <a:ext cx="1777137" cy="646331"/>
          </a:xfrm>
          <a:prstGeom prst="rect">
            <a:avLst/>
          </a:prstGeom>
          <a:solidFill>
            <a:srgbClr val="FF0066"/>
          </a:solidFill>
        </p:spPr>
        <p:txBody>
          <a:bodyPr wrap="square" rtlCol="0">
            <a:spAutoFit/>
          </a:bodyPr>
          <a:lstStyle/>
          <a:p>
            <a:pPr algn="ctr"/>
            <a:r>
              <a:rPr lang="pl-PL" dirty="0" err="1" smtClean="0">
                <a:solidFill>
                  <a:schemeClr val="bg1"/>
                </a:solidFill>
              </a:rPr>
              <a:t>Downloadable</a:t>
            </a:r>
            <a:r>
              <a:rPr lang="pl-PL" dirty="0" smtClean="0">
                <a:solidFill>
                  <a:schemeClr val="bg1"/>
                </a:solidFill>
              </a:rPr>
              <a:t> </a:t>
            </a:r>
            <a:r>
              <a:rPr lang="pl-PL" dirty="0" err="1" smtClean="0">
                <a:solidFill>
                  <a:schemeClr val="bg1"/>
                </a:solidFill>
              </a:rPr>
              <a:t>Flashcards</a:t>
            </a:r>
            <a:endParaRPr lang="pl-PL" dirty="0">
              <a:solidFill>
                <a:schemeClr val="bg1"/>
              </a:solidFill>
            </a:endParaRPr>
          </a:p>
        </p:txBody>
      </p:sp>
      <p:sp>
        <p:nvSpPr>
          <p:cNvPr id="22" name="pole tekstowe 21"/>
          <p:cNvSpPr txBox="1"/>
          <p:nvPr/>
        </p:nvSpPr>
        <p:spPr>
          <a:xfrm>
            <a:off x="7796546" y="5276544"/>
            <a:ext cx="1170029" cy="369332"/>
          </a:xfrm>
          <a:prstGeom prst="rect">
            <a:avLst/>
          </a:prstGeom>
          <a:solidFill>
            <a:srgbClr val="FF0066"/>
          </a:solidFill>
        </p:spPr>
        <p:txBody>
          <a:bodyPr wrap="square" rtlCol="0">
            <a:spAutoFit/>
          </a:bodyPr>
          <a:lstStyle/>
          <a:p>
            <a:pPr algn="ctr"/>
            <a:r>
              <a:rPr lang="pl-PL" dirty="0" err="1" smtClean="0">
                <a:solidFill>
                  <a:schemeClr val="bg1"/>
                </a:solidFill>
              </a:rPr>
              <a:t>Puppet</a:t>
            </a:r>
            <a:endParaRPr lang="pl-PL" dirty="0">
              <a:solidFill>
                <a:schemeClr val="bg1"/>
              </a:solidFill>
            </a:endParaRPr>
          </a:p>
        </p:txBody>
      </p:sp>
    </p:spTree>
    <p:extLst>
      <p:ext uri="{BB962C8B-B14F-4D97-AF65-F5344CB8AC3E}">
        <p14:creationId xmlns:p14="http://schemas.microsoft.com/office/powerpoint/2010/main" val="678061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0" y="6221506"/>
            <a:ext cx="9144001" cy="636494"/>
          </a:xfrm>
          <a:prstGeom prst="rect">
            <a:avLst/>
          </a:prstGeom>
          <a:solidFill>
            <a:srgbClr val="E5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E50046"/>
              </a:solidFill>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0864" y="348942"/>
            <a:ext cx="693624" cy="389618"/>
          </a:xfrm>
          <a:prstGeom prst="rect">
            <a:avLst/>
          </a:prstGeom>
          <a:effectLst>
            <a:outerShdw blurRad="50800" dist="38100" dir="2700000" algn="tl" rotWithShape="0">
              <a:prstClr val="black">
                <a:alpha val="40000"/>
              </a:prstClr>
            </a:outerShdw>
          </a:effectLst>
        </p:spPr>
      </p:pic>
      <p:pic>
        <p:nvPicPr>
          <p:cNvPr id="6" name="Obraz 5" descr="logo_macmillan_white.png"/>
          <p:cNvPicPr>
            <a:picLocks noChangeAspect="1"/>
          </p:cNvPicPr>
          <p:nvPr/>
        </p:nvPicPr>
        <p:blipFill>
          <a:blip r:embed="rId4" cstate="print"/>
          <a:stretch>
            <a:fillRect/>
          </a:stretch>
        </p:blipFill>
        <p:spPr>
          <a:xfrm>
            <a:off x="7812360" y="6372364"/>
            <a:ext cx="1152128" cy="368680"/>
          </a:xfrm>
          <a:prstGeom prst="rect">
            <a:avLst/>
          </a:prstGeom>
          <a:effectLst/>
        </p:spPr>
      </p:pic>
      <p:pic>
        <p:nvPicPr>
          <p:cNvPr id="9" name="Obraz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82107"/>
            <a:ext cx="9144000" cy="19143"/>
          </a:xfrm>
          <a:prstGeom prst="rect">
            <a:avLst/>
          </a:prstGeom>
        </p:spPr>
      </p:pic>
      <p:pic>
        <p:nvPicPr>
          <p:cNvPr id="8" name="Obraz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7" y="5195820"/>
            <a:ext cx="2079577" cy="1670007"/>
          </a:xfrm>
          <a:prstGeom prst="rect">
            <a:avLst/>
          </a:prstGeom>
        </p:spPr>
      </p:pic>
      <p:pic>
        <p:nvPicPr>
          <p:cNvPr id="11" name="Picture 10"/>
          <p:cNvPicPr>
            <a:picLocks noChangeAspect="1"/>
          </p:cNvPicPr>
          <p:nvPr/>
        </p:nvPicPr>
        <p:blipFill rotWithShape="1">
          <a:blip r:embed="rId7">
            <a:extLst/>
          </a:blip>
          <a:srcRect l="8814" t="11123" r="32611" b="33943"/>
          <a:stretch/>
        </p:blipFill>
        <p:spPr>
          <a:xfrm rot="448479">
            <a:off x="315508" y="1549269"/>
            <a:ext cx="1001424" cy="939182"/>
          </a:xfrm>
          <a:prstGeom prst="rect">
            <a:avLst/>
          </a:prstGeom>
        </p:spPr>
      </p:pic>
      <p:sp>
        <p:nvSpPr>
          <p:cNvPr id="13" name="TextBox 12"/>
          <p:cNvSpPr txBox="1"/>
          <p:nvPr/>
        </p:nvSpPr>
        <p:spPr>
          <a:xfrm>
            <a:off x="693632" y="1840679"/>
            <a:ext cx="743103" cy="461665"/>
          </a:xfrm>
          <a:prstGeom prst="rect">
            <a:avLst/>
          </a:prstGeom>
          <a:noFill/>
        </p:spPr>
        <p:txBody>
          <a:bodyPr wrap="square" rtlCol="0">
            <a:spAutoFit/>
          </a:bodyPr>
          <a:lstStyle/>
          <a:p>
            <a:r>
              <a:rPr lang="en-US" sz="2400" dirty="0" smtClean="0">
                <a:solidFill>
                  <a:schemeClr val="bg1"/>
                </a:solidFill>
                <a:latin typeface="Noteworthy Light" charset="0"/>
                <a:ea typeface="Noteworthy Light" charset="0"/>
                <a:cs typeface="Noteworthy Light" charset="0"/>
              </a:rPr>
              <a:t>1</a:t>
            </a:r>
            <a:endParaRPr lang="en-US" sz="2400" dirty="0">
              <a:solidFill>
                <a:schemeClr val="bg1"/>
              </a:solidFill>
              <a:latin typeface="Noteworthy Light" charset="0"/>
              <a:ea typeface="Noteworthy Light" charset="0"/>
              <a:cs typeface="Noteworthy Light" charset="0"/>
            </a:endParaRPr>
          </a:p>
        </p:txBody>
      </p:sp>
      <p:sp>
        <p:nvSpPr>
          <p:cNvPr id="14" name="Title 1"/>
          <p:cNvSpPr txBox="1">
            <a:spLocks/>
          </p:cNvSpPr>
          <p:nvPr/>
        </p:nvSpPr>
        <p:spPr>
          <a:xfrm>
            <a:off x="-3887" y="-307246"/>
            <a:ext cx="8242217"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smtClean="0">
                <a:solidFill>
                  <a:srgbClr val="002060"/>
                </a:solidFill>
                <a:latin typeface="Noteworthy Light" charset="0"/>
                <a:ea typeface="Noteworthy Light" charset="0"/>
                <a:cs typeface="Noteworthy Light" charset="0"/>
              </a:rPr>
              <a:t>Help your students shine!</a:t>
            </a:r>
            <a:endParaRPr lang="en-US" dirty="0">
              <a:solidFill>
                <a:srgbClr val="002060"/>
              </a:solidFill>
              <a:latin typeface="Noteworthy Light" charset="0"/>
              <a:ea typeface="Noteworthy Light" charset="0"/>
              <a:cs typeface="Noteworthy Light" charset="0"/>
            </a:endParaRPr>
          </a:p>
        </p:txBody>
      </p:sp>
      <p:sp>
        <p:nvSpPr>
          <p:cNvPr id="4" name="TextBox 3"/>
          <p:cNvSpPr txBox="1"/>
          <p:nvPr/>
        </p:nvSpPr>
        <p:spPr>
          <a:xfrm>
            <a:off x="1431756" y="1543467"/>
            <a:ext cx="6139722" cy="584775"/>
          </a:xfrm>
          <a:prstGeom prst="rect">
            <a:avLst/>
          </a:prstGeom>
          <a:noFill/>
        </p:spPr>
        <p:txBody>
          <a:bodyPr wrap="square" rtlCol="0">
            <a:spAutoFit/>
          </a:bodyPr>
          <a:lstStyle/>
          <a:p>
            <a:r>
              <a:rPr lang="en-US" sz="3200" dirty="0" smtClean="0">
                <a:solidFill>
                  <a:srgbClr val="EE4851"/>
                </a:solidFill>
                <a:latin typeface="Noteworthy Light" charset="0"/>
                <a:ea typeface="Noteworthy Light" charset="0"/>
                <a:cs typeface="Noteworthy Light" charset="0"/>
              </a:rPr>
              <a:t>Ambitious, Exciting &amp; Challenging</a:t>
            </a:r>
            <a:endParaRPr lang="en-US" sz="3200" dirty="0">
              <a:solidFill>
                <a:srgbClr val="EE4851"/>
              </a:solidFill>
              <a:latin typeface="Noteworthy Light" charset="0"/>
              <a:ea typeface="Noteworthy Light" charset="0"/>
              <a:cs typeface="Noteworthy Light" charset="0"/>
            </a:endParaRPr>
          </a:p>
        </p:txBody>
      </p:sp>
      <p:sp>
        <p:nvSpPr>
          <p:cNvPr id="15" name="TextBox 14"/>
          <p:cNvSpPr txBox="1"/>
          <p:nvPr/>
        </p:nvSpPr>
        <p:spPr>
          <a:xfrm>
            <a:off x="1827017" y="2681210"/>
            <a:ext cx="6139722" cy="584775"/>
          </a:xfrm>
          <a:prstGeom prst="rect">
            <a:avLst/>
          </a:prstGeom>
          <a:noFill/>
        </p:spPr>
        <p:txBody>
          <a:bodyPr wrap="square" rtlCol="0">
            <a:spAutoFit/>
          </a:bodyPr>
          <a:lstStyle/>
          <a:p>
            <a:r>
              <a:rPr lang="en-US" sz="3200" dirty="0" smtClean="0">
                <a:solidFill>
                  <a:srgbClr val="009193"/>
                </a:solidFill>
                <a:latin typeface="Noteworthy Light" charset="0"/>
                <a:ea typeface="Noteworthy Light" charset="0"/>
                <a:cs typeface="Noteworthy Light" charset="0"/>
              </a:rPr>
              <a:t>Supports early literacy</a:t>
            </a:r>
            <a:endParaRPr lang="en-US" sz="3200" dirty="0">
              <a:solidFill>
                <a:srgbClr val="009193"/>
              </a:solidFill>
              <a:latin typeface="Noteworthy Light" charset="0"/>
              <a:ea typeface="Noteworthy Light" charset="0"/>
              <a:cs typeface="Noteworthy Light" charset="0"/>
            </a:endParaRPr>
          </a:p>
        </p:txBody>
      </p:sp>
      <p:sp>
        <p:nvSpPr>
          <p:cNvPr id="16" name="TextBox 15"/>
          <p:cNvSpPr txBox="1"/>
          <p:nvPr/>
        </p:nvSpPr>
        <p:spPr>
          <a:xfrm>
            <a:off x="2114552" y="3616743"/>
            <a:ext cx="6139722" cy="584775"/>
          </a:xfrm>
          <a:prstGeom prst="rect">
            <a:avLst/>
          </a:prstGeom>
          <a:noFill/>
        </p:spPr>
        <p:txBody>
          <a:bodyPr wrap="square" rtlCol="0">
            <a:spAutoFit/>
          </a:bodyPr>
          <a:lstStyle/>
          <a:p>
            <a:r>
              <a:rPr lang="en-US" sz="3200" dirty="0" smtClean="0">
                <a:solidFill>
                  <a:srgbClr val="EE4851"/>
                </a:solidFill>
                <a:latin typeface="Noteworthy Light" charset="0"/>
                <a:ea typeface="Noteworthy Light" charset="0"/>
                <a:cs typeface="Noteworthy Light" charset="0"/>
              </a:rPr>
              <a:t>Cross-curricular</a:t>
            </a:r>
            <a:endParaRPr lang="en-US" sz="3200" dirty="0">
              <a:solidFill>
                <a:srgbClr val="EE4851"/>
              </a:solidFill>
              <a:latin typeface="Noteworthy Light" charset="0"/>
              <a:ea typeface="Noteworthy Light" charset="0"/>
              <a:cs typeface="Noteworthy Light" charset="0"/>
            </a:endParaRPr>
          </a:p>
        </p:txBody>
      </p:sp>
      <p:sp>
        <p:nvSpPr>
          <p:cNvPr id="17" name="TextBox 16"/>
          <p:cNvSpPr txBox="1"/>
          <p:nvPr/>
        </p:nvSpPr>
        <p:spPr>
          <a:xfrm>
            <a:off x="2380343" y="4592092"/>
            <a:ext cx="6139722" cy="584775"/>
          </a:xfrm>
          <a:prstGeom prst="rect">
            <a:avLst/>
          </a:prstGeom>
          <a:noFill/>
        </p:spPr>
        <p:txBody>
          <a:bodyPr wrap="square" rtlCol="0">
            <a:spAutoFit/>
          </a:bodyPr>
          <a:lstStyle/>
          <a:p>
            <a:r>
              <a:rPr lang="en-US" sz="3200" dirty="0" smtClean="0">
                <a:solidFill>
                  <a:srgbClr val="009193"/>
                </a:solidFill>
                <a:latin typeface="Noteworthy Light" charset="0"/>
                <a:ea typeface="Noteworthy Light" charset="0"/>
                <a:cs typeface="Noteworthy Light" charset="0"/>
              </a:rPr>
              <a:t>Encouraging </a:t>
            </a:r>
            <a:r>
              <a:rPr lang="en-US" sz="3200" smtClean="0">
                <a:solidFill>
                  <a:srgbClr val="009193"/>
                </a:solidFill>
                <a:latin typeface="Noteworthy Light" charset="0"/>
                <a:ea typeface="Noteworthy Light" charset="0"/>
                <a:cs typeface="Noteworthy Light" charset="0"/>
              </a:rPr>
              <a:t>basic communication</a:t>
            </a:r>
            <a:endParaRPr lang="en-US" sz="3200" dirty="0">
              <a:solidFill>
                <a:srgbClr val="009193"/>
              </a:solidFill>
              <a:latin typeface="Noteworthy Light" charset="0"/>
              <a:ea typeface="Noteworthy Light" charset="0"/>
              <a:cs typeface="Noteworthy Light" charset="0"/>
            </a:endParaRPr>
          </a:p>
        </p:txBody>
      </p:sp>
      <p:pic>
        <p:nvPicPr>
          <p:cNvPr id="18" name="Picture 17"/>
          <p:cNvPicPr>
            <a:picLocks noChangeAspect="1"/>
          </p:cNvPicPr>
          <p:nvPr/>
        </p:nvPicPr>
        <p:blipFill rotWithShape="1">
          <a:blip r:embed="rId7">
            <a:extLst/>
          </a:blip>
          <a:srcRect l="8814" t="11123" r="32611" b="33943"/>
          <a:stretch/>
        </p:blipFill>
        <p:spPr>
          <a:xfrm rot="448479">
            <a:off x="634158" y="2437938"/>
            <a:ext cx="1001424" cy="939182"/>
          </a:xfrm>
          <a:prstGeom prst="rect">
            <a:avLst/>
          </a:prstGeom>
        </p:spPr>
      </p:pic>
      <p:sp>
        <p:nvSpPr>
          <p:cNvPr id="19" name="TextBox 18"/>
          <p:cNvSpPr txBox="1"/>
          <p:nvPr/>
        </p:nvSpPr>
        <p:spPr>
          <a:xfrm>
            <a:off x="1012282" y="2729348"/>
            <a:ext cx="743103" cy="461665"/>
          </a:xfrm>
          <a:prstGeom prst="rect">
            <a:avLst/>
          </a:prstGeom>
          <a:noFill/>
        </p:spPr>
        <p:txBody>
          <a:bodyPr wrap="square" rtlCol="0">
            <a:spAutoFit/>
          </a:bodyPr>
          <a:lstStyle/>
          <a:p>
            <a:r>
              <a:rPr lang="en-US" sz="2400" dirty="0">
                <a:solidFill>
                  <a:schemeClr val="bg1"/>
                </a:solidFill>
                <a:latin typeface="Noteworthy Light" charset="0"/>
                <a:ea typeface="Noteworthy Light" charset="0"/>
                <a:cs typeface="Noteworthy Light" charset="0"/>
              </a:rPr>
              <a:t>2</a:t>
            </a:r>
          </a:p>
        </p:txBody>
      </p:sp>
      <p:pic>
        <p:nvPicPr>
          <p:cNvPr id="20" name="Picture 19"/>
          <p:cNvPicPr>
            <a:picLocks noChangeAspect="1"/>
          </p:cNvPicPr>
          <p:nvPr/>
        </p:nvPicPr>
        <p:blipFill rotWithShape="1">
          <a:blip r:embed="rId7">
            <a:extLst/>
          </a:blip>
          <a:srcRect l="8814" t="11123" r="32611" b="33943"/>
          <a:stretch/>
        </p:blipFill>
        <p:spPr>
          <a:xfrm rot="448479">
            <a:off x="931044" y="3387967"/>
            <a:ext cx="1001424" cy="939182"/>
          </a:xfrm>
          <a:prstGeom prst="rect">
            <a:avLst/>
          </a:prstGeom>
        </p:spPr>
      </p:pic>
      <p:sp>
        <p:nvSpPr>
          <p:cNvPr id="21" name="TextBox 20"/>
          <p:cNvSpPr txBox="1"/>
          <p:nvPr/>
        </p:nvSpPr>
        <p:spPr>
          <a:xfrm>
            <a:off x="1309168" y="3679377"/>
            <a:ext cx="743103" cy="461665"/>
          </a:xfrm>
          <a:prstGeom prst="rect">
            <a:avLst/>
          </a:prstGeom>
          <a:noFill/>
        </p:spPr>
        <p:txBody>
          <a:bodyPr wrap="square" rtlCol="0">
            <a:spAutoFit/>
          </a:bodyPr>
          <a:lstStyle/>
          <a:p>
            <a:r>
              <a:rPr lang="en-US" sz="2400" dirty="0">
                <a:solidFill>
                  <a:schemeClr val="bg1"/>
                </a:solidFill>
                <a:latin typeface="Noteworthy Light" charset="0"/>
                <a:ea typeface="Noteworthy Light" charset="0"/>
                <a:cs typeface="Noteworthy Light" charset="0"/>
              </a:rPr>
              <a:t>3</a:t>
            </a:r>
          </a:p>
        </p:txBody>
      </p:sp>
      <p:pic>
        <p:nvPicPr>
          <p:cNvPr id="22" name="Picture 21"/>
          <p:cNvPicPr>
            <a:picLocks noChangeAspect="1"/>
          </p:cNvPicPr>
          <p:nvPr/>
        </p:nvPicPr>
        <p:blipFill rotWithShape="1">
          <a:blip r:embed="rId7">
            <a:extLst/>
          </a:blip>
          <a:srcRect l="8814" t="11123" r="32611" b="33943"/>
          <a:stretch/>
        </p:blipFill>
        <p:spPr>
          <a:xfrm rot="448479">
            <a:off x="1239804" y="4266741"/>
            <a:ext cx="1001424" cy="939182"/>
          </a:xfrm>
          <a:prstGeom prst="rect">
            <a:avLst/>
          </a:prstGeom>
        </p:spPr>
      </p:pic>
      <p:sp>
        <p:nvSpPr>
          <p:cNvPr id="23" name="TextBox 22"/>
          <p:cNvSpPr txBox="1"/>
          <p:nvPr/>
        </p:nvSpPr>
        <p:spPr>
          <a:xfrm>
            <a:off x="1522928" y="4558151"/>
            <a:ext cx="743103" cy="461665"/>
          </a:xfrm>
          <a:prstGeom prst="rect">
            <a:avLst/>
          </a:prstGeom>
          <a:noFill/>
        </p:spPr>
        <p:txBody>
          <a:bodyPr wrap="square" rtlCol="0">
            <a:spAutoFit/>
          </a:bodyPr>
          <a:lstStyle/>
          <a:p>
            <a:r>
              <a:rPr lang="en-US" sz="2400" dirty="0">
                <a:solidFill>
                  <a:schemeClr val="bg1"/>
                </a:solidFill>
                <a:latin typeface="Noteworthy Light" charset="0"/>
                <a:ea typeface="Noteworthy Light" charset="0"/>
                <a:cs typeface="Noteworthy Light" charset="0"/>
              </a:rPr>
              <a:t>4</a:t>
            </a:r>
          </a:p>
        </p:txBody>
      </p:sp>
      <p:pic>
        <p:nvPicPr>
          <p:cNvPr id="24" name="Picture 23"/>
          <p:cNvPicPr>
            <a:picLocks noChangeAspect="1"/>
          </p:cNvPicPr>
          <p:nvPr/>
        </p:nvPicPr>
        <p:blipFill>
          <a:blip r:embed="rId8">
            <a:extLst/>
          </a:blip>
          <a:stretch>
            <a:fillRect/>
          </a:stretch>
        </p:blipFill>
        <p:spPr>
          <a:xfrm flipH="1">
            <a:off x="6827990" y="2864863"/>
            <a:ext cx="1567476" cy="1421259"/>
          </a:xfrm>
          <a:prstGeom prst="rect">
            <a:avLst/>
          </a:prstGeom>
        </p:spPr>
      </p:pic>
      <p:pic>
        <p:nvPicPr>
          <p:cNvPr id="25" name="Picture 6"/>
          <p:cNvPicPr>
            <a:picLocks noChangeAspect="1" noChangeArrowheads="1"/>
          </p:cNvPicPr>
          <p:nvPr/>
        </p:nvPicPr>
        <p:blipFill>
          <a:blip r:embed="rId9">
            <a:clrChange>
              <a:clrFrom>
                <a:srgbClr val="C2E6F7"/>
              </a:clrFrom>
              <a:clrTo>
                <a:srgbClr val="C2E6F7">
                  <a:alpha val="0"/>
                </a:srgbClr>
              </a:clrTo>
            </a:clrChange>
            <a:extLst>
              <a:ext uri="{28A0092B-C50C-407E-A947-70E740481C1C}">
                <a14:useLocalDpi xmlns:a14="http://schemas.microsoft.com/office/drawing/2010/main" val="0"/>
              </a:ext>
            </a:extLst>
          </a:blip>
          <a:srcRect/>
          <a:stretch>
            <a:fillRect/>
          </a:stretch>
        </p:blipFill>
        <p:spPr bwMode="auto">
          <a:xfrm flipH="1">
            <a:off x="5465672" y="2163799"/>
            <a:ext cx="6793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7"/>
          <p:cNvPicPr>
            <a:picLocks noChangeAspect="1" noChangeArrowheads="1"/>
          </p:cNvPicPr>
          <p:nvPr/>
        </p:nvPicPr>
        <p:blipFill rotWithShape="1">
          <a:blip r:embed="rId10">
            <a:extLst>
              <a:ext uri="{28A0092B-C50C-407E-A947-70E740481C1C}">
                <a14:useLocalDpi xmlns:a14="http://schemas.microsoft.com/office/drawing/2010/main" val="0"/>
              </a:ext>
            </a:extLst>
          </a:blip>
          <a:srcRect r="6862" b="6760"/>
          <a:stretch/>
        </p:blipFill>
        <p:spPr bwMode="auto">
          <a:xfrm rot="21298165" flipH="1">
            <a:off x="7249613" y="5454439"/>
            <a:ext cx="973615" cy="750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p:nvPicPr>
        <p:blipFill rotWithShape="1">
          <a:blip r:embed="rId11" cstate="print">
            <a:extLst/>
          </a:blip>
          <a:srcRect l="8814" t="11123" r="32611" b="33943"/>
          <a:stretch/>
        </p:blipFill>
        <p:spPr>
          <a:xfrm rot="21363829">
            <a:off x="6157040" y="1112321"/>
            <a:ext cx="387540" cy="363453"/>
          </a:xfrm>
          <a:prstGeom prst="rect">
            <a:avLst/>
          </a:prstGeom>
        </p:spPr>
      </p:pic>
    </p:spTree>
    <p:extLst>
      <p:ext uri="{BB962C8B-B14F-4D97-AF65-F5344CB8AC3E}">
        <p14:creationId xmlns:p14="http://schemas.microsoft.com/office/powerpoint/2010/main" val="156040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1000" fill="hold"/>
                                        <p:tgtEl>
                                          <p:spTgt spid="2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5" grpId="0"/>
      <p:bldP spid="16" grpId="0"/>
      <p:bldP spid="17" grpId="0"/>
      <p:bldP spid="19" grpId="0"/>
      <p:bldP spid="21"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0205" y="210287"/>
            <a:ext cx="4201296" cy="2359922"/>
          </a:xfrm>
          <a:prstGeom prst="rect">
            <a:avLst/>
          </a:prstGeom>
          <a:effectLst>
            <a:outerShdw blurRad="50800" dist="38100" dir="2700000" algn="tl" rotWithShape="0">
              <a:prstClr val="black">
                <a:alpha val="40000"/>
              </a:prstClr>
            </a:outerShdw>
          </a:effectLst>
        </p:spPr>
      </p:pic>
      <p:pic>
        <p:nvPicPr>
          <p:cNvPr id="6" name="Obraz 5" descr="logo_macmillan_white.png"/>
          <p:cNvPicPr>
            <a:picLocks noChangeAspect="1"/>
          </p:cNvPicPr>
          <p:nvPr/>
        </p:nvPicPr>
        <p:blipFill>
          <a:blip r:embed="rId4" cstate="print"/>
          <a:stretch>
            <a:fillRect/>
          </a:stretch>
        </p:blipFill>
        <p:spPr>
          <a:xfrm>
            <a:off x="7812360" y="6381329"/>
            <a:ext cx="1152128" cy="368680"/>
          </a:xfrm>
          <a:prstGeom prst="rect">
            <a:avLst/>
          </a:prstGeom>
          <a:effectLst/>
        </p:spPr>
      </p:pic>
      <p:pic>
        <p:nvPicPr>
          <p:cNvPr id="4" name="Picture 3" descr="Screenshot_2.png"/>
          <p:cNvPicPr>
            <a:picLocks noChangeAspect="1"/>
          </p:cNvPicPr>
          <p:nvPr/>
        </p:nvPicPr>
        <p:blipFill>
          <a:blip r:embed="rId5"/>
          <a:stretch>
            <a:fillRect/>
          </a:stretch>
        </p:blipFill>
        <p:spPr>
          <a:xfrm>
            <a:off x="0" y="0"/>
            <a:ext cx="9143999" cy="6858000"/>
          </a:xfrm>
          <a:prstGeom prst="rect">
            <a:avLst/>
          </a:prstGeom>
        </p:spPr>
      </p:pic>
    </p:spTree>
    <p:extLst>
      <p:ext uri="{BB962C8B-B14F-4D97-AF65-F5344CB8AC3E}">
        <p14:creationId xmlns:p14="http://schemas.microsoft.com/office/powerpoint/2010/main" val="10235082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0205" y="210287"/>
            <a:ext cx="4201296" cy="2359922"/>
          </a:xfrm>
          <a:prstGeom prst="rect">
            <a:avLst/>
          </a:prstGeom>
          <a:effectLst>
            <a:outerShdw blurRad="50800" dist="38100" dir="2700000" algn="tl" rotWithShape="0">
              <a:prstClr val="black">
                <a:alpha val="40000"/>
              </a:prstClr>
            </a:outerShdw>
          </a:effectLst>
        </p:spPr>
      </p:pic>
      <p:pic>
        <p:nvPicPr>
          <p:cNvPr id="6" name="Obraz 5" descr="logo_macmillan_white.png"/>
          <p:cNvPicPr>
            <a:picLocks noChangeAspect="1"/>
          </p:cNvPicPr>
          <p:nvPr/>
        </p:nvPicPr>
        <p:blipFill>
          <a:blip r:embed="rId4" cstate="print"/>
          <a:stretch>
            <a:fillRect/>
          </a:stretch>
        </p:blipFill>
        <p:spPr>
          <a:xfrm>
            <a:off x="7812360" y="6381329"/>
            <a:ext cx="1152128" cy="368680"/>
          </a:xfrm>
          <a:prstGeom prst="rect">
            <a:avLst/>
          </a:prstGeom>
          <a:effectLst/>
        </p:spPr>
      </p:pic>
      <p:pic>
        <p:nvPicPr>
          <p:cNvPr id="4" name="Picture 3" descr="Screenshot_2.png"/>
          <p:cNvPicPr>
            <a:picLocks noChangeAspect="1"/>
          </p:cNvPicPr>
          <p:nvPr/>
        </p:nvPicPr>
        <p:blipFill>
          <a:blip r:embed="rId5"/>
          <a:stretch>
            <a:fillRect/>
          </a:stretch>
        </p:blipFill>
        <p:spPr>
          <a:xfrm>
            <a:off x="0" y="0"/>
            <a:ext cx="9143999" cy="6858000"/>
          </a:xfrm>
          <a:prstGeom prst="rect">
            <a:avLst/>
          </a:prstGeom>
        </p:spPr>
      </p:pic>
    </p:spTree>
    <p:extLst>
      <p:ext uri="{BB962C8B-B14F-4D97-AF65-F5344CB8AC3E}">
        <p14:creationId xmlns:p14="http://schemas.microsoft.com/office/powerpoint/2010/main" val="3148723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53867"/>
            <a:ext cx="9144000" cy="1104133"/>
          </a:xfrm>
          <a:prstGeom prst="rect">
            <a:avLst/>
          </a:prstGeom>
        </p:spPr>
      </p:pic>
      <p:pic>
        <p:nvPicPr>
          <p:cNvPr id="6" name="Obraz 5" descr="logo_macmillan_white.png"/>
          <p:cNvPicPr>
            <a:picLocks noChangeAspect="1"/>
          </p:cNvPicPr>
          <p:nvPr/>
        </p:nvPicPr>
        <p:blipFill>
          <a:blip r:embed="rId4" cstate="print"/>
          <a:stretch>
            <a:fillRect/>
          </a:stretch>
        </p:blipFill>
        <p:spPr>
          <a:xfrm>
            <a:off x="7812360" y="6381329"/>
            <a:ext cx="1152128" cy="368680"/>
          </a:xfrm>
          <a:prstGeom prst="rect">
            <a:avLst/>
          </a:prstGeom>
          <a:effectLst/>
        </p:spPr>
      </p:pic>
      <p:pic>
        <p:nvPicPr>
          <p:cNvPr id="7" name="Picture 6"/>
          <p:cNvPicPr>
            <a:picLocks noChangeAspect="1"/>
          </p:cNvPicPr>
          <p:nvPr/>
        </p:nvPicPr>
        <p:blipFill>
          <a:blip r:embed="rId5"/>
          <a:stretch>
            <a:fillRect/>
          </a:stretch>
        </p:blipFill>
        <p:spPr>
          <a:xfrm>
            <a:off x="90766" y="1632745"/>
            <a:ext cx="3360020" cy="2665616"/>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6"/>
          <a:stretch>
            <a:fillRect/>
          </a:stretch>
        </p:blipFill>
        <p:spPr>
          <a:xfrm>
            <a:off x="3542718" y="1545063"/>
            <a:ext cx="2729093" cy="3442855"/>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7"/>
          <a:stretch>
            <a:fillRect/>
          </a:stretch>
        </p:blipFill>
        <p:spPr>
          <a:xfrm>
            <a:off x="6363743" y="1545063"/>
            <a:ext cx="2711248" cy="3442855"/>
          </a:xfrm>
          <a:prstGeom prst="rect">
            <a:avLst/>
          </a:prstGeom>
          <a:effectLst>
            <a:outerShdw blurRad="63500" sx="102000" sy="102000" algn="ctr" rotWithShape="0">
              <a:prstClr val="black">
                <a:alpha val="40000"/>
              </a:prstClr>
            </a:outerShdw>
          </a:effectLst>
        </p:spPr>
      </p:pic>
      <p:pic>
        <p:nvPicPr>
          <p:cNvPr id="8" name="Obraz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22527">
            <a:off x="33376" y="4411437"/>
            <a:ext cx="2985211" cy="2330013"/>
          </a:xfrm>
          <a:prstGeom prst="rect">
            <a:avLst/>
          </a:prstGeom>
        </p:spPr>
      </p:pic>
      <p:pic>
        <p:nvPicPr>
          <p:cNvPr id="10" name="Picture 9"/>
          <p:cNvPicPr>
            <a:picLocks noChangeAspect="1"/>
          </p:cNvPicPr>
          <p:nvPr/>
        </p:nvPicPr>
        <p:blipFill rotWithShape="1">
          <a:blip r:embed="rId9" cstate="print">
            <a:extLst/>
          </a:blip>
          <a:srcRect l="8814" t="11123" r="32611" b="33943"/>
          <a:stretch/>
        </p:blipFill>
        <p:spPr>
          <a:xfrm rot="448479">
            <a:off x="1979569" y="168035"/>
            <a:ext cx="500847" cy="469718"/>
          </a:xfrm>
          <a:prstGeom prst="rect">
            <a:avLst/>
          </a:prstGeom>
        </p:spPr>
      </p:pic>
      <p:pic>
        <p:nvPicPr>
          <p:cNvPr id="11" name="Picture 10"/>
          <p:cNvPicPr>
            <a:picLocks noChangeAspect="1"/>
          </p:cNvPicPr>
          <p:nvPr/>
        </p:nvPicPr>
        <p:blipFill rotWithShape="1">
          <a:blip r:embed="rId10">
            <a:extLst/>
          </a:blip>
          <a:srcRect l="8814" t="11123" r="32611" b="33943"/>
          <a:stretch/>
        </p:blipFill>
        <p:spPr>
          <a:xfrm rot="448479">
            <a:off x="479638" y="464040"/>
            <a:ext cx="1001424" cy="939182"/>
          </a:xfrm>
          <a:prstGeom prst="rect">
            <a:avLst/>
          </a:prstGeom>
        </p:spPr>
      </p:pic>
      <p:pic>
        <p:nvPicPr>
          <p:cNvPr id="12" name="Picture 11"/>
          <p:cNvPicPr>
            <a:picLocks noChangeAspect="1"/>
          </p:cNvPicPr>
          <p:nvPr/>
        </p:nvPicPr>
        <p:blipFill rotWithShape="1">
          <a:blip r:embed="rId11" cstate="print">
            <a:extLst/>
          </a:blip>
          <a:srcRect l="8814" t="11123" r="32611" b="33943"/>
          <a:stretch/>
        </p:blipFill>
        <p:spPr>
          <a:xfrm rot="448479">
            <a:off x="6866932" y="728088"/>
            <a:ext cx="591681" cy="554906"/>
          </a:xfrm>
          <a:prstGeom prst="rect">
            <a:avLst/>
          </a:prstGeom>
        </p:spPr>
      </p:pic>
      <p:pic>
        <p:nvPicPr>
          <p:cNvPr id="13" name="Picture 12"/>
          <p:cNvPicPr>
            <a:picLocks noChangeAspect="1"/>
          </p:cNvPicPr>
          <p:nvPr/>
        </p:nvPicPr>
        <p:blipFill rotWithShape="1">
          <a:blip r:embed="rId10">
            <a:extLst/>
          </a:blip>
          <a:srcRect l="8814" t="11123" r="32611" b="33943"/>
          <a:stretch/>
        </p:blipFill>
        <p:spPr>
          <a:xfrm rot="448479">
            <a:off x="3884145" y="226725"/>
            <a:ext cx="1001424" cy="939182"/>
          </a:xfrm>
          <a:prstGeom prst="rect">
            <a:avLst/>
          </a:prstGeom>
        </p:spPr>
      </p:pic>
      <p:pic>
        <p:nvPicPr>
          <p:cNvPr id="14" name="Picture 13"/>
          <p:cNvPicPr>
            <a:picLocks noChangeAspect="1"/>
          </p:cNvPicPr>
          <p:nvPr/>
        </p:nvPicPr>
        <p:blipFill rotWithShape="1">
          <a:blip r:embed="rId12" cstate="print">
            <a:extLst/>
          </a:blip>
          <a:srcRect l="8814" t="11123" r="32611" b="33943"/>
          <a:stretch/>
        </p:blipFill>
        <p:spPr>
          <a:xfrm rot="448479">
            <a:off x="5427998" y="150944"/>
            <a:ext cx="671097" cy="629386"/>
          </a:xfrm>
          <a:prstGeom prst="rect">
            <a:avLst/>
          </a:prstGeom>
        </p:spPr>
      </p:pic>
      <p:pic>
        <p:nvPicPr>
          <p:cNvPr id="15" name="Picture 14"/>
          <p:cNvPicPr>
            <a:picLocks noChangeAspect="1"/>
          </p:cNvPicPr>
          <p:nvPr/>
        </p:nvPicPr>
        <p:blipFill rotWithShape="1">
          <a:blip r:embed="rId13" cstate="print">
            <a:extLst/>
          </a:blip>
          <a:srcRect l="8814" t="11123" r="32611" b="33943"/>
          <a:stretch/>
        </p:blipFill>
        <p:spPr>
          <a:xfrm rot="448479">
            <a:off x="3065496" y="920087"/>
            <a:ext cx="433103" cy="406184"/>
          </a:xfrm>
          <a:prstGeom prst="rect">
            <a:avLst/>
          </a:prstGeom>
        </p:spPr>
      </p:pic>
      <p:pic>
        <p:nvPicPr>
          <p:cNvPr id="17" name="Picture 16"/>
          <p:cNvPicPr>
            <a:picLocks noChangeAspect="1"/>
          </p:cNvPicPr>
          <p:nvPr/>
        </p:nvPicPr>
        <p:blipFill rotWithShape="1">
          <a:blip r:embed="rId13" cstate="print">
            <a:extLst/>
          </a:blip>
          <a:srcRect l="8814" t="11123" r="32611" b="33943"/>
          <a:stretch/>
        </p:blipFill>
        <p:spPr>
          <a:xfrm rot="448479">
            <a:off x="8171872" y="225740"/>
            <a:ext cx="433103" cy="406184"/>
          </a:xfrm>
          <a:prstGeom prst="rect">
            <a:avLst/>
          </a:prstGeom>
        </p:spPr>
      </p:pic>
      <p:pic>
        <p:nvPicPr>
          <p:cNvPr id="19" name="Picture 7"/>
          <p:cNvPicPr>
            <a:picLocks noChangeAspect="1" noChangeArrowheads="1"/>
          </p:cNvPicPr>
          <p:nvPr/>
        </p:nvPicPr>
        <p:blipFill rotWithShape="1">
          <a:blip r:embed="rId14">
            <a:extLst>
              <a:ext uri="{28A0092B-C50C-407E-A947-70E740481C1C}">
                <a14:useLocalDpi xmlns:a14="http://schemas.microsoft.com/office/drawing/2010/main" val="0"/>
              </a:ext>
            </a:extLst>
          </a:blip>
          <a:srcRect r="6862" b="6760"/>
          <a:stretch/>
        </p:blipFill>
        <p:spPr bwMode="auto">
          <a:xfrm rot="21298165" flipH="1">
            <a:off x="7326678" y="5390984"/>
            <a:ext cx="1161897" cy="896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544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0" y="6221506"/>
            <a:ext cx="9144001" cy="636494"/>
          </a:xfrm>
          <a:prstGeom prst="rect">
            <a:avLst/>
          </a:prstGeom>
          <a:solidFill>
            <a:srgbClr val="E5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E50046"/>
              </a:solidFill>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5874" y="153193"/>
            <a:ext cx="959184" cy="538786"/>
          </a:xfrm>
          <a:prstGeom prst="rect">
            <a:avLst/>
          </a:prstGeom>
          <a:effectLst>
            <a:outerShdw blurRad="50800" dist="38100" dir="2700000" algn="tl" rotWithShape="0">
              <a:prstClr val="black">
                <a:alpha val="40000"/>
              </a:prstClr>
            </a:outerShdw>
          </a:effectLst>
        </p:spPr>
      </p:pic>
      <p:pic>
        <p:nvPicPr>
          <p:cNvPr id="6" name="Obraz 5" descr="logo_macmillan_white.png"/>
          <p:cNvPicPr>
            <a:picLocks noChangeAspect="1"/>
          </p:cNvPicPr>
          <p:nvPr/>
        </p:nvPicPr>
        <p:blipFill>
          <a:blip r:embed="rId4" cstate="print"/>
          <a:stretch>
            <a:fillRect/>
          </a:stretch>
        </p:blipFill>
        <p:spPr>
          <a:xfrm>
            <a:off x="7812360" y="6372364"/>
            <a:ext cx="1152128" cy="368680"/>
          </a:xfrm>
          <a:prstGeom prst="rect">
            <a:avLst/>
          </a:prstGeom>
          <a:effectLst/>
        </p:spPr>
      </p:pic>
      <p:pic>
        <p:nvPicPr>
          <p:cNvPr id="9" name="Obraz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82107"/>
            <a:ext cx="9144000" cy="19143"/>
          </a:xfrm>
          <a:prstGeom prst="rect">
            <a:avLst/>
          </a:prstGeom>
        </p:spPr>
      </p:pic>
      <p:pic>
        <p:nvPicPr>
          <p:cNvPr id="8" name="Obraz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90" y="4419931"/>
            <a:ext cx="2633562" cy="2114885"/>
          </a:xfrm>
          <a:prstGeom prst="rect">
            <a:avLst/>
          </a:prstGeom>
        </p:spPr>
      </p:pic>
      <p:pic>
        <p:nvPicPr>
          <p:cNvPr id="10" name="Picture 9"/>
          <p:cNvPicPr>
            <a:picLocks noChangeAspect="1"/>
          </p:cNvPicPr>
          <p:nvPr/>
        </p:nvPicPr>
        <p:blipFill>
          <a:blip r:embed="rId7">
            <a:extLst/>
          </a:blip>
          <a:stretch>
            <a:fillRect/>
          </a:stretch>
        </p:blipFill>
        <p:spPr>
          <a:xfrm>
            <a:off x="202345" y="1055607"/>
            <a:ext cx="2660632" cy="1527300"/>
          </a:xfrm>
          <a:prstGeom prst="rect">
            <a:avLst/>
          </a:prstGeom>
        </p:spPr>
      </p:pic>
      <p:sp>
        <p:nvSpPr>
          <p:cNvPr id="11" name="TextBox 10"/>
          <p:cNvSpPr txBox="1"/>
          <p:nvPr/>
        </p:nvSpPr>
        <p:spPr>
          <a:xfrm>
            <a:off x="693409" y="1481295"/>
            <a:ext cx="1804073" cy="646331"/>
          </a:xfrm>
          <a:prstGeom prst="rect">
            <a:avLst/>
          </a:prstGeom>
          <a:noFill/>
        </p:spPr>
        <p:txBody>
          <a:bodyPr wrap="square" rtlCol="0">
            <a:spAutoFit/>
          </a:bodyPr>
          <a:lstStyle/>
          <a:p>
            <a:r>
              <a:rPr lang="en-US" sz="3600" dirty="0" smtClean="0">
                <a:solidFill>
                  <a:schemeClr val="bg1"/>
                </a:solidFill>
                <a:latin typeface="Noteworthy Light" charset="0"/>
                <a:ea typeface="Noteworthy Light" charset="0"/>
                <a:cs typeface="Noteworthy Light" charset="0"/>
              </a:rPr>
              <a:t>L</a:t>
            </a:r>
            <a:r>
              <a:rPr lang="pl-PL" sz="3600" dirty="0" smtClean="0">
                <a:solidFill>
                  <a:schemeClr val="bg1"/>
                </a:solidFill>
                <a:latin typeface="Noteworthy Light" charset="0"/>
                <a:ea typeface="Noteworthy Light" charset="0"/>
                <a:cs typeface="Noteworthy Light" charset="0"/>
              </a:rPr>
              <a:t>i</a:t>
            </a:r>
            <a:r>
              <a:rPr lang="en-US" sz="3600" dirty="0" err="1" smtClean="0">
                <a:solidFill>
                  <a:schemeClr val="bg1"/>
                </a:solidFill>
                <a:latin typeface="Noteworthy Light" charset="0"/>
                <a:ea typeface="Noteworthy Light" charset="0"/>
                <a:cs typeface="Noteworthy Light" charset="0"/>
              </a:rPr>
              <a:t>teracy</a:t>
            </a:r>
            <a:endParaRPr lang="en-US" sz="3600" dirty="0">
              <a:solidFill>
                <a:schemeClr val="bg1"/>
              </a:solidFill>
              <a:latin typeface="Noteworthy Light" charset="0"/>
              <a:ea typeface="Noteworthy Light" charset="0"/>
              <a:cs typeface="Noteworthy Light" charset="0"/>
            </a:endParaRPr>
          </a:p>
        </p:txBody>
      </p:sp>
      <p:pic>
        <p:nvPicPr>
          <p:cNvPr id="12" name="Picture 11"/>
          <p:cNvPicPr>
            <a:picLocks noChangeAspect="1"/>
          </p:cNvPicPr>
          <p:nvPr/>
        </p:nvPicPr>
        <p:blipFill>
          <a:blip r:embed="rId7">
            <a:extLst/>
          </a:blip>
          <a:stretch>
            <a:fillRect/>
          </a:stretch>
        </p:blipFill>
        <p:spPr>
          <a:xfrm>
            <a:off x="3404138" y="293877"/>
            <a:ext cx="2921157" cy="1676851"/>
          </a:xfrm>
          <a:prstGeom prst="rect">
            <a:avLst/>
          </a:prstGeom>
        </p:spPr>
      </p:pic>
      <p:sp>
        <p:nvSpPr>
          <p:cNvPr id="13" name="TextBox 12"/>
          <p:cNvSpPr txBox="1"/>
          <p:nvPr/>
        </p:nvSpPr>
        <p:spPr>
          <a:xfrm>
            <a:off x="3698052" y="669367"/>
            <a:ext cx="2584412" cy="646331"/>
          </a:xfrm>
          <a:prstGeom prst="rect">
            <a:avLst/>
          </a:prstGeom>
          <a:noFill/>
        </p:spPr>
        <p:txBody>
          <a:bodyPr wrap="square" rtlCol="0">
            <a:spAutoFit/>
          </a:bodyPr>
          <a:lstStyle/>
          <a:p>
            <a:r>
              <a:rPr lang="en-US" sz="3600" dirty="0" smtClean="0">
                <a:solidFill>
                  <a:schemeClr val="bg1"/>
                </a:solidFill>
                <a:latin typeface="Noteworthy Light" charset="0"/>
                <a:ea typeface="Noteworthy Light" charset="0"/>
                <a:cs typeface="Noteworthy Light" charset="0"/>
              </a:rPr>
              <a:t>Knowledge</a:t>
            </a:r>
            <a:endParaRPr lang="en-US" sz="3600" dirty="0">
              <a:solidFill>
                <a:schemeClr val="bg1"/>
              </a:solidFill>
              <a:latin typeface="Noteworthy Light" charset="0"/>
              <a:ea typeface="Noteworthy Light" charset="0"/>
              <a:cs typeface="Noteworthy Light" charset="0"/>
            </a:endParaRPr>
          </a:p>
        </p:txBody>
      </p:sp>
      <p:pic>
        <p:nvPicPr>
          <p:cNvPr id="14" name="Picture 13"/>
          <p:cNvPicPr>
            <a:picLocks noChangeAspect="1"/>
          </p:cNvPicPr>
          <p:nvPr/>
        </p:nvPicPr>
        <p:blipFill>
          <a:blip r:embed="rId7">
            <a:extLst/>
          </a:blip>
          <a:stretch>
            <a:fillRect/>
          </a:stretch>
        </p:blipFill>
        <p:spPr>
          <a:xfrm>
            <a:off x="2862977" y="3821892"/>
            <a:ext cx="4139402" cy="2140159"/>
          </a:xfrm>
          <a:prstGeom prst="rect">
            <a:avLst/>
          </a:prstGeom>
        </p:spPr>
      </p:pic>
      <p:sp>
        <p:nvSpPr>
          <p:cNvPr id="15" name="TextBox 14"/>
          <p:cNvSpPr txBox="1"/>
          <p:nvPr/>
        </p:nvSpPr>
        <p:spPr>
          <a:xfrm>
            <a:off x="3404138" y="4468169"/>
            <a:ext cx="3511769" cy="646331"/>
          </a:xfrm>
          <a:prstGeom prst="rect">
            <a:avLst/>
          </a:prstGeom>
          <a:noFill/>
        </p:spPr>
        <p:txBody>
          <a:bodyPr wrap="square" rtlCol="0">
            <a:spAutoFit/>
          </a:bodyPr>
          <a:lstStyle/>
          <a:p>
            <a:r>
              <a:rPr lang="en-US" sz="3600" dirty="0" smtClean="0">
                <a:solidFill>
                  <a:schemeClr val="bg1"/>
                </a:solidFill>
                <a:latin typeface="Noteworthy Light" charset="0"/>
                <a:ea typeface="Noteworthy Light" charset="0"/>
                <a:cs typeface="Noteworthy Light" charset="0"/>
              </a:rPr>
              <a:t>Communication</a:t>
            </a:r>
            <a:endParaRPr lang="en-US" sz="3600" dirty="0">
              <a:solidFill>
                <a:schemeClr val="bg1"/>
              </a:solidFill>
              <a:latin typeface="Noteworthy Light" charset="0"/>
              <a:ea typeface="Noteworthy Light" charset="0"/>
              <a:cs typeface="Noteworthy Light" charset="0"/>
            </a:endParaRPr>
          </a:p>
        </p:txBody>
      </p:sp>
      <p:pic>
        <p:nvPicPr>
          <p:cNvPr id="16" name="Picture 15"/>
          <p:cNvPicPr>
            <a:picLocks noChangeAspect="1"/>
          </p:cNvPicPr>
          <p:nvPr/>
        </p:nvPicPr>
        <p:blipFill>
          <a:blip r:embed="rId7">
            <a:extLst/>
          </a:blip>
          <a:stretch>
            <a:fillRect/>
          </a:stretch>
        </p:blipFill>
        <p:spPr>
          <a:xfrm>
            <a:off x="6325295" y="974305"/>
            <a:ext cx="2660632" cy="1527300"/>
          </a:xfrm>
          <a:prstGeom prst="rect">
            <a:avLst/>
          </a:prstGeom>
        </p:spPr>
      </p:pic>
      <p:sp>
        <p:nvSpPr>
          <p:cNvPr id="17" name="TextBox 16"/>
          <p:cNvSpPr txBox="1"/>
          <p:nvPr/>
        </p:nvSpPr>
        <p:spPr>
          <a:xfrm>
            <a:off x="6759464" y="1379164"/>
            <a:ext cx="1838271" cy="646331"/>
          </a:xfrm>
          <a:prstGeom prst="rect">
            <a:avLst/>
          </a:prstGeom>
          <a:noFill/>
        </p:spPr>
        <p:txBody>
          <a:bodyPr wrap="square" rtlCol="0">
            <a:spAutoFit/>
          </a:bodyPr>
          <a:lstStyle/>
          <a:p>
            <a:r>
              <a:rPr lang="en-US" sz="3600" dirty="0" smtClean="0">
                <a:solidFill>
                  <a:schemeClr val="bg1"/>
                </a:solidFill>
                <a:latin typeface="Noteworthy Light" charset="0"/>
                <a:ea typeface="Noteworthy Light" charset="0"/>
                <a:cs typeface="Noteworthy Light" charset="0"/>
              </a:rPr>
              <a:t>Practice</a:t>
            </a:r>
            <a:endParaRPr lang="en-US" sz="3600" dirty="0">
              <a:solidFill>
                <a:schemeClr val="bg1"/>
              </a:solidFill>
              <a:latin typeface="Noteworthy Light" charset="0"/>
              <a:ea typeface="Noteworthy Light" charset="0"/>
              <a:cs typeface="Noteworthy Light" charset="0"/>
            </a:endParaRPr>
          </a:p>
        </p:txBody>
      </p:sp>
      <p:pic>
        <p:nvPicPr>
          <p:cNvPr id="18" name="Picture 17"/>
          <p:cNvPicPr>
            <a:picLocks noChangeAspect="1"/>
          </p:cNvPicPr>
          <p:nvPr/>
        </p:nvPicPr>
        <p:blipFill>
          <a:blip r:embed="rId8"/>
          <a:stretch>
            <a:fillRect/>
          </a:stretch>
        </p:blipFill>
        <p:spPr>
          <a:xfrm>
            <a:off x="2078901" y="2596268"/>
            <a:ext cx="1708010" cy="1355021"/>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9"/>
          <a:stretch>
            <a:fillRect/>
          </a:stretch>
        </p:blipFill>
        <p:spPr>
          <a:xfrm>
            <a:off x="3912348" y="1945516"/>
            <a:ext cx="1387288" cy="1750117"/>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10" cstate="print"/>
          <a:stretch>
            <a:fillRect/>
          </a:stretch>
        </p:blipFill>
        <p:spPr>
          <a:xfrm>
            <a:off x="5448676" y="2218639"/>
            <a:ext cx="1378217" cy="1750117"/>
          </a:xfrm>
          <a:prstGeom prst="rect">
            <a:avLst/>
          </a:prstGeom>
          <a:effectLst>
            <a:outerShdw blurRad="63500" sx="102000" sy="102000" algn="ctr" rotWithShape="0">
              <a:prstClr val="black">
                <a:alpha val="40000"/>
              </a:prstClr>
            </a:outerShdw>
          </a:effectLst>
        </p:spPr>
      </p:pic>
      <p:pic>
        <p:nvPicPr>
          <p:cNvPr id="21" name="Picture 6"/>
          <p:cNvPicPr>
            <a:picLocks noChangeAspect="1" noChangeArrowheads="1"/>
          </p:cNvPicPr>
          <p:nvPr/>
        </p:nvPicPr>
        <p:blipFill>
          <a:blip r:embed="rId11">
            <a:clrChange>
              <a:clrFrom>
                <a:srgbClr val="C2E6F7"/>
              </a:clrFrom>
              <a:clrTo>
                <a:srgbClr val="C2E6F7">
                  <a:alpha val="0"/>
                </a:srgbClr>
              </a:clrTo>
            </a:clrChange>
            <a:extLst>
              <a:ext uri="{28A0092B-C50C-407E-A947-70E740481C1C}">
                <a14:useLocalDpi xmlns:a14="http://schemas.microsoft.com/office/drawing/2010/main" val="0"/>
              </a:ext>
            </a:extLst>
          </a:blip>
          <a:srcRect/>
          <a:stretch>
            <a:fillRect/>
          </a:stretch>
        </p:blipFill>
        <p:spPr bwMode="auto">
          <a:xfrm>
            <a:off x="202788" y="515087"/>
            <a:ext cx="733425"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1523" flipH="1">
            <a:off x="6802813" y="2760553"/>
            <a:ext cx="961305" cy="126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7"/>
          <p:cNvPicPr>
            <a:picLocks noChangeAspect="1" noChangeArrowheads="1"/>
          </p:cNvPicPr>
          <p:nvPr/>
        </p:nvPicPr>
        <p:blipFill rotWithShape="1">
          <a:blip r:embed="rId13">
            <a:extLst>
              <a:ext uri="{28A0092B-C50C-407E-A947-70E740481C1C}">
                <a14:useLocalDpi xmlns:a14="http://schemas.microsoft.com/office/drawing/2010/main" val="0"/>
              </a:ext>
            </a:extLst>
          </a:blip>
          <a:srcRect r="6862" b="6760"/>
          <a:stretch/>
        </p:blipFill>
        <p:spPr bwMode="auto">
          <a:xfrm rot="21298165" flipH="1">
            <a:off x="7326678" y="5390984"/>
            <a:ext cx="1161897" cy="896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p:cNvPicPr>
            <a:picLocks noChangeAspect="1"/>
          </p:cNvPicPr>
          <p:nvPr/>
        </p:nvPicPr>
        <p:blipFill rotWithShape="1">
          <a:blip r:embed="rId14">
            <a:extLst/>
          </a:blip>
          <a:srcRect l="8814" t="11123" r="32611" b="33943"/>
          <a:stretch/>
        </p:blipFill>
        <p:spPr>
          <a:xfrm rot="448479">
            <a:off x="448280" y="2728933"/>
            <a:ext cx="1001424" cy="939182"/>
          </a:xfrm>
          <a:prstGeom prst="rect">
            <a:avLst/>
          </a:prstGeom>
        </p:spPr>
      </p:pic>
      <p:pic>
        <p:nvPicPr>
          <p:cNvPr id="26" name="Picture 25"/>
          <p:cNvPicPr>
            <a:picLocks noChangeAspect="1"/>
          </p:cNvPicPr>
          <p:nvPr/>
        </p:nvPicPr>
        <p:blipFill rotWithShape="1">
          <a:blip r:embed="rId15" cstate="print">
            <a:extLst/>
          </a:blip>
          <a:srcRect l="8814" t="11123" r="32611" b="33943"/>
          <a:stretch/>
        </p:blipFill>
        <p:spPr>
          <a:xfrm rot="448479">
            <a:off x="7896862" y="4254067"/>
            <a:ext cx="581735" cy="545578"/>
          </a:xfrm>
          <a:prstGeom prst="rect">
            <a:avLst/>
          </a:prstGeom>
        </p:spPr>
      </p:pic>
      <p:pic>
        <p:nvPicPr>
          <p:cNvPr id="27" name="Picture 26"/>
          <p:cNvPicPr>
            <a:picLocks noChangeAspect="1"/>
          </p:cNvPicPr>
          <p:nvPr/>
        </p:nvPicPr>
        <p:blipFill rotWithShape="1">
          <a:blip r:embed="rId14">
            <a:extLst/>
          </a:blip>
          <a:srcRect l="8814" t="11123" r="32611" b="33943"/>
          <a:stretch/>
        </p:blipFill>
        <p:spPr>
          <a:xfrm rot="448479">
            <a:off x="6153773" y="31223"/>
            <a:ext cx="918985" cy="861867"/>
          </a:xfrm>
          <a:prstGeom prst="rect">
            <a:avLst/>
          </a:prstGeom>
        </p:spPr>
      </p:pic>
    </p:spTree>
    <p:extLst>
      <p:ext uri="{BB962C8B-B14F-4D97-AF65-F5344CB8AC3E}">
        <p14:creationId xmlns:p14="http://schemas.microsoft.com/office/powerpoint/2010/main" val="186448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0" y="6221506"/>
            <a:ext cx="9144001" cy="636494"/>
          </a:xfrm>
          <a:prstGeom prst="rect">
            <a:avLst/>
          </a:prstGeom>
          <a:solidFill>
            <a:srgbClr val="E5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E50046"/>
              </a:solidFill>
            </a:endParaRPr>
          </a:p>
        </p:txBody>
      </p:sp>
      <p:pic>
        <p:nvPicPr>
          <p:cNvPr id="6" name="Obraz 5" descr="logo_macmillan_white.png"/>
          <p:cNvPicPr>
            <a:picLocks noChangeAspect="1"/>
          </p:cNvPicPr>
          <p:nvPr/>
        </p:nvPicPr>
        <p:blipFill>
          <a:blip r:embed="rId3" cstate="print"/>
          <a:stretch>
            <a:fillRect/>
          </a:stretch>
        </p:blipFill>
        <p:spPr>
          <a:xfrm>
            <a:off x="7812360" y="6372364"/>
            <a:ext cx="1152128" cy="368680"/>
          </a:xfrm>
          <a:prstGeom prst="rect">
            <a:avLst/>
          </a:prstGeom>
          <a:effec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82107"/>
            <a:ext cx="9144000" cy="19143"/>
          </a:xfrm>
          <a:prstGeom prst="rect">
            <a:avLst/>
          </a:prstGeom>
        </p:spPr>
      </p:pic>
      <p:sp>
        <p:nvSpPr>
          <p:cNvPr id="2" name="Title 1"/>
          <p:cNvSpPr>
            <a:spLocks noGrp="1"/>
          </p:cNvSpPr>
          <p:nvPr>
            <p:ph type="title"/>
          </p:nvPr>
        </p:nvSpPr>
        <p:spPr>
          <a:xfrm>
            <a:off x="118013" y="-119938"/>
            <a:ext cx="5067598" cy="1325563"/>
          </a:xfrm>
        </p:spPr>
        <p:txBody>
          <a:bodyPr/>
          <a:lstStyle/>
          <a:p>
            <a:r>
              <a:rPr lang="en-US" dirty="0" smtClean="0">
                <a:solidFill>
                  <a:srgbClr val="002060"/>
                </a:solidFill>
                <a:latin typeface="Noteworthy Light" charset="0"/>
                <a:ea typeface="Noteworthy Light" charset="0"/>
                <a:cs typeface="Noteworthy Light" charset="0"/>
              </a:rPr>
              <a:t>Early literacy skills</a:t>
            </a:r>
            <a:endParaRPr lang="en-US" dirty="0">
              <a:solidFill>
                <a:srgbClr val="002060"/>
              </a:solidFill>
              <a:latin typeface="Noteworthy Light" charset="0"/>
              <a:ea typeface="Noteworthy Light" charset="0"/>
              <a:cs typeface="Noteworthy Light" charset="0"/>
            </a:endParaRPr>
          </a:p>
        </p:txBody>
      </p:sp>
      <p:pic>
        <p:nvPicPr>
          <p:cNvPr id="4" name="Picture 3"/>
          <p:cNvPicPr>
            <a:picLocks noChangeAspect="1"/>
          </p:cNvPicPr>
          <p:nvPr/>
        </p:nvPicPr>
        <p:blipFill rotWithShape="1">
          <a:blip r:embed="rId5" cstate="print">
            <a:extLst/>
          </a:blip>
          <a:srcRect l="8533" b="2710"/>
          <a:stretch/>
        </p:blipFill>
        <p:spPr>
          <a:xfrm rot="16200000">
            <a:off x="2227589" y="51827"/>
            <a:ext cx="4973834" cy="7053946"/>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6">
            <a:extLst/>
          </a:blip>
          <a:stretch>
            <a:fillRect/>
          </a:stretch>
        </p:blipFill>
        <p:spPr>
          <a:xfrm>
            <a:off x="6483368" y="-76912"/>
            <a:ext cx="2660632" cy="1527300"/>
          </a:xfrm>
          <a:prstGeom prst="rect">
            <a:avLst/>
          </a:prstGeom>
        </p:spPr>
      </p:pic>
      <p:sp>
        <p:nvSpPr>
          <p:cNvPr id="14" name="TextBox 13"/>
          <p:cNvSpPr txBox="1"/>
          <p:nvPr/>
        </p:nvSpPr>
        <p:spPr>
          <a:xfrm>
            <a:off x="6819587" y="328596"/>
            <a:ext cx="2144901" cy="646331"/>
          </a:xfrm>
          <a:prstGeom prst="rect">
            <a:avLst/>
          </a:prstGeom>
          <a:noFill/>
        </p:spPr>
        <p:txBody>
          <a:bodyPr wrap="square" rtlCol="0">
            <a:spAutoFit/>
          </a:bodyPr>
          <a:lstStyle/>
          <a:p>
            <a:r>
              <a:rPr lang="en-US" sz="3600" dirty="0" smtClean="0">
                <a:solidFill>
                  <a:schemeClr val="bg1"/>
                </a:solidFill>
                <a:latin typeface="Noteworthy Light" charset="0"/>
                <a:ea typeface="Noteworthy Light" charset="0"/>
                <a:cs typeface="Noteworthy Light" charset="0"/>
              </a:rPr>
              <a:t>Step one</a:t>
            </a:r>
            <a:endParaRPr lang="en-US" sz="3600" dirty="0">
              <a:solidFill>
                <a:schemeClr val="bg1"/>
              </a:solidFill>
              <a:latin typeface="Noteworthy Light" charset="0"/>
              <a:ea typeface="Noteworthy Light" charset="0"/>
              <a:cs typeface="Noteworthy Light" charset="0"/>
            </a:endParaRPr>
          </a:p>
        </p:txBody>
      </p:sp>
      <p:pic>
        <p:nvPicPr>
          <p:cNvPr id="15" name="Picture 14"/>
          <p:cNvPicPr>
            <a:picLocks noChangeAspect="1"/>
          </p:cNvPicPr>
          <p:nvPr/>
        </p:nvPicPr>
        <p:blipFill>
          <a:blip r:embed="rId7"/>
          <a:stretch>
            <a:fillRect/>
          </a:stretch>
        </p:blipFill>
        <p:spPr>
          <a:xfrm>
            <a:off x="0" y="5394943"/>
            <a:ext cx="1844190" cy="14630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491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0" y="6221506"/>
            <a:ext cx="9144001" cy="636494"/>
          </a:xfrm>
          <a:prstGeom prst="rect">
            <a:avLst/>
          </a:prstGeom>
          <a:solidFill>
            <a:srgbClr val="E5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E50046"/>
              </a:solidFill>
            </a:endParaRPr>
          </a:p>
        </p:txBody>
      </p:sp>
      <p:pic>
        <p:nvPicPr>
          <p:cNvPr id="6" name="Obraz 5" descr="logo_macmillan_white.png"/>
          <p:cNvPicPr>
            <a:picLocks noChangeAspect="1"/>
          </p:cNvPicPr>
          <p:nvPr/>
        </p:nvPicPr>
        <p:blipFill>
          <a:blip r:embed="rId3" cstate="print"/>
          <a:stretch>
            <a:fillRect/>
          </a:stretch>
        </p:blipFill>
        <p:spPr>
          <a:xfrm>
            <a:off x="7812360" y="6372364"/>
            <a:ext cx="1152128" cy="368680"/>
          </a:xfrm>
          <a:prstGeom prst="rect">
            <a:avLst/>
          </a:prstGeom>
          <a:effec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82107"/>
            <a:ext cx="9144000" cy="19143"/>
          </a:xfrm>
          <a:prstGeom prst="rect">
            <a:avLst/>
          </a:prstGeom>
        </p:spPr>
      </p:pic>
      <p:pic>
        <p:nvPicPr>
          <p:cNvPr id="17" name="Picture 16"/>
          <p:cNvPicPr>
            <a:picLocks noChangeAspect="1"/>
          </p:cNvPicPr>
          <p:nvPr/>
        </p:nvPicPr>
        <p:blipFill>
          <a:blip r:embed="rId5"/>
          <a:stretch>
            <a:fillRect/>
          </a:stretch>
        </p:blipFill>
        <p:spPr>
          <a:xfrm>
            <a:off x="95002" y="3416787"/>
            <a:ext cx="1583489" cy="1997632"/>
          </a:xfrm>
          <a:prstGeom prst="rect">
            <a:avLst/>
          </a:prstGeom>
          <a:effectLst>
            <a:outerShdw blurRad="63500" sx="102000" sy="102000" algn="ctr" rotWithShape="0">
              <a:prstClr val="black">
                <a:alpha val="40000"/>
              </a:prstClr>
            </a:outerShdw>
          </a:effectLst>
        </p:spPr>
      </p:pic>
      <p:pic>
        <p:nvPicPr>
          <p:cNvPr id="8" name="Obraz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62469">
            <a:off x="-746616" y="5944112"/>
            <a:ext cx="2601367" cy="2089031"/>
          </a:xfrm>
          <a:prstGeom prst="rect">
            <a:avLst/>
          </a:prstGeom>
        </p:spPr>
      </p:pic>
      <p:pic>
        <p:nvPicPr>
          <p:cNvPr id="15" name="Picture 14"/>
          <p:cNvPicPr>
            <a:picLocks noChangeAspect="1"/>
          </p:cNvPicPr>
          <p:nvPr/>
        </p:nvPicPr>
        <p:blipFill>
          <a:blip r:embed="rId7">
            <a:extLst/>
          </a:blip>
          <a:stretch>
            <a:fillRect/>
          </a:stretch>
        </p:blipFill>
        <p:spPr>
          <a:xfrm>
            <a:off x="6001920" y="468768"/>
            <a:ext cx="2660632" cy="1527300"/>
          </a:xfrm>
          <a:prstGeom prst="rect">
            <a:avLst/>
          </a:prstGeom>
        </p:spPr>
      </p:pic>
      <p:sp>
        <p:nvSpPr>
          <p:cNvPr id="16" name="TextBox 15"/>
          <p:cNvSpPr txBox="1"/>
          <p:nvPr/>
        </p:nvSpPr>
        <p:spPr>
          <a:xfrm>
            <a:off x="6381494" y="851195"/>
            <a:ext cx="2076705" cy="646331"/>
          </a:xfrm>
          <a:prstGeom prst="rect">
            <a:avLst/>
          </a:prstGeom>
          <a:noFill/>
        </p:spPr>
        <p:txBody>
          <a:bodyPr wrap="square" rtlCol="0">
            <a:spAutoFit/>
          </a:bodyPr>
          <a:lstStyle/>
          <a:p>
            <a:r>
              <a:rPr lang="en-US" sz="3600" dirty="0" smtClean="0">
                <a:solidFill>
                  <a:schemeClr val="bg1"/>
                </a:solidFill>
                <a:latin typeface="Noteworthy Light" charset="0"/>
                <a:ea typeface="Noteworthy Light" charset="0"/>
                <a:cs typeface="Noteworthy Light" charset="0"/>
              </a:rPr>
              <a:t>Step two</a:t>
            </a:r>
            <a:endParaRPr lang="en-US" sz="3600" dirty="0">
              <a:solidFill>
                <a:schemeClr val="bg1"/>
              </a:solidFill>
              <a:latin typeface="Noteworthy Light" charset="0"/>
              <a:ea typeface="Noteworthy Light" charset="0"/>
              <a:cs typeface="Noteworthy Light" charset="0"/>
            </a:endParaRPr>
          </a:p>
        </p:txBody>
      </p:sp>
      <p:pic>
        <p:nvPicPr>
          <p:cNvPr id="1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62629"/>
          <a:stretch/>
        </p:blipFill>
        <p:spPr>
          <a:xfrm>
            <a:off x="95002" y="59628"/>
            <a:ext cx="5906918" cy="2713849"/>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p:cNvPicPr>
          <p:nvPr/>
        </p:nvPicPr>
        <p:blipFill rotWithShape="1">
          <a:blip r:embed="rId9" cstate="print">
            <a:extLst>
              <a:ext uri="{28A0092B-C50C-407E-A947-70E740481C1C}">
                <a14:useLocalDpi xmlns:a14="http://schemas.microsoft.com/office/drawing/2010/main" val="0"/>
              </a:ext>
            </a:extLst>
          </a:blip>
          <a:srcRect b="63993"/>
          <a:stretch/>
        </p:blipFill>
        <p:spPr bwMode="auto">
          <a:xfrm>
            <a:off x="1944845" y="2773477"/>
            <a:ext cx="7102543" cy="319995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50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0" y="6221506"/>
            <a:ext cx="9144001" cy="636494"/>
          </a:xfrm>
          <a:prstGeom prst="rect">
            <a:avLst/>
          </a:prstGeom>
          <a:solidFill>
            <a:srgbClr val="E5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E50046"/>
              </a:solidFill>
            </a:endParaRPr>
          </a:p>
        </p:txBody>
      </p:sp>
      <p:pic>
        <p:nvPicPr>
          <p:cNvPr id="6" name="Obraz 5" descr="logo_macmillan_white.png"/>
          <p:cNvPicPr>
            <a:picLocks noChangeAspect="1"/>
          </p:cNvPicPr>
          <p:nvPr/>
        </p:nvPicPr>
        <p:blipFill>
          <a:blip r:embed="rId3" cstate="print"/>
          <a:stretch>
            <a:fillRect/>
          </a:stretch>
        </p:blipFill>
        <p:spPr>
          <a:xfrm>
            <a:off x="7812360" y="6372364"/>
            <a:ext cx="1152128" cy="368680"/>
          </a:xfrm>
          <a:prstGeom prst="rect">
            <a:avLst/>
          </a:prstGeom>
          <a:effec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82107"/>
            <a:ext cx="9144000" cy="19143"/>
          </a:xfrm>
          <a:prstGeom prst="rect">
            <a:avLst/>
          </a:prstGeom>
        </p:spPr>
      </p:pic>
      <p:pic>
        <p:nvPicPr>
          <p:cNvPr id="8" name="Obraz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23374">
            <a:off x="-470287" y="6022997"/>
            <a:ext cx="2079577" cy="1670007"/>
          </a:xfrm>
          <a:prstGeom prst="rect">
            <a:avLst/>
          </a:prstGeom>
        </p:spPr>
      </p:pic>
      <p:pic>
        <p:nvPicPr>
          <p:cNvPr id="11" name="Picture 10"/>
          <p:cNvPicPr>
            <a:picLocks noChangeAspect="1"/>
          </p:cNvPicPr>
          <p:nvPr/>
        </p:nvPicPr>
        <p:blipFill rotWithShape="1">
          <a:blip r:embed="rId6" cstate="print">
            <a:extLst/>
          </a:blip>
          <a:srcRect l="51908" t="49497" b="10428"/>
          <a:stretch/>
        </p:blipFill>
        <p:spPr>
          <a:xfrm rot="10800000">
            <a:off x="232496" y="237505"/>
            <a:ext cx="4712367" cy="2945081"/>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rotWithShape="1">
          <a:blip r:embed="rId7" cstate="print">
            <a:extLst/>
          </a:blip>
          <a:srcRect t="41440" r="51431" b="10287"/>
          <a:stretch/>
        </p:blipFill>
        <p:spPr>
          <a:xfrm rot="10800000">
            <a:off x="4104662" y="2481942"/>
            <a:ext cx="4859826" cy="3622607"/>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8">
            <a:extLst/>
          </a:blip>
          <a:stretch>
            <a:fillRect/>
          </a:stretch>
        </p:blipFill>
        <p:spPr>
          <a:xfrm>
            <a:off x="5979107" y="456497"/>
            <a:ext cx="2852072" cy="1637194"/>
          </a:xfrm>
          <a:prstGeom prst="rect">
            <a:avLst/>
          </a:prstGeom>
        </p:spPr>
      </p:pic>
      <p:sp>
        <p:nvSpPr>
          <p:cNvPr id="14" name="TextBox 13"/>
          <p:cNvSpPr txBox="1"/>
          <p:nvPr/>
        </p:nvSpPr>
        <p:spPr>
          <a:xfrm>
            <a:off x="6322120" y="839320"/>
            <a:ext cx="2424838" cy="646331"/>
          </a:xfrm>
          <a:prstGeom prst="rect">
            <a:avLst/>
          </a:prstGeom>
          <a:noFill/>
        </p:spPr>
        <p:txBody>
          <a:bodyPr wrap="square" rtlCol="0">
            <a:spAutoFit/>
          </a:bodyPr>
          <a:lstStyle/>
          <a:p>
            <a:r>
              <a:rPr lang="en-US" sz="3600" dirty="0" smtClean="0">
                <a:solidFill>
                  <a:schemeClr val="bg1"/>
                </a:solidFill>
                <a:latin typeface="Noteworthy Light" charset="0"/>
                <a:ea typeface="Noteworthy Light" charset="0"/>
                <a:cs typeface="Noteworthy Light" charset="0"/>
              </a:rPr>
              <a:t>Step three</a:t>
            </a:r>
            <a:endParaRPr lang="en-US" sz="3600" dirty="0">
              <a:solidFill>
                <a:schemeClr val="bg1"/>
              </a:solidFill>
              <a:latin typeface="Noteworthy Light" charset="0"/>
              <a:ea typeface="Noteworthy Light" charset="0"/>
              <a:cs typeface="Noteworthy Light" charset="0"/>
            </a:endParaRPr>
          </a:p>
        </p:txBody>
      </p:sp>
      <p:pic>
        <p:nvPicPr>
          <p:cNvPr id="15" name="Picture 14"/>
          <p:cNvPicPr>
            <a:picLocks noChangeAspect="1"/>
          </p:cNvPicPr>
          <p:nvPr/>
        </p:nvPicPr>
        <p:blipFill>
          <a:blip r:embed="rId9"/>
          <a:stretch>
            <a:fillRect/>
          </a:stretch>
        </p:blipFill>
        <p:spPr>
          <a:xfrm>
            <a:off x="569501" y="3505885"/>
            <a:ext cx="1729911" cy="21967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782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0" y="6221506"/>
            <a:ext cx="9144001" cy="636494"/>
          </a:xfrm>
          <a:prstGeom prst="rect">
            <a:avLst/>
          </a:prstGeom>
          <a:solidFill>
            <a:srgbClr val="E5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E50046"/>
              </a:solidFill>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5874" y="153193"/>
            <a:ext cx="959184" cy="538786"/>
          </a:xfrm>
          <a:prstGeom prst="rect">
            <a:avLst/>
          </a:prstGeom>
          <a:effectLst>
            <a:outerShdw blurRad="50800" dist="38100" dir="2700000" algn="tl" rotWithShape="0">
              <a:prstClr val="black">
                <a:alpha val="40000"/>
              </a:prstClr>
            </a:outerShdw>
          </a:effectLst>
        </p:spPr>
      </p:pic>
      <p:pic>
        <p:nvPicPr>
          <p:cNvPr id="6" name="Obraz 5" descr="logo_macmillan_white.png"/>
          <p:cNvPicPr>
            <a:picLocks noChangeAspect="1"/>
          </p:cNvPicPr>
          <p:nvPr/>
        </p:nvPicPr>
        <p:blipFill>
          <a:blip r:embed="rId4" cstate="print"/>
          <a:stretch>
            <a:fillRect/>
          </a:stretch>
        </p:blipFill>
        <p:spPr>
          <a:xfrm>
            <a:off x="7812360" y="6372364"/>
            <a:ext cx="1152128" cy="368680"/>
          </a:xfrm>
          <a:prstGeom prst="rect">
            <a:avLst/>
          </a:prstGeom>
          <a:effectLst/>
        </p:spPr>
      </p:pic>
      <p:pic>
        <p:nvPicPr>
          <p:cNvPr id="9" name="Obraz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82107"/>
            <a:ext cx="9144000" cy="19143"/>
          </a:xfrm>
          <a:prstGeom prst="rect">
            <a:avLst/>
          </a:prstGeom>
        </p:spPr>
      </p:pic>
      <p:pic>
        <p:nvPicPr>
          <p:cNvPr id="8" name="Obraz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23374">
            <a:off x="-470287" y="6022997"/>
            <a:ext cx="2079577" cy="1670007"/>
          </a:xfrm>
          <a:prstGeom prst="rect">
            <a:avLst/>
          </a:prstGeom>
        </p:spPr>
      </p:pic>
      <p:sp>
        <p:nvSpPr>
          <p:cNvPr id="2" name="Title 1"/>
          <p:cNvSpPr>
            <a:spLocks noGrp="1"/>
          </p:cNvSpPr>
          <p:nvPr>
            <p:ph type="title"/>
          </p:nvPr>
        </p:nvSpPr>
        <p:spPr>
          <a:xfrm>
            <a:off x="37588" y="8439"/>
            <a:ext cx="7886700" cy="922839"/>
          </a:xfrm>
        </p:spPr>
        <p:txBody>
          <a:bodyPr/>
          <a:lstStyle/>
          <a:p>
            <a:r>
              <a:rPr lang="en-US" dirty="0" smtClean="0">
                <a:solidFill>
                  <a:srgbClr val="002060"/>
                </a:solidFill>
                <a:latin typeface="Noteworthy Light" charset="0"/>
                <a:ea typeface="Noteworthy Light" charset="0"/>
                <a:cs typeface="Noteworthy Light" charset="0"/>
              </a:rPr>
              <a:t>Cross-curricular approach</a:t>
            </a:r>
            <a:endParaRPr lang="en-US" dirty="0">
              <a:solidFill>
                <a:srgbClr val="002060"/>
              </a:solidFill>
              <a:latin typeface="Noteworthy Light" charset="0"/>
              <a:ea typeface="Noteworthy Light" charset="0"/>
              <a:cs typeface="Noteworthy Light" charset="0"/>
            </a:endParaRPr>
          </a:p>
        </p:txBody>
      </p:sp>
      <p:pic>
        <p:nvPicPr>
          <p:cNvPr id="23" name="Picture 22"/>
          <p:cNvPicPr>
            <a:picLocks noChangeAspect="1"/>
          </p:cNvPicPr>
          <p:nvPr/>
        </p:nvPicPr>
        <p:blipFill>
          <a:blip r:embed="rId7" cstate="print">
            <a:extLst/>
          </a:blip>
          <a:stretch>
            <a:fillRect/>
          </a:stretch>
        </p:blipFill>
        <p:spPr>
          <a:xfrm rot="10800000">
            <a:off x="355517" y="1039795"/>
            <a:ext cx="3625421" cy="4833895"/>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rotWithShape="1">
          <a:blip r:embed="rId8" cstate="print">
            <a:extLst/>
          </a:blip>
          <a:srcRect l="27125" t="1143" r="55951" b="90394"/>
          <a:stretch/>
        </p:blipFill>
        <p:spPr>
          <a:xfrm rot="10800000">
            <a:off x="1841420" y="4939994"/>
            <a:ext cx="1400544" cy="933694"/>
          </a:xfrm>
          <a:prstGeom prst="rect">
            <a:avLst/>
          </a:prstGeom>
          <a:ln>
            <a:solidFill>
              <a:srgbClr val="002060"/>
            </a:solidFill>
          </a:ln>
        </p:spPr>
      </p:pic>
      <p:pic>
        <p:nvPicPr>
          <p:cNvPr id="26" name="Picture 25"/>
          <p:cNvPicPr>
            <a:picLocks noChangeAspect="1"/>
          </p:cNvPicPr>
          <p:nvPr/>
        </p:nvPicPr>
        <p:blipFill rotWithShape="1">
          <a:blip r:embed="rId9" cstate="print">
            <a:extLst/>
          </a:blip>
          <a:srcRect t="61"/>
          <a:stretch/>
        </p:blipFill>
        <p:spPr>
          <a:xfrm rot="10800000">
            <a:off x="5038871" y="1039795"/>
            <a:ext cx="3650217" cy="4833893"/>
          </a:xfrm>
          <a:prstGeom prst="rect">
            <a:avLst/>
          </a:prstGeom>
          <a:effectLst>
            <a:outerShdw blurRad="63500" sx="102000" sy="102000" algn="ctr" rotWithShape="0">
              <a:prstClr val="black">
                <a:alpha val="40000"/>
              </a:prstClr>
            </a:outerShdw>
          </a:effectLst>
        </p:spPr>
      </p:pic>
      <p:pic>
        <p:nvPicPr>
          <p:cNvPr id="27" name="Picture 26"/>
          <p:cNvPicPr>
            <a:picLocks noChangeAspect="1"/>
          </p:cNvPicPr>
          <p:nvPr/>
        </p:nvPicPr>
        <p:blipFill rotWithShape="1">
          <a:blip r:embed="rId10" cstate="print">
            <a:extLst/>
          </a:blip>
          <a:srcRect l="47129" t="3217" r="41159" b="88926"/>
          <a:stretch/>
        </p:blipFill>
        <p:spPr>
          <a:xfrm rot="10800000">
            <a:off x="6359149" y="4981200"/>
            <a:ext cx="1009659" cy="897475"/>
          </a:xfrm>
          <a:prstGeom prst="rect">
            <a:avLst/>
          </a:prstGeom>
          <a:ln>
            <a:solidFill>
              <a:srgbClr val="002060"/>
            </a:solidFill>
          </a:ln>
        </p:spPr>
      </p:pic>
    </p:spTree>
    <p:extLst>
      <p:ext uri="{BB962C8B-B14F-4D97-AF65-F5344CB8AC3E}">
        <p14:creationId xmlns:p14="http://schemas.microsoft.com/office/powerpoint/2010/main" val="111238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6" presetClass="emph" presetSubtype="0" fill="hold" nodeType="withEffect">
                                  <p:stCondLst>
                                    <p:cond delay="0"/>
                                  </p:stCondLst>
                                  <p:childTnLst>
                                    <p:animScale>
                                      <p:cBhvr>
                                        <p:cTn id="19" dur="1000" fill="hold"/>
                                        <p:tgtEl>
                                          <p:spTgt spid="24"/>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6" presetClass="emph" presetSubtype="0" fill="hold" nodeType="withEffect">
                                  <p:stCondLst>
                                    <p:cond delay="0"/>
                                  </p:stCondLst>
                                  <p:childTnLst>
                                    <p:animScale>
                                      <p:cBhvr>
                                        <p:cTn id="25" dur="1000" fill="hold"/>
                                        <p:tgtEl>
                                          <p:spTgt spid="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0" y="6221506"/>
            <a:ext cx="9144001" cy="636494"/>
          </a:xfrm>
          <a:prstGeom prst="rect">
            <a:avLst/>
          </a:prstGeom>
          <a:solidFill>
            <a:srgbClr val="E5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E50046"/>
              </a:solidFill>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5874" y="153193"/>
            <a:ext cx="959184" cy="538786"/>
          </a:xfrm>
          <a:prstGeom prst="rect">
            <a:avLst/>
          </a:prstGeom>
          <a:effectLst>
            <a:outerShdw blurRad="50800" dist="38100" dir="2700000" algn="tl" rotWithShape="0">
              <a:prstClr val="black">
                <a:alpha val="40000"/>
              </a:prstClr>
            </a:outerShdw>
          </a:effectLst>
        </p:spPr>
      </p:pic>
      <p:pic>
        <p:nvPicPr>
          <p:cNvPr id="6" name="Obraz 5" descr="logo_macmillan_white.png"/>
          <p:cNvPicPr>
            <a:picLocks noChangeAspect="1"/>
          </p:cNvPicPr>
          <p:nvPr/>
        </p:nvPicPr>
        <p:blipFill>
          <a:blip r:embed="rId4" cstate="print"/>
          <a:stretch>
            <a:fillRect/>
          </a:stretch>
        </p:blipFill>
        <p:spPr>
          <a:xfrm>
            <a:off x="7812360" y="6372364"/>
            <a:ext cx="1152128" cy="368680"/>
          </a:xfrm>
          <a:prstGeom prst="rect">
            <a:avLst/>
          </a:prstGeom>
          <a:effectLst/>
        </p:spPr>
      </p:pic>
      <p:pic>
        <p:nvPicPr>
          <p:cNvPr id="9" name="Obraz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82107"/>
            <a:ext cx="9144000" cy="19143"/>
          </a:xfrm>
          <a:prstGeom prst="rect">
            <a:avLst/>
          </a:prstGeom>
        </p:spPr>
      </p:pic>
      <p:pic>
        <p:nvPicPr>
          <p:cNvPr id="8" name="Obraz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23374">
            <a:off x="-470287" y="6022997"/>
            <a:ext cx="2079577" cy="1670007"/>
          </a:xfrm>
          <a:prstGeom prst="rect">
            <a:avLst/>
          </a:prstGeom>
        </p:spPr>
      </p:pic>
      <p:sp>
        <p:nvSpPr>
          <p:cNvPr id="2" name="Title 1"/>
          <p:cNvSpPr>
            <a:spLocks noGrp="1"/>
          </p:cNvSpPr>
          <p:nvPr>
            <p:ph type="title"/>
          </p:nvPr>
        </p:nvSpPr>
        <p:spPr>
          <a:xfrm>
            <a:off x="355517" y="0"/>
            <a:ext cx="7886700" cy="1325563"/>
          </a:xfrm>
        </p:spPr>
        <p:txBody>
          <a:bodyPr/>
          <a:lstStyle/>
          <a:p>
            <a:r>
              <a:rPr lang="en-US" dirty="0" smtClean="0">
                <a:solidFill>
                  <a:srgbClr val="002060"/>
                </a:solidFill>
                <a:latin typeface="Noteworthy Light" charset="0"/>
                <a:ea typeface="Noteworthy Light" charset="0"/>
                <a:cs typeface="Noteworthy Light" charset="0"/>
              </a:rPr>
              <a:t>Cross-curricular approach</a:t>
            </a:r>
            <a:endParaRPr lang="en-US" dirty="0">
              <a:solidFill>
                <a:srgbClr val="002060"/>
              </a:solidFill>
              <a:latin typeface="Noteworthy Light" charset="0"/>
              <a:ea typeface="Noteworthy Light" charset="0"/>
              <a:cs typeface="Noteworthy Light" charset="0"/>
            </a:endParaRPr>
          </a:p>
        </p:txBody>
      </p:sp>
      <p:pic>
        <p:nvPicPr>
          <p:cNvPr id="21" name="Picture 20"/>
          <p:cNvPicPr>
            <a:picLocks noChangeAspect="1"/>
          </p:cNvPicPr>
          <p:nvPr/>
        </p:nvPicPr>
        <p:blipFill rotWithShape="1">
          <a:blip r:embed="rId7" cstate="print">
            <a:extLst/>
          </a:blip>
          <a:srcRect l="1331" r="1278"/>
          <a:stretch/>
        </p:blipFill>
        <p:spPr>
          <a:xfrm rot="16200000">
            <a:off x="46777" y="1763208"/>
            <a:ext cx="4547191" cy="3501743"/>
          </a:xfrm>
          <a:prstGeom prst="rect">
            <a:avLst/>
          </a:prstGeom>
          <a:ln>
            <a:solidFill>
              <a:srgbClr val="002060"/>
            </a:solidFill>
          </a:ln>
        </p:spPr>
      </p:pic>
      <p:pic>
        <p:nvPicPr>
          <p:cNvPr id="22" name="Picture 21"/>
          <p:cNvPicPr>
            <a:picLocks noChangeAspect="1"/>
          </p:cNvPicPr>
          <p:nvPr/>
        </p:nvPicPr>
        <p:blipFill rotWithShape="1">
          <a:blip r:embed="rId8" cstate="print">
            <a:extLst/>
          </a:blip>
          <a:srcRect r="2155"/>
          <a:stretch/>
        </p:blipFill>
        <p:spPr>
          <a:xfrm rot="16200000">
            <a:off x="4568618" y="1771335"/>
            <a:ext cx="4547192" cy="3485489"/>
          </a:xfrm>
          <a:prstGeom prst="rect">
            <a:avLst/>
          </a:prstGeom>
          <a:ln>
            <a:solidFill>
              <a:srgbClr val="002060"/>
            </a:solidFill>
          </a:ln>
        </p:spPr>
      </p:pic>
      <p:pic>
        <p:nvPicPr>
          <p:cNvPr id="10" name="Picture 9"/>
          <p:cNvPicPr>
            <a:picLocks noChangeAspect="1"/>
          </p:cNvPicPr>
          <p:nvPr/>
        </p:nvPicPr>
        <p:blipFill>
          <a:blip r:embed="rId9">
            <a:extLst/>
          </a:blip>
          <a:stretch>
            <a:fillRect/>
          </a:stretch>
        </p:blipFill>
        <p:spPr>
          <a:xfrm>
            <a:off x="3270601" y="5113331"/>
            <a:ext cx="2733157" cy="1527300"/>
          </a:xfrm>
          <a:prstGeom prst="rect">
            <a:avLst/>
          </a:prstGeom>
        </p:spPr>
      </p:pic>
      <p:sp>
        <p:nvSpPr>
          <p:cNvPr id="11" name="TextBox 10"/>
          <p:cNvSpPr txBox="1"/>
          <p:nvPr/>
        </p:nvSpPr>
        <p:spPr>
          <a:xfrm>
            <a:off x="3885989" y="5544874"/>
            <a:ext cx="1881801" cy="646331"/>
          </a:xfrm>
          <a:prstGeom prst="rect">
            <a:avLst/>
          </a:prstGeom>
          <a:noFill/>
        </p:spPr>
        <p:txBody>
          <a:bodyPr wrap="square" rtlCol="0">
            <a:spAutoFit/>
          </a:bodyPr>
          <a:lstStyle/>
          <a:p>
            <a:r>
              <a:rPr lang="en-US" sz="3600" smtClean="0">
                <a:solidFill>
                  <a:schemeClr val="bg1"/>
                </a:solidFill>
                <a:latin typeface="Noteworthy Light" charset="0"/>
                <a:ea typeface="Noteworthy Light" charset="0"/>
                <a:cs typeface="Noteworthy Light" charset="0"/>
              </a:rPr>
              <a:t>Maths</a:t>
            </a:r>
            <a:endParaRPr lang="en-US" sz="3600" dirty="0">
              <a:solidFill>
                <a:schemeClr val="bg1"/>
              </a:solidFill>
              <a:latin typeface="Noteworthy Light" charset="0"/>
              <a:ea typeface="Noteworthy Light" charset="0"/>
              <a:cs typeface="Noteworthy Light" charset="0"/>
            </a:endParaRPr>
          </a:p>
        </p:txBody>
      </p:sp>
    </p:spTree>
    <p:extLst>
      <p:ext uri="{BB962C8B-B14F-4D97-AF65-F5344CB8AC3E}">
        <p14:creationId xmlns:p14="http://schemas.microsoft.com/office/powerpoint/2010/main" val="51781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2000"/>
                                        <p:tgtEl>
                                          <p:spTgt spid="21"/>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1970</TotalTime>
  <Words>858</Words>
  <Application>Microsoft Office PowerPoint</Application>
  <PresentationFormat>On-screen Show (4:3)</PresentationFormat>
  <Paragraphs>69</Paragraphs>
  <Slides>15</Slides>
  <Notes>15</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Motyw pakietu Office</vt:lpstr>
      <vt:lpstr>PowerPoint Presentation</vt:lpstr>
      <vt:lpstr>PowerPoint Presentation</vt:lpstr>
      <vt:lpstr>PowerPoint Presentation</vt:lpstr>
      <vt:lpstr>PowerPoint Presentation</vt:lpstr>
      <vt:lpstr>Early literacy skills</vt:lpstr>
      <vt:lpstr>PowerPoint Presentation</vt:lpstr>
      <vt:lpstr>PowerPoint Presentation</vt:lpstr>
      <vt:lpstr>Cross-curricular approach</vt:lpstr>
      <vt:lpstr>Cross-curricular approach</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Wisniewski, Kamil</dc:creator>
  <cp:lastModifiedBy>User</cp:lastModifiedBy>
  <cp:revision>57</cp:revision>
  <dcterms:created xsi:type="dcterms:W3CDTF">2016-07-06T07:49:35Z</dcterms:created>
  <dcterms:modified xsi:type="dcterms:W3CDTF">2020-01-23T05:36:24Z</dcterms:modified>
</cp:coreProperties>
</file>