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90" r:id="rId2"/>
    <p:sldId id="277" r:id="rId3"/>
    <p:sldId id="297" r:id="rId4"/>
    <p:sldId id="298" r:id="rId5"/>
    <p:sldId id="299" r:id="rId6"/>
    <p:sldId id="301" r:id="rId7"/>
    <p:sldId id="296" r:id="rId8"/>
    <p:sldId id="300" r:id="rId9"/>
    <p:sldId id="305" r:id="rId10"/>
    <p:sldId id="302" r:id="rId11"/>
    <p:sldId id="303" r:id="rId12"/>
    <p:sldId id="304" r:id="rId13"/>
    <p:sldId id="295" r:id="rId14"/>
    <p:sldId id="313" r:id="rId15"/>
    <p:sldId id="306" r:id="rId16"/>
    <p:sldId id="309" r:id="rId17"/>
    <p:sldId id="307" r:id="rId18"/>
    <p:sldId id="308" r:id="rId19"/>
    <p:sldId id="311" r:id="rId20"/>
    <p:sldId id="312" r:id="rId21"/>
    <p:sldId id="273" r:id="rId22"/>
  </p:sldIdLst>
  <p:sldSz cx="99012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49">
          <p15:clr>
            <a:srgbClr val="A4A3A4"/>
          </p15:clr>
        </p15:guide>
        <p15:guide id="2" orient="horz" pos="139">
          <p15:clr>
            <a:srgbClr val="A4A3A4"/>
          </p15:clr>
        </p15:guide>
        <p15:guide id="3" orient="horz" pos="4175">
          <p15:clr>
            <a:srgbClr val="A4A3A4"/>
          </p15:clr>
        </p15:guide>
        <p15:guide id="4" orient="horz" pos="449">
          <p15:clr>
            <a:srgbClr val="A4A3A4"/>
          </p15:clr>
        </p15:guide>
        <p15:guide id="5" orient="horz" pos="667">
          <p15:clr>
            <a:srgbClr val="A4A3A4"/>
          </p15:clr>
        </p15:guide>
        <p15:guide id="6" orient="horz" pos="2834">
          <p15:clr>
            <a:srgbClr val="A4A3A4"/>
          </p15:clr>
        </p15:guide>
        <p15:guide id="7" orient="horz" pos="3875">
          <p15:clr>
            <a:srgbClr val="A4A3A4"/>
          </p15:clr>
        </p15:guide>
        <p15:guide id="8" orient="horz" pos="4123">
          <p15:clr>
            <a:srgbClr val="A4A3A4"/>
          </p15:clr>
        </p15:guide>
        <p15:guide id="9" orient="horz" pos="2703">
          <p15:clr>
            <a:srgbClr val="A4A3A4"/>
          </p15:clr>
        </p15:guide>
        <p15:guide id="10" pos="1392">
          <p15:clr>
            <a:srgbClr val="A4A3A4"/>
          </p15:clr>
        </p15:guide>
        <p15:guide id="11" pos="5636">
          <p15:clr>
            <a:srgbClr val="A4A3A4"/>
          </p15:clr>
        </p15:guide>
        <p15:guide id="12" pos="4526">
          <p15:clr>
            <a:srgbClr val="A4A3A4"/>
          </p15:clr>
        </p15:guide>
        <p15:guide id="13" pos="613">
          <p15:clr>
            <a:srgbClr val="A4A3A4"/>
          </p15:clr>
        </p15:guide>
        <p15:guide id="14" pos="3231">
          <p15:clr>
            <a:srgbClr val="A4A3A4"/>
          </p15:clr>
        </p15:guide>
        <p15:guide id="15" pos="4202">
          <p15:clr>
            <a:srgbClr val="A4A3A4"/>
          </p15:clr>
        </p15:guide>
        <p15:guide id="16" pos="4449">
          <p15:clr>
            <a:srgbClr val="A4A3A4"/>
          </p15:clr>
        </p15:guide>
        <p15:guide id="17" orient="horz" pos="2904">
          <p15:clr>
            <a:srgbClr val="A4A3A4"/>
          </p15:clr>
        </p15:guide>
        <p15:guide id="18" orient="horz" pos="2913">
          <p15:clr>
            <a:srgbClr val="A4A3A4"/>
          </p15:clr>
        </p15:guide>
        <p15:guide id="19" pos="1128">
          <p15:clr>
            <a:srgbClr val="A4A3A4"/>
          </p15:clr>
        </p15:guide>
        <p15:guide id="20" pos="390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CAF0F6"/>
    <a:srgbClr val="99E0ED"/>
    <a:srgbClr val="6CD2E5"/>
    <a:srgbClr val="D5E6F4"/>
    <a:srgbClr val="A6C6E6"/>
    <a:srgbClr val="83AFDC"/>
    <a:srgbClr val="EFDDEC"/>
    <a:srgbClr val="D8AFD3"/>
    <a:srgbClr val="C88D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05" autoAdjust="0"/>
  </p:normalViewPr>
  <p:slideViewPr>
    <p:cSldViewPr snapToGrid="0" snapToObjects="1">
      <p:cViewPr varScale="1">
        <p:scale>
          <a:sx n="68" d="100"/>
          <a:sy n="68" d="100"/>
        </p:scale>
        <p:origin x="1308" y="72"/>
      </p:cViewPr>
      <p:guideLst>
        <p:guide orient="horz" pos="2949"/>
        <p:guide orient="horz" pos="139"/>
        <p:guide orient="horz" pos="4175"/>
        <p:guide orient="horz" pos="449"/>
        <p:guide orient="horz" pos="667"/>
        <p:guide orient="horz" pos="2834"/>
        <p:guide orient="horz" pos="3875"/>
        <p:guide orient="horz" pos="4123"/>
        <p:guide orient="horz" pos="2703"/>
        <p:guide pos="1392"/>
        <p:guide pos="5636"/>
        <p:guide pos="4526"/>
        <p:guide pos="613"/>
        <p:guide pos="3231"/>
        <p:guide pos="4202"/>
        <p:guide pos="4449"/>
        <p:guide orient="horz" pos="2904"/>
        <p:guide orient="horz" pos="2913"/>
        <p:guide pos="1128"/>
        <p:guide pos="3907"/>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8" d="100"/>
          <a:sy n="98" d="100"/>
        </p:scale>
        <p:origin x="-356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94C6757-CA26-4273-8E02-0B47BE4CBBEA}" type="datetimeFigureOut">
              <a:rPr lang="en-GB" smtClean="0"/>
              <a:t>24/02/2017</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728392-E67F-474C-88AC-7C2273DAA890}" type="slidenum">
              <a:rPr lang="en-GB" smtClean="0"/>
              <a:t>‹#›</a:t>
            </a:fld>
            <a:endParaRPr lang="en-GB" dirty="0"/>
          </a:p>
        </p:txBody>
      </p:sp>
    </p:spTree>
    <p:extLst>
      <p:ext uri="{BB962C8B-B14F-4D97-AF65-F5344CB8AC3E}">
        <p14:creationId xmlns:p14="http://schemas.microsoft.com/office/powerpoint/2010/main" val="36080074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72E528-21CF-490F-93A1-05A9C3531E46}" type="datetimeFigureOut">
              <a:rPr lang="en-GB" smtClean="0"/>
              <a:t>24/02/2017</a:t>
            </a:fld>
            <a:endParaRPr lang="en-GB" dirty="0"/>
          </a:p>
        </p:txBody>
      </p:sp>
      <p:sp>
        <p:nvSpPr>
          <p:cNvPr id="4" name="Slide Image Placeholder 3"/>
          <p:cNvSpPr>
            <a:spLocks noGrp="1" noRot="1" noChangeAspect="1"/>
          </p:cNvSpPr>
          <p:nvPr>
            <p:ph type="sldImg" idx="2"/>
          </p:nvPr>
        </p:nvSpPr>
        <p:spPr>
          <a:xfrm>
            <a:off x="954088" y="685800"/>
            <a:ext cx="4949825"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842417-133D-42BF-B7C8-4C67396B1270}" type="slidenum">
              <a:rPr lang="en-GB" smtClean="0"/>
              <a:t>‹#›</a:t>
            </a:fld>
            <a:endParaRPr lang="en-GB" dirty="0"/>
          </a:p>
        </p:txBody>
      </p:sp>
    </p:spTree>
    <p:extLst>
      <p:ext uri="{BB962C8B-B14F-4D97-AF65-F5344CB8AC3E}">
        <p14:creationId xmlns:p14="http://schemas.microsoft.com/office/powerpoint/2010/main" val="2624307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612401FE-4FCD-4A63-856B-0D4A4BC8D972}" type="slidenum">
              <a:rPr lang="tr-TR" smtClean="0"/>
              <a:t>3</a:t>
            </a:fld>
            <a:endParaRPr lang="tr-TR"/>
          </a:p>
        </p:txBody>
      </p:sp>
    </p:spTree>
    <p:extLst>
      <p:ext uri="{BB962C8B-B14F-4D97-AF65-F5344CB8AC3E}">
        <p14:creationId xmlns:p14="http://schemas.microsoft.com/office/powerpoint/2010/main" val="3198887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612401FE-4FCD-4A63-856B-0D4A4BC8D972}" type="slidenum">
              <a:rPr lang="tr-TR" smtClean="0"/>
              <a:t>4</a:t>
            </a:fld>
            <a:endParaRPr lang="tr-TR"/>
          </a:p>
        </p:txBody>
      </p:sp>
    </p:spTree>
    <p:extLst>
      <p:ext uri="{BB962C8B-B14F-4D97-AF65-F5344CB8AC3E}">
        <p14:creationId xmlns:p14="http://schemas.microsoft.com/office/powerpoint/2010/main" val="1821421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lovely representation of how many kids view grammar, and also how many times teachers feel frustrated by our best efforts to teach it.</a:t>
            </a:r>
          </a:p>
          <a:p>
            <a:r>
              <a:rPr lang="en-US" dirty="0"/>
              <a:t>This illustrates the fundamental drawbacks involved in ‘getting it right’, in correction, in isolating language. </a:t>
            </a:r>
          </a:p>
          <a:p>
            <a:r>
              <a:rPr lang="en-US" dirty="0"/>
              <a:t>Also importantly, the process in this kid’s brain which has just turned a potential learning situation into a failed one. More on that later.</a:t>
            </a:r>
          </a:p>
          <a:p>
            <a:endParaRPr lang="tr-TR" dirty="0"/>
          </a:p>
        </p:txBody>
      </p:sp>
      <p:sp>
        <p:nvSpPr>
          <p:cNvPr id="4" name="Slide Number Placeholder 3"/>
          <p:cNvSpPr>
            <a:spLocks noGrp="1"/>
          </p:cNvSpPr>
          <p:nvPr>
            <p:ph type="sldNum" sz="quarter" idx="10"/>
          </p:nvPr>
        </p:nvSpPr>
        <p:spPr/>
        <p:txBody>
          <a:bodyPr/>
          <a:lstStyle/>
          <a:p>
            <a:fld id="{612401FE-4FCD-4A63-856B-0D4A4BC8D972}" type="slidenum">
              <a:rPr lang="tr-TR" smtClean="0"/>
              <a:t>5</a:t>
            </a:fld>
            <a:endParaRPr lang="tr-TR"/>
          </a:p>
        </p:txBody>
      </p:sp>
    </p:spTree>
    <p:extLst>
      <p:ext uri="{BB962C8B-B14F-4D97-AF65-F5344CB8AC3E}">
        <p14:creationId xmlns:p14="http://schemas.microsoft.com/office/powerpoint/2010/main" val="2044665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612401FE-4FCD-4A63-856B-0D4A4BC8D972}" type="slidenum">
              <a:rPr lang="tr-TR" smtClean="0"/>
              <a:t>7</a:t>
            </a:fld>
            <a:endParaRPr lang="tr-TR"/>
          </a:p>
        </p:txBody>
      </p:sp>
    </p:spTree>
    <p:extLst>
      <p:ext uri="{BB962C8B-B14F-4D97-AF65-F5344CB8AC3E}">
        <p14:creationId xmlns:p14="http://schemas.microsoft.com/office/powerpoint/2010/main" val="1107318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612401FE-4FCD-4A63-856B-0D4A4BC8D972}" type="slidenum">
              <a:rPr lang="tr-TR" smtClean="0"/>
              <a:t>8</a:t>
            </a:fld>
            <a:endParaRPr lang="tr-TR"/>
          </a:p>
        </p:txBody>
      </p:sp>
    </p:spTree>
    <p:extLst>
      <p:ext uri="{BB962C8B-B14F-4D97-AF65-F5344CB8AC3E}">
        <p14:creationId xmlns:p14="http://schemas.microsoft.com/office/powerpoint/2010/main" val="1387877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612401FE-4FCD-4A63-856B-0D4A4BC8D972}" type="slidenum">
              <a:rPr lang="tr-TR" smtClean="0"/>
              <a:t>10</a:t>
            </a:fld>
            <a:endParaRPr lang="tr-TR"/>
          </a:p>
        </p:txBody>
      </p:sp>
    </p:spTree>
    <p:extLst>
      <p:ext uri="{BB962C8B-B14F-4D97-AF65-F5344CB8AC3E}">
        <p14:creationId xmlns:p14="http://schemas.microsoft.com/office/powerpoint/2010/main" val="232865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612401FE-4FCD-4A63-856B-0D4A4BC8D972}" type="slidenum">
              <a:rPr lang="tr-TR" smtClean="0"/>
              <a:t>11</a:t>
            </a:fld>
            <a:endParaRPr lang="tr-TR"/>
          </a:p>
        </p:txBody>
      </p:sp>
    </p:spTree>
    <p:extLst>
      <p:ext uri="{BB962C8B-B14F-4D97-AF65-F5344CB8AC3E}">
        <p14:creationId xmlns:p14="http://schemas.microsoft.com/office/powerpoint/2010/main" val="3122834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months babbling – sophisticated babbling</a:t>
            </a:r>
            <a:r>
              <a:rPr lang="en-US" baseline="0" dirty="0"/>
              <a:t> nearing 12 months</a:t>
            </a:r>
            <a:r>
              <a:rPr lang="en-US" dirty="0"/>
              <a:t>, 12 months first word,</a:t>
            </a:r>
            <a:r>
              <a:rPr lang="en-US" baseline="0" dirty="0"/>
              <a:t> 18 months 2-word couplings (mummy’s sock, cat sleeping, don’t want it!), 24 months morphological markings (verb endings, affixes), 3 years  syntactical utterances – some mistakes – over generalisations – word order issues, 6 years – 14000 words – syntactical – sophisticated.</a:t>
            </a:r>
          </a:p>
          <a:p>
            <a:r>
              <a:rPr lang="en-US" baseline="0" dirty="0"/>
              <a:t>Calculations 4 hours/day exposure x 365 days x 6 years = 8760 hours – near expertise.</a:t>
            </a:r>
          </a:p>
          <a:p>
            <a:endParaRPr lang="en-US" baseline="0" dirty="0"/>
          </a:p>
          <a:p>
            <a:r>
              <a:rPr lang="en-US" baseline="0" dirty="0"/>
              <a:t>Feedback is key – and this comes not just from the knowers, but also from the other learners around them. </a:t>
            </a:r>
          </a:p>
          <a:p>
            <a:endParaRPr lang="en-US" baseline="0" dirty="0"/>
          </a:p>
          <a:p>
            <a:r>
              <a:rPr lang="en-US" baseline="0" dirty="0"/>
              <a:t>There are fascinating studies based on deaf children – first deaf children who learn to ‘babble’ and join words and syntax at exactly the same time as other children with no aural input… and also deaf children, who among themselves developed a fluent, inflected and nuanced version of sign language which their deaf parents, having learned it later in life, never acquired. </a:t>
            </a:r>
            <a:endParaRPr lang="en-US" dirty="0"/>
          </a:p>
        </p:txBody>
      </p:sp>
      <p:sp>
        <p:nvSpPr>
          <p:cNvPr id="4" name="Slide Number Placeholder 3"/>
          <p:cNvSpPr>
            <a:spLocks noGrp="1"/>
          </p:cNvSpPr>
          <p:nvPr>
            <p:ph type="sldNum" sz="quarter" idx="10"/>
          </p:nvPr>
        </p:nvSpPr>
        <p:spPr/>
        <p:txBody>
          <a:bodyPr/>
          <a:lstStyle/>
          <a:p>
            <a:fld id="{2086E448-E509-CE4B-828B-34F55A0DCDB8}" type="slidenum">
              <a:rPr lang="en-US" smtClean="0"/>
              <a:t>12</a:t>
            </a:fld>
            <a:endParaRPr lang="en-US" dirty="0"/>
          </a:p>
        </p:txBody>
      </p:sp>
    </p:spTree>
    <p:extLst>
      <p:ext uri="{BB962C8B-B14F-4D97-AF65-F5344CB8AC3E}">
        <p14:creationId xmlns:p14="http://schemas.microsoft.com/office/powerpoint/2010/main" val="818596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B20BAC0-81E7-465F-BD3E-11AB9657F160}" type="slidenum">
              <a:rPr lang="en-GB" smtClean="0"/>
              <a:pPr/>
              <a:t>‹#›</a:t>
            </a:fld>
            <a:endParaRPr lang="en-GB" dirty="0"/>
          </a:p>
        </p:txBody>
      </p:sp>
      <p:sp>
        <p:nvSpPr>
          <p:cNvPr id="19" name="Text Placeholder 29"/>
          <p:cNvSpPr>
            <a:spLocks noGrp="1"/>
          </p:cNvSpPr>
          <p:nvPr>
            <p:ph type="body" sz="quarter" idx="11" hasCustomPrompt="1"/>
          </p:nvPr>
        </p:nvSpPr>
        <p:spPr>
          <a:xfrm>
            <a:off x="972000" y="810273"/>
            <a:ext cx="795610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chemeClr val="tx2"/>
                </a:solidFill>
                <a:effectLst/>
                <a:latin typeface="Verdana" pitchFamily="34" charset="0"/>
                <a:ea typeface="+mn-ea"/>
                <a:cs typeface="Arial" pitchFamily="34" charset="0"/>
              </a:defRPr>
            </a:lvl1pPr>
          </a:lstStyle>
          <a:p>
            <a:pPr lvl="0"/>
            <a:r>
              <a:rPr lang="en-US" dirty="0"/>
              <a:t>Subheading goes here</a:t>
            </a:r>
            <a:endParaRPr lang="en-GB" dirty="0"/>
          </a:p>
        </p:txBody>
      </p:sp>
      <p:sp>
        <p:nvSpPr>
          <p:cNvPr id="5" name="Footer Placeholder 4"/>
          <p:cNvSpPr>
            <a:spLocks noGrp="1"/>
          </p:cNvSpPr>
          <p:nvPr>
            <p:ph type="ftr" sz="quarter" idx="12"/>
          </p:nvPr>
        </p:nvSpPr>
        <p:spPr/>
        <p:txBody>
          <a:bodyPr/>
          <a:lstStyle/>
          <a:p>
            <a:r>
              <a:rPr lang="en-GB" dirty="0"/>
              <a:t>Presentation heading | Date Month Year</a:t>
            </a:r>
          </a:p>
        </p:txBody>
      </p:sp>
      <p:sp>
        <p:nvSpPr>
          <p:cNvPr id="9" name="Text Placeholder 8"/>
          <p:cNvSpPr>
            <a:spLocks noGrp="1"/>
          </p:cNvSpPr>
          <p:nvPr>
            <p:ph type="body" sz="quarter" idx="13"/>
          </p:nvPr>
        </p:nvSpPr>
        <p:spPr>
          <a:xfrm>
            <a:off x="971550" y="1603375"/>
            <a:ext cx="7956550" cy="4548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9"/>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97062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ver 4 (Light)">
    <p:spTree>
      <p:nvGrpSpPr>
        <p:cNvPr id="1" name=""/>
        <p:cNvGrpSpPr/>
        <p:nvPr/>
      </p:nvGrpSpPr>
      <p:grpSpPr>
        <a:xfrm>
          <a:off x="0" y="0"/>
          <a:ext cx="0" cy="0"/>
          <a:chOff x="0" y="0"/>
          <a:chExt cx="0" cy="0"/>
        </a:xfrm>
      </p:grpSpPr>
      <p:sp>
        <p:nvSpPr>
          <p:cNvPr id="5" name="AutoShape 4"/>
          <p:cNvSpPr>
            <a:spLocks noChangeAspect="1" noChangeArrowheads="1" noTextEdit="1"/>
          </p:cNvSpPr>
          <p:nvPr userDrawn="1"/>
        </p:nvSpPr>
        <p:spPr bwMode="auto">
          <a:xfrm>
            <a:off x="-4763" y="0"/>
            <a:ext cx="9898063" cy="6858000"/>
          </a:xfrm>
          <a:prstGeom prst="rect">
            <a:avLst/>
          </a:prstGeom>
          <a:solidFill>
            <a:srgbClr val="DEDEDE"/>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7"/>
          <p:cNvSpPr>
            <a:spLocks/>
          </p:cNvSpPr>
          <p:nvPr userDrawn="1"/>
        </p:nvSpPr>
        <p:spPr bwMode="auto">
          <a:xfrm>
            <a:off x="0"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rgbClr val="D51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6" name="Freeform 26"/>
          <p:cNvSpPr>
            <a:spLocks/>
          </p:cNvSpPr>
          <p:nvPr userDrawn="1"/>
        </p:nvSpPr>
        <p:spPr bwMode="auto">
          <a:xfrm>
            <a:off x="5513388" y="5867485"/>
            <a:ext cx="4197349" cy="861716"/>
          </a:xfrm>
          <a:custGeom>
            <a:avLst/>
            <a:gdLst>
              <a:gd name="T0" fmla="*/ 6 w 1326"/>
              <a:gd name="T1" fmla="*/ 272 h 272"/>
              <a:gd name="T2" fmla="*/ 1326 w 1326"/>
              <a:gd name="T3" fmla="*/ 272 h 272"/>
              <a:gd name="T4" fmla="*/ 1326 w 1326"/>
              <a:gd name="T5" fmla="*/ 0 h 272"/>
              <a:gd name="T6" fmla="*/ 304 w 1326"/>
              <a:gd name="T7" fmla="*/ 0 h 272"/>
              <a:gd name="T8" fmla="*/ 6 w 1326"/>
              <a:gd name="T9" fmla="*/ 225 h 272"/>
              <a:gd name="T10" fmla="*/ 0 w 1326"/>
              <a:gd name="T11" fmla="*/ 272 h 272"/>
              <a:gd name="T12" fmla="*/ 6 w 1326"/>
              <a:gd name="T13" fmla="*/ 272 h 272"/>
            </a:gdLst>
            <a:ahLst/>
            <a:cxnLst>
              <a:cxn ang="0">
                <a:pos x="T0" y="T1"/>
              </a:cxn>
              <a:cxn ang="0">
                <a:pos x="T2" y="T3"/>
              </a:cxn>
              <a:cxn ang="0">
                <a:pos x="T4" y="T5"/>
              </a:cxn>
              <a:cxn ang="0">
                <a:pos x="T6" y="T7"/>
              </a:cxn>
              <a:cxn ang="0">
                <a:pos x="T8" y="T9"/>
              </a:cxn>
              <a:cxn ang="0">
                <a:pos x="T10" y="T11"/>
              </a:cxn>
              <a:cxn ang="0">
                <a:pos x="T12" y="T13"/>
              </a:cxn>
            </a:cxnLst>
            <a:rect l="0" t="0" r="r" b="b"/>
            <a:pathLst>
              <a:path w="1326" h="272">
                <a:moveTo>
                  <a:pt x="6" y="272"/>
                </a:moveTo>
                <a:cubicBezTo>
                  <a:pt x="1326" y="272"/>
                  <a:pt x="1326" y="272"/>
                  <a:pt x="1326" y="272"/>
                </a:cubicBezTo>
                <a:cubicBezTo>
                  <a:pt x="1326" y="0"/>
                  <a:pt x="1326" y="0"/>
                  <a:pt x="1326" y="0"/>
                </a:cubicBezTo>
                <a:cubicBezTo>
                  <a:pt x="304" y="0"/>
                  <a:pt x="304" y="0"/>
                  <a:pt x="304" y="0"/>
                </a:cubicBezTo>
                <a:cubicBezTo>
                  <a:pt x="167" y="0"/>
                  <a:pt x="40" y="19"/>
                  <a:pt x="6" y="225"/>
                </a:cubicBezTo>
                <a:cubicBezTo>
                  <a:pt x="6" y="225"/>
                  <a:pt x="1" y="257"/>
                  <a:pt x="0" y="272"/>
                </a:cubicBezTo>
                <a:lnTo>
                  <a:pt x="6" y="2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33" b="1"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a:t>HEADLINE GOES HERE</a:t>
            </a:r>
            <a:endParaRPr lang="en-GB" dirty="0"/>
          </a:p>
        </p:txBody>
      </p:sp>
      <p:sp>
        <p:nvSpPr>
          <p:cNvPr id="13"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44"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err="1"/>
              <a:t>Subheadline</a:t>
            </a:r>
            <a:r>
              <a:rPr lang="en-US" dirty="0"/>
              <a:t> goes here</a:t>
            </a:r>
            <a:endParaRPr lang="en-GB" dirty="0"/>
          </a:p>
        </p:txBody>
      </p:sp>
      <p:sp>
        <p:nvSpPr>
          <p:cNvPr id="15" name="Text Placeholder 1023"/>
          <p:cNvSpPr>
            <a:spLocks noGrp="1"/>
          </p:cNvSpPr>
          <p:nvPr>
            <p:ph type="body" sz="quarter" idx="12" hasCustomPrompt="1"/>
          </p:nvPr>
        </p:nvSpPr>
        <p:spPr>
          <a:xfrm>
            <a:off x="972000" y="1436836"/>
            <a:ext cx="3865563" cy="166687"/>
          </a:xfrm>
          <a:prstGeom prst="rect">
            <a:avLst/>
          </a:prstGeom>
        </p:spPr>
        <p:txBody>
          <a:bodyPr lIns="0" tIns="0" rIns="0" bIns="0"/>
          <a:lstStyle>
            <a:lvl1pPr marL="0" indent="0">
              <a:buFontTx/>
              <a:buNone/>
              <a:defRPr kumimoji="0" lang="en-GB" sz="1150"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a:t>Date Month Year</a:t>
            </a:r>
            <a:endParaRPr lang="en-GB" dirty="0"/>
          </a:p>
        </p:txBody>
      </p:sp>
    </p:spTree>
    <p:extLst>
      <p:ext uri="{BB962C8B-B14F-4D97-AF65-F5344CB8AC3E}">
        <p14:creationId xmlns:p14="http://schemas.microsoft.com/office/powerpoint/2010/main" val="2847800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1 (No1)">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5743" t="1" r="3550" b="1"/>
          <a:stretch/>
        </p:blipFill>
        <p:spPr>
          <a:xfrm>
            <a:off x="0" y="0"/>
            <a:ext cx="9879806" cy="6858000"/>
          </a:xfrm>
          <a:prstGeom prst="rect">
            <a:avLst/>
          </a:prstGeom>
        </p:spPr>
      </p:pic>
      <p:sp>
        <p:nvSpPr>
          <p:cNvPr id="5" name="AutoShape 4"/>
          <p:cNvSpPr>
            <a:spLocks noChangeAspect="1" noChangeArrowheads="1" noTextEdit="1"/>
          </p:cNvSpPr>
          <p:nvPr userDrawn="1"/>
        </p:nvSpPr>
        <p:spPr bwMode="auto">
          <a:xfrm>
            <a:off x="-18257" y="0"/>
            <a:ext cx="9898063" cy="6858000"/>
          </a:xfrm>
          <a:prstGeom prst="rect">
            <a:avLst/>
          </a:prstGeom>
          <a:no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7"/>
          <p:cNvSpPr>
            <a:spLocks/>
          </p:cNvSpPr>
          <p:nvPr userDrawn="1"/>
        </p:nvSpPr>
        <p:spPr bwMode="auto">
          <a:xfrm>
            <a:off x="0"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7"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00" b="1" i="0" u="none" strike="noStrike" kern="1200" cap="none" normalizeH="0" baseline="0" dirty="0">
                <a:ln>
                  <a:noFill/>
                </a:ln>
                <a:solidFill>
                  <a:schemeClr val="bg2"/>
                </a:solidFill>
                <a:effectLst/>
                <a:latin typeface="Verdana" pitchFamily="34" charset="0"/>
                <a:ea typeface="+mn-ea"/>
                <a:cs typeface="Arial" pitchFamily="34" charset="0"/>
              </a:defRPr>
            </a:lvl1pPr>
          </a:lstStyle>
          <a:p>
            <a:pPr lvl="0"/>
            <a:r>
              <a:rPr lang="en-US" dirty="0"/>
              <a:t>Main heading goes here</a:t>
            </a:r>
            <a:endParaRPr lang="en-GB" dirty="0"/>
          </a:p>
        </p:txBody>
      </p:sp>
      <p:sp>
        <p:nvSpPr>
          <p:cNvPr id="30"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chemeClr val="tx2"/>
                </a:solidFill>
                <a:effectLst/>
                <a:latin typeface="Verdana" pitchFamily="34" charset="0"/>
                <a:ea typeface="+mn-ea"/>
                <a:cs typeface="Arial" pitchFamily="34" charset="0"/>
              </a:defRPr>
            </a:lvl1pPr>
          </a:lstStyle>
          <a:p>
            <a:pPr lvl="0"/>
            <a:r>
              <a:rPr lang="en-US" dirty="0"/>
              <a:t>Subheading goes here</a:t>
            </a:r>
            <a:endParaRPr lang="en-GB" dirty="0"/>
          </a:p>
        </p:txBody>
      </p:sp>
      <p:sp>
        <p:nvSpPr>
          <p:cNvPr id="6"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8" name="TextBox 7"/>
          <p:cNvSpPr txBox="1"/>
          <p:nvPr userDrawn="1"/>
        </p:nvSpPr>
        <p:spPr>
          <a:xfrm>
            <a:off x="8023412" y="4267201"/>
            <a:ext cx="1344920" cy="2269852"/>
          </a:xfrm>
          <a:prstGeom prst="rect">
            <a:avLst/>
          </a:prstGeom>
          <a:noFill/>
        </p:spPr>
        <p:txBody>
          <a:bodyPr wrap="square" lIns="0" tIns="0" rIns="0" bIns="0" rtlCol="0" anchor="b" anchorCtr="0">
            <a:spAutoFit/>
          </a:bodyPr>
          <a:lstStyle/>
          <a:p>
            <a:pPr algn="r"/>
            <a:r>
              <a:rPr lang="en-GB" sz="14750" b="1"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sp>
        <p:nvSpPr>
          <p:cNvPr id="3" name="Rectangle 2"/>
          <p:cNvSpPr/>
          <p:nvPr userDrawn="1"/>
        </p:nvSpPr>
        <p:spPr>
          <a:xfrm>
            <a:off x="0" y="0"/>
            <a:ext cx="8217036"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10112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1 (No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395" t="-1288" r="6591" b="1288"/>
          <a:stretch/>
        </p:blipFill>
        <p:spPr>
          <a:xfrm>
            <a:off x="0" y="-1490489"/>
            <a:ext cx="9875042" cy="8348489"/>
          </a:xfrm>
          <a:prstGeom prst="rect">
            <a:avLst/>
          </a:prstGeom>
        </p:spPr>
      </p:pic>
      <p:sp>
        <p:nvSpPr>
          <p:cNvPr id="5" name="AutoShape 4"/>
          <p:cNvSpPr>
            <a:spLocks noChangeAspect="1" noChangeArrowheads="1" noTextEdit="1"/>
          </p:cNvSpPr>
          <p:nvPr userDrawn="1"/>
        </p:nvSpPr>
        <p:spPr bwMode="auto">
          <a:xfrm>
            <a:off x="-18257" y="0"/>
            <a:ext cx="9898063" cy="6858000"/>
          </a:xfrm>
          <a:prstGeom prst="rect">
            <a:avLst/>
          </a:prstGeom>
          <a:no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7"/>
          <p:cNvSpPr>
            <a:spLocks/>
          </p:cNvSpPr>
          <p:nvPr userDrawn="1"/>
        </p:nvSpPr>
        <p:spPr bwMode="auto">
          <a:xfrm>
            <a:off x="0"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8" name="TextBox 7"/>
          <p:cNvSpPr txBox="1"/>
          <p:nvPr userDrawn="1"/>
        </p:nvSpPr>
        <p:spPr>
          <a:xfrm>
            <a:off x="8023412" y="4267201"/>
            <a:ext cx="1344920" cy="2269852"/>
          </a:xfrm>
          <a:prstGeom prst="rect">
            <a:avLst/>
          </a:prstGeom>
          <a:noFill/>
        </p:spPr>
        <p:txBody>
          <a:bodyPr wrap="square" lIns="0" tIns="0" rIns="0" bIns="0" rtlCol="0" anchor="b" anchorCtr="0">
            <a:spAutoFit/>
          </a:bodyPr>
          <a:lstStyle/>
          <a:p>
            <a:pPr algn="r"/>
            <a:r>
              <a:rPr lang="en-GB" sz="14750" b="1" dirty="0">
                <a:solidFill>
                  <a:schemeClr val="bg1"/>
                </a:solidFill>
                <a:latin typeface="Verdana" panose="020B0604030504040204" pitchFamily="34" charset="0"/>
                <a:ea typeface="Verdana" panose="020B0604030504040204" pitchFamily="34" charset="0"/>
                <a:cs typeface="Verdana" panose="020B0604030504040204" pitchFamily="34" charset="0"/>
              </a:rPr>
              <a:t>2</a:t>
            </a:r>
          </a:p>
        </p:txBody>
      </p:sp>
      <p:sp>
        <p:nvSpPr>
          <p:cNvPr id="17"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2" name="Rectangle 21"/>
          <p:cNvSpPr/>
          <p:nvPr userDrawn="1"/>
        </p:nvSpPr>
        <p:spPr>
          <a:xfrm>
            <a:off x="0" y="0"/>
            <a:ext cx="8217036"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00" b="1" i="0" u="none" strike="noStrike" kern="1200" cap="none" normalizeH="0" baseline="0" dirty="0">
                <a:ln>
                  <a:noFill/>
                </a:ln>
                <a:solidFill>
                  <a:schemeClr val="bg2"/>
                </a:solidFill>
                <a:effectLst/>
                <a:latin typeface="Verdana" pitchFamily="34" charset="0"/>
                <a:ea typeface="+mn-ea"/>
                <a:cs typeface="Arial" pitchFamily="34" charset="0"/>
              </a:defRPr>
            </a:lvl1pPr>
          </a:lstStyle>
          <a:p>
            <a:pPr lvl="0"/>
            <a:r>
              <a:rPr lang="en-US" dirty="0"/>
              <a:t>Main heading goes here</a:t>
            </a:r>
            <a:endParaRPr lang="en-GB" dirty="0"/>
          </a:p>
        </p:txBody>
      </p:sp>
      <p:sp>
        <p:nvSpPr>
          <p:cNvPr id="13"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rgbClr val="4E4E4E"/>
                </a:solidFill>
                <a:effectLst/>
                <a:latin typeface="Verdana" pitchFamily="34" charset="0"/>
                <a:ea typeface="+mn-ea"/>
                <a:cs typeface="Arial" pitchFamily="34" charset="0"/>
              </a:defRPr>
            </a:lvl1pPr>
          </a:lstStyle>
          <a:p>
            <a:pPr lvl="0"/>
            <a:r>
              <a:rPr lang="en-US" dirty="0"/>
              <a:t>Subheading goes here</a:t>
            </a:r>
            <a:endParaRPr lang="en-GB" dirty="0"/>
          </a:p>
        </p:txBody>
      </p:sp>
    </p:spTree>
    <p:extLst>
      <p:ext uri="{BB962C8B-B14F-4D97-AF65-F5344CB8AC3E}">
        <p14:creationId xmlns:p14="http://schemas.microsoft.com/office/powerpoint/2010/main" val="3749505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1 (No3)">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4326" r="1023"/>
          <a:stretch/>
        </p:blipFill>
        <p:spPr>
          <a:xfrm>
            <a:off x="1" y="9126"/>
            <a:ext cx="9879805" cy="6848874"/>
          </a:xfrm>
          <a:prstGeom prst="rect">
            <a:avLst/>
          </a:prstGeom>
        </p:spPr>
      </p:pic>
      <p:sp>
        <p:nvSpPr>
          <p:cNvPr id="5" name="AutoShape 4"/>
          <p:cNvSpPr>
            <a:spLocks noChangeAspect="1" noChangeArrowheads="1" noTextEdit="1"/>
          </p:cNvSpPr>
          <p:nvPr userDrawn="1"/>
        </p:nvSpPr>
        <p:spPr bwMode="auto">
          <a:xfrm>
            <a:off x="-18257" y="0"/>
            <a:ext cx="9898063" cy="6858000"/>
          </a:xfrm>
          <a:prstGeom prst="rect">
            <a:avLst/>
          </a:prstGeom>
          <a:no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7"/>
          <p:cNvSpPr>
            <a:spLocks/>
          </p:cNvSpPr>
          <p:nvPr userDrawn="1"/>
        </p:nvSpPr>
        <p:spPr bwMode="auto">
          <a:xfrm>
            <a:off x="0"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8" name="TextBox 7"/>
          <p:cNvSpPr txBox="1"/>
          <p:nvPr userDrawn="1"/>
        </p:nvSpPr>
        <p:spPr>
          <a:xfrm>
            <a:off x="8023412" y="4267201"/>
            <a:ext cx="1344920" cy="2269852"/>
          </a:xfrm>
          <a:prstGeom prst="rect">
            <a:avLst/>
          </a:prstGeom>
          <a:noFill/>
        </p:spPr>
        <p:txBody>
          <a:bodyPr wrap="square" lIns="0" tIns="0" rIns="0" bIns="0" rtlCol="0" anchor="b" anchorCtr="0">
            <a:spAutoFit/>
          </a:bodyPr>
          <a:lstStyle/>
          <a:p>
            <a:pPr algn="r"/>
            <a:r>
              <a:rPr lang="en-GB" sz="14750" b="1" dirty="0">
                <a:solidFill>
                  <a:schemeClr val="bg1"/>
                </a:solidFill>
                <a:latin typeface="Verdana" panose="020B0604030504040204" pitchFamily="34" charset="0"/>
                <a:ea typeface="Verdana" panose="020B0604030504040204" pitchFamily="34" charset="0"/>
                <a:cs typeface="Verdana" panose="020B0604030504040204" pitchFamily="34" charset="0"/>
              </a:rPr>
              <a:t>3</a:t>
            </a:r>
          </a:p>
        </p:txBody>
      </p:sp>
      <p:sp>
        <p:nvSpPr>
          <p:cNvPr id="12"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8" name="Rectangle 17"/>
          <p:cNvSpPr/>
          <p:nvPr userDrawn="1"/>
        </p:nvSpPr>
        <p:spPr>
          <a:xfrm>
            <a:off x="0" y="0"/>
            <a:ext cx="8217036"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00" b="1" i="0" u="none" strike="noStrike" kern="1200" cap="none" normalizeH="0" baseline="0" dirty="0">
                <a:ln>
                  <a:noFill/>
                </a:ln>
                <a:solidFill>
                  <a:schemeClr val="bg2"/>
                </a:solidFill>
                <a:effectLst/>
                <a:latin typeface="Verdana" pitchFamily="34" charset="0"/>
                <a:ea typeface="+mn-ea"/>
                <a:cs typeface="Arial" pitchFamily="34" charset="0"/>
              </a:defRPr>
            </a:lvl1pPr>
          </a:lstStyle>
          <a:p>
            <a:pPr lvl="0"/>
            <a:r>
              <a:rPr lang="en-US" dirty="0"/>
              <a:t>Main heading goes here</a:t>
            </a:r>
            <a:endParaRPr lang="en-GB" dirty="0"/>
          </a:p>
        </p:txBody>
      </p:sp>
      <p:sp>
        <p:nvSpPr>
          <p:cNvPr id="14"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rgbClr val="4E4E4E"/>
                </a:solidFill>
                <a:effectLst/>
                <a:latin typeface="Verdana" pitchFamily="34" charset="0"/>
                <a:ea typeface="+mn-ea"/>
                <a:cs typeface="Arial" pitchFamily="34" charset="0"/>
              </a:defRPr>
            </a:lvl1pPr>
          </a:lstStyle>
          <a:p>
            <a:pPr lvl="0"/>
            <a:r>
              <a:rPr lang="en-US" dirty="0"/>
              <a:t>Subheading goes here</a:t>
            </a:r>
            <a:endParaRPr lang="en-GB" dirty="0"/>
          </a:p>
        </p:txBody>
      </p:sp>
    </p:spTree>
    <p:extLst>
      <p:ext uri="{BB962C8B-B14F-4D97-AF65-F5344CB8AC3E}">
        <p14:creationId xmlns:p14="http://schemas.microsoft.com/office/powerpoint/2010/main" val="1985869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1 (No4)">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5341" r="7963" b="178"/>
          <a:stretch/>
        </p:blipFill>
        <p:spPr>
          <a:xfrm>
            <a:off x="0" y="0"/>
            <a:ext cx="9893300" cy="6858000"/>
          </a:xfrm>
          <a:prstGeom prst="rect">
            <a:avLst/>
          </a:prstGeom>
        </p:spPr>
      </p:pic>
      <p:sp>
        <p:nvSpPr>
          <p:cNvPr id="18" name="Freeform 7"/>
          <p:cNvSpPr>
            <a:spLocks/>
          </p:cNvSpPr>
          <p:nvPr userDrawn="1"/>
        </p:nvSpPr>
        <p:spPr bwMode="auto">
          <a:xfrm>
            <a:off x="0"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5" name="AutoShape 4"/>
          <p:cNvSpPr>
            <a:spLocks noChangeAspect="1" noChangeArrowheads="1" noTextEdit="1"/>
          </p:cNvSpPr>
          <p:nvPr userDrawn="1"/>
        </p:nvSpPr>
        <p:spPr bwMode="auto">
          <a:xfrm>
            <a:off x="-18257" y="0"/>
            <a:ext cx="9898063" cy="6858000"/>
          </a:xfrm>
          <a:prstGeom prst="rect">
            <a:avLst/>
          </a:prstGeom>
          <a:no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 name="TextBox 7"/>
          <p:cNvSpPr txBox="1"/>
          <p:nvPr userDrawn="1"/>
        </p:nvSpPr>
        <p:spPr>
          <a:xfrm>
            <a:off x="8023412" y="4267201"/>
            <a:ext cx="1344920" cy="2269852"/>
          </a:xfrm>
          <a:prstGeom prst="rect">
            <a:avLst/>
          </a:prstGeom>
          <a:noFill/>
        </p:spPr>
        <p:txBody>
          <a:bodyPr wrap="square" lIns="0" tIns="0" rIns="0" bIns="0" rtlCol="0" anchor="b" anchorCtr="0">
            <a:spAutoFit/>
          </a:bodyPr>
          <a:lstStyle/>
          <a:p>
            <a:pPr algn="r"/>
            <a:r>
              <a:rPr lang="en-GB" sz="14750" b="1" dirty="0">
                <a:solidFill>
                  <a:schemeClr val="bg1"/>
                </a:solidFill>
                <a:latin typeface="Verdana" panose="020B0604030504040204" pitchFamily="34" charset="0"/>
                <a:ea typeface="Verdana" panose="020B0604030504040204" pitchFamily="34" charset="0"/>
                <a:cs typeface="Verdana" panose="020B0604030504040204" pitchFamily="34" charset="0"/>
              </a:rPr>
              <a:t>4</a:t>
            </a:r>
          </a:p>
        </p:txBody>
      </p:sp>
      <p:sp>
        <p:nvSpPr>
          <p:cNvPr id="12"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7" name="Rectangle 16"/>
          <p:cNvSpPr/>
          <p:nvPr userDrawn="1"/>
        </p:nvSpPr>
        <p:spPr>
          <a:xfrm>
            <a:off x="0" y="0"/>
            <a:ext cx="8217036"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00" b="1" i="0" u="none" strike="noStrike" kern="1200" cap="none" normalizeH="0" baseline="0" dirty="0">
                <a:ln>
                  <a:noFill/>
                </a:ln>
                <a:solidFill>
                  <a:schemeClr val="bg2"/>
                </a:solidFill>
                <a:effectLst/>
                <a:latin typeface="Verdana" pitchFamily="34" charset="0"/>
                <a:ea typeface="+mn-ea"/>
                <a:cs typeface="Arial" pitchFamily="34" charset="0"/>
              </a:defRPr>
            </a:lvl1pPr>
          </a:lstStyle>
          <a:p>
            <a:pPr lvl="0"/>
            <a:r>
              <a:rPr lang="en-US" dirty="0"/>
              <a:t>Main heading goes here</a:t>
            </a:r>
            <a:endParaRPr lang="en-GB" dirty="0"/>
          </a:p>
        </p:txBody>
      </p:sp>
      <p:sp>
        <p:nvSpPr>
          <p:cNvPr id="14"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rgbClr val="4E4E4E"/>
                </a:solidFill>
                <a:effectLst/>
                <a:latin typeface="Verdana" pitchFamily="34" charset="0"/>
                <a:ea typeface="+mn-ea"/>
                <a:cs typeface="Arial" pitchFamily="34" charset="0"/>
              </a:defRPr>
            </a:lvl1pPr>
          </a:lstStyle>
          <a:p>
            <a:pPr lvl="0"/>
            <a:r>
              <a:rPr lang="en-US" dirty="0"/>
              <a:t>Subheading goes here</a:t>
            </a:r>
            <a:endParaRPr lang="en-GB" dirty="0"/>
          </a:p>
        </p:txBody>
      </p:sp>
    </p:spTree>
    <p:extLst>
      <p:ext uri="{BB962C8B-B14F-4D97-AF65-F5344CB8AC3E}">
        <p14:creationId xmlns:p14="http://schemas.microsoft.com/office/powerpoint/2010/main" val="101954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2 (Dark)">
    <p:spTree>
      <p:nvGrpSpPr>
        <p:cNvPr id="1" name=""/>
        <p:cNvGrpSpPr/>
        <p:nvPr/>
      </p:nvGrpSpPr>
      <p:grpSpPr>
        <a:xfrm>
          <a:off x="0" y="0"/>
          <a:ext cx="0" cy="0"/>
          <a:chOff x="0" y="0"/>
          <a:chExt cx="0" cy="0"/>
        </a:xfrm>
      </p:grpSpPr>
      <p:sp>
        <p:nvSpPr>
          <p:cNvPr id="5" name="AutoShape 4"/>
          <p:cNvSpPr>
            <a:spLocks noChangeAspect="1" noChangeArrowheads="1" noTextEdit="1"/>
          </p:cNvSpPr>
          <p:nvPr userDrawn="1"/>
        </p:nvSpPr>
        <p:spPr bwMode="auto">
          <a:xfrm>
            <a:off x="0" y="0"/>
            <a:ext cx="9879806" cy="6858000"/>
          </a:xfrm>
          <a:prstGeom prst="rect">
            <a:avLst/>
          </a:prstGeom>
          <a:solidFill>
            <a:srgbClr val="4E4E4E"/>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7"/>
          <p:cNvSpPr>
            <a:spLocks/>
          </p:cNvSpPr>
          <p:nvPr userDrawn="1"/>
        </p:nvSpPr>
        <p:spPr bwMode="auto">
          <a:xfrm>
            <a:off x="-9525"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8" name="TextBox 7"/>
          <p:cNvSpPr txBox="1"/>
          <p:nvPr userDrawn="1"/>
        </p:nvSpPr>
        <p:spPr>
          <a:xfrm>
            <a:off x="8023412" y="4267201"/>
            <a:ext cx="1344920" cy="2269852"/>
          </a:xfrm>
          <a:prstGeom prst="rect">
            <a:avLst/>
          </a:prstGeom>
          <a:noFill/>
        </p:spPr>
        <p:txBody>
          <a:bodyPr wrap="square" lIns="0" tIns="0" rIns="0" bIns="0" rtlCol="0" anchor="b" anchorCtr="0">
            <a:spAutoFit/>
          </a:bodyPr>
          <a:lstStyle/>
          <a:p>
            <a:pPr algn="r"/>
            <a:r>
              <a:rPr lang="en-GB" sz="14750" b="1"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sp>
        <p:nvSpPr>
          <p:cNvPr id="16" name="Rectangle 15"/>
          <p:cNvSpPr/>
          <p:nvPr userDrawn="1"/>
        </p:nvSpPr>
        <p:spPr>
          <a:xfrm>
            <a:off x="0" y="0"/>
            <a:ext cx="8217036"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00" b="1" i="0" u="none" strike="noStrike" kern="1200" cap="none" normalizeH="0" baseline="0" dirty="0">
                <a:ln>
                  <a:noFill/>
                </a:ln>
                <a:solidFill>
                  <a:schemeClr val="bg2"/>
                </a:solidFill>
                <a:effectLst/>
                <a:latin typeface="Verdana" pitchFamily="34" charset="0"/>
                <a:ea typeface="+mn-ea"/>
                <a:cs typeface="Arial" pitchFamily="34" charset="0"/>
              </a:defRPr>
            </a:lvl1pPr>
          </a:lstStyle>
          <a:p>
            <a:pPr lvl="0"/>
            <a:r>
              <a:rPr lang="en-US" dirty="0"/>
              <a:t>Main heading goes here</a:t>
            </a:r>
            <a:endParaRPr lang="en-GB" dirty="0"/>
          </a:p>
        </p:txBody>
      </p:sp>
      <p:sp>
        <p:nvSpPr>
          <p:cNvPr id="13"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rgbClr val="4E4E4E"/>
                </a:solidFill>
                <a:effectLst/>
                <a:latin typeface="Verdana" pitchFamily="34" charset="0"/>
                <a:ea typeface="+mn-ea"/>
                <a:cs typeface="Arial" pitchFamily="34" charset="0"/>
              </a:defRPr>
            </a:lvl1pPr>
          </a:lstStyle>
          <a:p>
            <a:pPr lvl="0"/>
            <a:r>
              <a:rPr lang="en-US" dirty="0"/>
              <a:t>Subheading goes here</a:t>
            </a:r>
            <a:endParaRPr lang="en-GB" dirty="0"/>
          </a:p>
        </p:txBody>
      </p:sp>
    </p:spTree>
    <p:extLst>
      <p:ext uri="{BB962C8B-B14F-4D97-AF65-F5344CB8AC3E}">
        <p14:creationId xmlns:p14="http://schemas.microsoft.com/office/powerpoint/2010/main" val="1973300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2 (Light)">
    <p:spTree>
      <p:nvGrpSpPr>
        <p:cNvPr id="1" name=""/>
        <p:cNvGrpSpPr/>
        <p:nvPr/>
      </p:nvGrpSpPr>
      <p:grpSpPr>
        <a:xfrm>
          <a:off x="0" y="0"/>
          <a:ext cx="0" cy="0"/>
          <a:chOff x="0" y="0"/>
          <a:chExt cx="0" cy="0"/>
        </a:xfrm>
      </p:grpSpPr>
      <p:sp>
        <p:nvSpPr>
          <p:cNvPr id="5" name="AutoShape 4"/>
          <p:cNvSpPr>
            <a:spLocks noChangeAspect="1" noChangeArrowheads="1" noTextEdit="1"/>
          </p:cNvSpPr>
          <p:nvPr userDrawn="1"/>
        </p:nvSpPr>
        <p:spPr bwMode="auto">
          <a:xfrm>
            <a:off x="0" y="0"/>
            <a:ext cx="9879806" cy="6858000"/>
          </a:xfrm>
          <a:prstGeom prst="rect">
            <a:avLst/>
          </a:prstGeom>
          <a:solidFill>
            <a:srgbClr val="DEDEDE"/>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7"/>
          <p:cNvSpPr>
            <a:spLocks/>
          </p:cNvSpPr>
          <p:nvPr userDrawn="1"/>
        </p:nvSpPr>
        <p:spPr bwMode="auto">
          <a:xfrm>
            <a:off x="-9525"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8" name="TextBox 7"/>
          <p:cNvSpPr txBox="1"/>
          <p:nvPr userDrawn="1"/>
        </p:nvSpPr>
        <p:spPr>
          <a:xfrm>
            <a:off x="8023412" y="4267201"/>
            <a:ext cx="1344920" cy="2269852"/>
          </a:xfrm>
          <a:prstGeom prst="rect">
            <a:avLst/>
          </a:prstGeom>
          <a:noFill/>
        </p:spPr>
        <p:txBody>
          <a:bodyPr wrap="square" lIns="0" tIns="0" rIns="0" bIns="0" rtlCol="0" anchor="b" anchorCtr="0">
            <a:spAutoFit/>
          </a:bodyPr>
          <a:lstStyle/>
          <a:p>
            <a:pPr algn="r"/>
            <a:r>
              <a:rPr lang="en-GB" sz="14750" b="1" dirty="0">
                <a:solidFill>
                  <a:schemeClr val="bg1"/>
                </a:solidFill>
                <a:latin typeface="Verdana" panose="020B0604030504040204" pitchFamily="34" charset="0"/>
                <a:ea typeface="Verdana" panose="020B0604030504040204" pitchFamily="34" charset="0"/>
                <a:cs typeface="Verdana" panose="020B0604030504040204" pitchFamily="34" charset="0"/>
              </a:rPr>
              <a:t>2</a:t>
            </a:r>
          </a:p>
        </p:txBody>
      </p:sp>
      <p:sp>
        <p:nvSpPr>
          <p:cNvPr id="9"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00" b="1" i="0" u="none" strike="noStrike" kern="1200" cap="none" normalizeH="0" baseline="0" dirty="0">
                <a:ln>
                  <a:noFill/>
                </a:ln>
                <a:solidFill>
                  <a:schemeClr val="bg2"/>
                </a:solidFill>
                <a:effectLst/>
                <a:latin typeface="Verdana" pitchFamily="34" charset="0"/>
                <a:ea typeface="+mn-ea"/>
                <a:cs typeface="Arial" pitchFamily="34" charset="0"/>
              </a:defRPr>
            </a:lvl1pPr>
          </a:lstStyle>
          <a:p>
            <a:pPr lvl="0"/>
            <a:r>
              <a:rPr lang="en-US" dirty="0"/>
              <a:t>Main heading goes here</a:t>
            </a:r>
            <a:endParaRPr lang="en-GB" dirty="0"/>
          </a:p>
        </p:txBody>
      </p:sp>
      <p:sp>
        <p:nvSpPr>
          <p:cNvPr id="12"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rgbClr val="4E4E4E"/>
                </a:solidFill>
                <a:effectLst/>
                <a:latin typeface="Verdana" pitchFamily="34" charset="0"/>
                <a:ea typeface="+mn-ea"/>
                <a:cs typeface="Arial" pitchFamily="34" charset="0"/>
              </a:defRPr>
            </a:lvl1pPr>
          </a:lstStyle>
          <a:p>
            <a:pPr lvl="0"/>
            <a:r>
              <a:rPr lang="en-US" dirty="0"/>
              <a:t>Subheading goes here</a:t>
            </a:r>
            <a:endParaRPr lang="en-GB" dirty="0"/>
          </a:p>
        </p:txBody>
      </p:sp>
    </p:spTree>
    <p:extLst>
      <p:ext uri="{BB962C8B-B14F-4D97-AF65-F5344CB8AC3E}">
        <p14:creationId xmlns:p14="http://schemas.microsoft.com/office/powerpoint/2010/main" val="2251647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5" name="AutoShape 4"/>
          <p:cNvSpPr>
            <a:spLocks noChangeAspect="1" noChangeArrowheads="1" noTextEdit="1"/>
          </p:cNvSpPr>
          <p:nvPr userDrawn="1"/>
        </p:nvSpPr>
        <p:spPr bwMode="auto">
          <a:xfrm>
            <a:off x="0" y="0"/>
            <a:ext cx="9893300" cy="6858000"/>
          </a:xfrm>
          <a:prstGeom prst="rect">
            <a:avLst/>
          </a:prstGeom>
          <a:solidFill>
            <a:srgbClr val="4E4E4E"/>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7"/>
          <p:cNvSpPr>
            <a:spLocks/>
          </p:cNvSpPr>
          <p:nvPr userDrawn="1"/>
        </p:nvSpPr>
        <p:spPr bwMode="auto">
          <a:xfrm>
            <a:off x="0"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rgbClr val="D51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6" name="Freeform 26"/>
          <p:cNvSpPr>
            <a:spLocks/>
          </p:cNvSpPr>
          <p:nvPr userDrawn="1"/>
        </p:nvSpPr>
        <p:spPr bwMode="auto">
          <a:xfrm>
            <a:off x="5513388" y="5867485"/>
            <a:ext cx="4197349" cy="861716"/>
          </a:xfrm>
          <a:custGeom>
            <a:avLst/>
            <a:gdLst>
              <a:gd name="T0" fmla="*/ 6 w 1326"/>
              <a:gd name="T1" fmla="*/ 272 h 272"/>
              <a:gd name="T2" fmla="*/ 1326 w 1326"/>
              <a:gd name="T3" fmla="*/ 272 h 272"/>
              <a:gd name="T4" fmla="*/ 1326 w 1326"/>
              <a:gd name="T5" fmla="*/ 0 h 272"/>
              <a:gd name="T6" fmla="*/ 304 w 1326"/>
              <a:gd name="T7" fmla="*/ 0 h 272"/>
              <a:gd name="T8" fmla="*/ 6 w 1326"/>
              <a:gd name="T9" fmla="*/ 225 h 272"/>
              <a:gd name="T10" fmla="*/ 0 w 1326"/>
              <a:gd name="T11" fmla="*/ 272 h 272"/>
              <a:gd name="T12" fmla="*/ 6 w 1326"/>
              <a:gd name="T13" fmla="*/ 272 h 272"/>
            </a:gdLst>
            <a:ahLst/>
            <a:cxnLst>
              <a:cxn ang="0">
                <a:pos x="T0" y="T1"/>
              </a:cxn>
              <a:cxn ang="0">
                <a:pos x="T2" y="T3"/>
              </a:cxn>
              <a:cxn ang="0">
                <a:pos x="T4" y="T5"/>
              </a:cxn>
              <a:cxn ang="0">
                <a:pos x="T6" y="T7"/>
              </a:cxn>
              <a:cxn ang="0">
                <a:pos x="T8" y="T9"/>
              </a:cxn>
              <a:cxn ang="0">
                <a:pos x="T10" y="T11"/>
              </a:cxn>
              <a:cxn ang="0">
                <a:pos x="T12" y="T13"/>
              </a:cxn>
            </a:cxnLst>
            <a:rect l="0" t="0" r="r" b="b"/>
            <a:pathLst>
              <a:path w="1326" h="272">
                <a:moveTo>
                  <a:pt x="6" y="272"/>
                </a:moveTo>
                <a:cubicBezTo>
                  <a:pt x="1326" y="272"/>
                  <a:pt x="1326" y="272"/>
                  <a:pt x="1326" y="272"/>
                </a:cubicBezTo>
                <a:cubicBezTo>
                  <a:pt x="1326" y="0"/>
                  <a:pt x="1326" y="0"/>
                  <a:pt x="1326" y="0"/>
                </a:cubicBezTo>
                <a:cubicBezTo>
                  <a:pt x="304" y="0"/>
                  <a:pt x="304" y="0"/>
                  <a:pt x="304" y="0"/>
                </a:cubicBezTo>
                <a:cubicBezTo>
                  <a:pt x="167" y="0"/>
                  <a:pt x="40" y="19"/>
                  <a:pt x="6" y="225"/>
                </a:cubicBezTo>
                <a:cubicBezTo>
                  <a:pt x="6" y="225"/>
                  <a:pt x="1" y="257"/>
                  <a:pt x="0" y="272"/>
                </a:cubicBezTo>
                <a:lnTo>
                  <a:pt x="6" y="2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pic>
        <p:nvPicPr>
          <p:cNvPr id="4" name="Picture 3"/>
          <p:cNvPicPr>
            <a:picLocks noChangeAspect="1"/>
          </p:cNvPicPr>
          <p:nvPr userDrawn="1"/>
        </p:nvPicPr>
        <p:blipFill>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835009" y="6105226"/>
            <a:ext cx="2977902" cy="234696"/>
          </a:xfrm>
          <a:prstGeom prst="rect">
            <a:avLst/>
          </a:prstGeom>
        </p:spPr>
      </p:pic>
      <p:sp>
        <p:nvSpPr>
          <p:cNvPr id="7" name="TextBox 6"/>
          <p:cNvSpPr txBox="1"/>
          <p:nvPr userDrawn="1"/>
        </p:nvSpPr>
        <p:spPr>
          <a:xfrm>
            <a:off x="872968" y="2187383"/>
            <a:ext cx="3430747" cy="759439"/>
          </a:xfrm>
          <a:prstGeom prst="rect">
            <a:avLst/>
          </a:prstGeom>
          <a:noFill/>
        </p:spPr>
        <p:txBody>
          <a:bodyPr wrap="none" rtlCol="0">
            <a:spAutoFit/>
          </a:bodyPr>
          <a:lstStyle/>
          <a:p>
            <a:r>
              <a:rPr lang="en-GB" sz="4335" b="1" dirty="0">
                <a:solidFill>
                  <a:schemeClr val="bg1"/>
                </a:solidFill>
                <a:latin typeface="Verdana" panose="020B0604030504040204" pitchFamily="34" charset="0"/>
                <a:ea typeface="Verdana" panose="020B0604030504040204" pitchFamily="34" charset="0"/>
                <a:cs typeface="Verdana" panose="020B0604030504040204" pitchFamily="34" charset="0"/>
              </a:rPr>
              <a:t>Thank you</a:t>
            </a:r>
          </a:p>
        </p:txBody>
      </p:sp>
      <p:sp>
        <p:nvSpPr>
          <p:cNvPr id="12" name="Text Placeholder 11"/>
          <p:cNvSpPr>
            <a:spLocks noGrp="1"/>
          </p:cNvSpPr>
          <p:nvPr>
            <p:ph type="body" sz="quarter" idx="13" hasCustomPrompt="1"/>
          </p:nvPr>
        </p:nvSpPr>
        <p:spPr>
          <a:xfrm>
            <a:off x="3063766" y="683477"/>
            <a:ext cx="3017168" cy="183199"/>
          </a:xfrm>
          <a:prstGeom prst="rect">
            <a:avLst/>
          </a:prstGeom>
        </p:spPr>
        <p:txBody>
          <a:bodyPr lIns="0" tIns="0" rIns="0" bIns="0"/>
          <a:lstStyle>
            <a:lvl1pPr marL="0" indent="0">
              <a:spcBef>
                <a:spcPts val="0"/>
              </a:spcBef>
              <a:buNone/>
              <a:defRPr sz="1000" b="1" baseline="0">
                <a:solidFill>
                  <a:schemeClr val="bg1"/>
                </a:solidFill>
              </a:defRPr>
            </a:lvl1pPr>
            <a:lvl2pPr marL="0" indent="0">
              <a:buNone/>
              <a:defRPr sz="1000">
                <a:solidFill>
                  <a:schemeClr val="bg1"/>
                </a:solidFill>
              </a:defRPr>
            </a:lvl2pPr>
          </a:lstStyle>
          <a:p>
            <a:pPr lvl="0"/>
            <a:r>
              <a:rPr lang="en-US" dirty="0"/>
              <a:t>NAME PERSON</a:t>
            </a:r>
          </a:p>
        </p:txBody>
      </p:sp>
      <p:sp>
        <p:nvSpPr>
          <p:cNvPr id="18" name="Text Placeholder 11"/>
          <p:cNvSpPr>
            <a:spLocks noGrp="1"/>
          </p:cNvSpPr>
          <p:nvPr>
            <p:ph type="body" sz="quarter" idx="14" hasCustomPrompt="1"/>
          </p:nvPr>
        </p:nvSpPr>
        <p:spPr>
          <a:xfrm>
            <a:off x="3063766" y="1058863"/>
            <a:ext cx="3017168" cy="544512"/>
          </a:xfrm>
          <a:prstGeom prst="rect">
            <a:avLst/>
          </a:prstGeom>
        </p:spPr>
        <p:txBody>
          <a:bodyPr lIns="0" tIns="0" rIns="0" bIns="0" anchor="b"/>
          <a:lstStyle>
            <a:lvl1pPr marL="0" indent="0">
              <a:spcBef>
                <a:spcPts val="0"/>
              </a:spcBef>
              <a:buNone/>
              <a:defRPr sz="1000" b="0" baseline="0">
                <a:solidFill>
                  <a:schemeClr val="bg1"/>
                </a:solidFill>
              </a:defRPr>
            </a:lvl1pPr>
          </a:lstStyle>
          <a:p>
            <a:pPr lvl="0"/>
            <a:r>
              <a:rPr lang="en-US" dirty="0"/>
              <a:t>M +44 (0) 000 000 000</a:t>
            </a:r>
          </a:p>
          <a:p>
            <a:pPr lvl="0"/>
            <a:r>
              <a:rPr lang="en-US" dirty="0"/>
              <a:t>T +44 (0) 000 000 000</a:t>
            </a:r>
          </a:p>
          <a:p>
            <a:pPr lvl="0"/>
            <a:r>
              <a:rPr lang="en-US" dirty="0"/>
              <a:t>E name.person@macmillan.com</a:t>
            </a:r>
          </a:p>
        </p:txBody>
      </p:sp>
      <p:sp>
        <p:nvSpPr>
          <p:cNvPr id="13" name="TextBox 12"/>
          <p:cNvSpPr txBox="1"/>
          <p:nvPr userDrawn="1"/>
        </p:nvSpPr>
        <p:spPr>
          <a:xfrm>
            <a:off x="973138" y="683477"/>
            <a:ext cx="1615203" cy="307777"/>
          </a:xfrm>
          <a:prstGeom prst="rect">
            <a:avLst/>
          </a:prstGeom>
          <a:noFill/>
        </p:spPr>
        <p:txBody>
          <a:bodyPr wrap="square" lIns="0" tIns="0" rIns="0" bIns="0" rtlCol="0">
            <a:spAutoFit/>
          </a:bodyPr>
          <a:lstStyle/>
          <a:p>
            <a:pPr marL="0" lvl="0" indent="0" algn="l" defTabSz="914400" rtl="0" eaLnBrk="1" latinLnBrk="0" hangingPunct="1">
              <a:spcBef>
                <a:spcPts val="0"/>
              </a:spcBef>
              <a:buFont typeface="Arial" panose="020B0604020202020204" pitchFamily="34" charset="0"/>
              <a:buNone/>
            </a:pPr>
            <a:r>
              <a:rPr kumimoji="0" lang="en-GB" sz="1000" b="0" i="0" u="none" strike="noStrike" kern="1200" cap="none" spc="0" normalizeH="0" baseline="0" dirty="0">
                <a:ln>
                  <a:noFill/>
                </a:ln>
                <a:solidFill>
                  <a:schemeClr val="bg1"/>
                </a:solidFill>
                <a:effectLst/>
                <a:uLnTx/>
                <a:uFillTx/>
                <a:latin typeface="Verdana"/>
                <a:ea typeface="+mn-ea"/>
                <a:cs typeface="+mn-cs"/>
              </a:rPr>
              <a:t>For more information</a:t>
            </a:r>
          </a:p>
          <a:p>
            <a:pPr marL="0" lvl="0" indent="0" algn="l" defTabSz="914400" rtl="0" eaLnBrk="1" latinLnBrk="0" hangingPunct="1">
              <a:spcBef>
                <a:spcPts val="0"/>
              </a:spcBef>
              <a:buFont typeface="Arial" panose="020B0604020202020204" pitchFamily="34" charset="0"/>
              <a:buNone/>
            </a:pPr>
            <a:r>
              <a:rPr kumimoji="0" lang="en-GB" sz="1000" b="0" i="0" u="none" strike="noStrike" kern="1200" cap="none" spc="0" normalizeH="0" baseline="0" dirty="0">
                <a:ln>
                  <a:noFill/>
                </a:ln>
                <a:solidFill>
                  <a:schemeClr val="bg1"/>
                </a:solidFill>
                <a:effectLst/>
                <a:uLnTx/>
                <a:uFillTx/>
                <a:latin typeface="Verdana"/>
                <a:ea typeface="+mn-ea"/>
                <a:cs typeface="+mn-cs"/>
              </a:rPr>
              <a:t>Please contact</a:t>
            </a:r>
          </a:p>
        </p:txBody>
      </p:sp>
      <p:sp>
        <p:nvSpPr>
          <p:cNvPr id="17" name="Text Placeholder 11"/>
          <p:cNvSpPr>
            <a:spLocks noGrp="1"/>
          </p:cNvSpPr>
          <p:nvPr>
            <p:ph type="body" sz="quarter" idx="15" hasCustomPrompt="1"/>
          </p:nvPr>
        </p:nvSpPr>
        <p:spPr>
          <a:xfrm>
            <a:off x="3063766" y="866675"/>
            <a:ext cx="3017168" cy="192187"/>
          </a:xfrm>
          <a:prstGeom prst="rect">
            <a:avLst/>
          </a:prstGeom>
        </p:spPr>
        <p:txBody>
          <a:bodyPr lIns="0" tIns="0" rIns="0" bIns="0"/>
          <a:lstStyle>
            <a:lvl1pPr marL="0" indent="0">
              <a:spcBef>
                <a:spcPts val="0"/>
              </a:spcBef>
              <a:buNone/>
              <a:defRPr sz="1000" b="0" baseline="0">
                <a:solidFill>
                  <a:schemeClr val="bg1"/>
                </a:solidFill>
              </a:defRPr>
            </a:lvl1pPr>
            <a:lvl2pPr marL="0" indent="0">
              <a:buNone/>
              <a:defRPr sz="1000">
                <a:solidFill>
                  <a:schemeClr val="bg1"/>
                </a:solidFill>
              </a:defRPr>
            </a:lvl2pPr>
          </a:lstStyle>
          <a:p>
            <a:pPr lvl="0"/>
            <a:r>
              <a:rPr lang="en-US" dirty="0"/>
              <a:t>Job Title</a:t>
            </a:r>
          </a:p>
        </p:txBody>
      </p:sp>
    </p:spTree>
    <p:extLst>
      <p:ext uri="{BB962C8B-B14F-4D97-AF65-F5344CB8AC3E}">
        <p14:creationId xmlns:p14="http://schemas.microsoft.com/office/powerpoint/2010/main" val="3086881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95062" y="6356351"/>
            <a:ext cx="2310289" cy="365125"/>
          </a:xfrm>
          <a:prstGeom prst="rect">
            <a:avLst/>
          </a:prstGeom>
        </p:spPr>
        <p:txBody>
          <a:bodyPr/>
          <a:lstStyle/>
          <a:p>
            <a:fld id="{28C9F369-12F0-4DA2-95FB-ABD48C621144}" type="datetimeFigureOut">
              <a:rPr lang="en-GB" smtClean="0"/>
              <a:t>24/02/2017</a:t>
            </a:fld>
            <a:endParaRPr lang="en-GB" dirty="0"/>
          </a:p>
        </p:txBody>
      </p:sp>
      <p:sp>
        <p:nvSpPr>
          <p:cNvPr id="5" name="Footer Placeholder 4"/>
          <p:cNvSpPr>
            <a:spLocks noGrp="1"/>
          </p:cNvSpPr>
          <p:nvPr>
            <p:ph type="ftr" sz="quarter" idx="11"/>
          </p:nvPr>
        </p:nvSpPr>
        <p:spPr>
          <a:xfrm>
            <a:off x="3382923" y="6356351"/>
            <a:ext cx="3135392"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7095887" y="6356351"/>
            <a:ext cx="2310289" cy="365125"/>
          </a:xfrm>
          <a:prstGeom prst="rect">
            <a:avLst/>
          </a:prstGeom>
        </p:spPr>
        <p:txBody>
          <a:bodyPr/>
          <a:lstStyle/>
          <a:p>
            <a:fld id="{5F935FAE-ED2E-426B-9C81-FE655737ADEC}" type="slidenum">
              <a:rPr lang="en-GB" smtClean="0"/>
              <a:t>‹#›</a:t>
            </a:fld>
            <a:endParaRPr lang="en-GB" dirty="0"/>
          </a:p>
        </p:txBody>
      </p:sp>
    </p:spTree>
    <p:extLst>
      <p:ext uri="{BB962C8B-B14F-4D97-AF65-F5344CB8AC3E}">
        <p14:creationId xmlns:p14="http://schemas.microsoft.com/office/powerpoint/2010/main" val="2893478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062" y="6356351"/>
            <a:ext cx="2310289" cy="365125"/>
          </a:xfrm>
          <a:prstGeom prst="rect">
            <a:avLst/>
          </a:prstGeom>
        </p:spPr>
        <p:txBody>
          <a:bodyPr/>
          <a:lstStyle>
            <a:lvl1pPr eaLnBrk="0" fontAlgn="base" hangingPunct="0">
              <a:spcBef>
                <a:spcPct val="0"/>
              </a:spcBef>
              <a:spcAft>
                <a:spcPct val="0"/>
              </a:spcAft>
              <a:defRPr>
                <a:latin typeface="Lucida Handwriting" pitchFamily="66" charset="0"/>
              </a:defRPr>
            </a:lvl1pPr>
          </a:lstStyle>
          <a:p>
            <a:pPr>
              <a:defRPr/>
            </a:pPr>
            <a:fld id="{6101B6C4-A783-4F47-9C60-A0916C305176}" type="datetimeFigureOut">
              <a:rPr lang="tr-TR"/>
              <a:pPr>
                <a:defRPr/>
              </a:pPr>
              <a:t>24.02.2017</a:t>
            </a:fld>
            <a:endParaRPr lang="tr-TR"/>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Lucida Handwriting" pitchFamily="66" charset="0"/>
              </a:defRPr>
            </a:lvl1pPr>
          </a:lstStyle>
          <a:p>
            <a:pPr>
              <a:defRPr/>
            </a:pPr>
            <a:endParaRPr lang="tr-TR"/>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Lucida Handwriting" pitchFamily="66" charset="0"/>
              </a:defRPr>
            </a:lvl1pPr>
          </a:lstStyle>
          <a:p>
            <a:pPr>
              <a:defRPr/>
            </a:pPr>
            <a:fld id="{A8F2734D-4BD4-4A10-9BE1-93B8768A6A65}" type="slidenum">
              <a:rPr lang="tr-TR"/>
              <a:pPr>
                <a:defRPr/>
              </a:pPr>
              <a:t>‹#›</a:t>
            </a:fld>
            <a:endParaRPr lang="tr-TR"/>
          </a:p>
        </p:txBody>
      </p:sp>
    </p:spTree>
    <p:extLst>
      <p:ext uri="{BB962C8B-B14F-4D97-AF65-F5344CB8AC3E}">
        <p14:creationId xmlns:p14="http://schemas.microsoft.com/office/powerpoint/2010/main" val="3964095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nd objec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B20BAC0-81E7-465F-BD3E-11AB9657F160}" type="slidenum">
              <a:rPr lang="en-GB" smtClean="0"/>
              <a:pPr/>
              <a:t>‹#›</a:t>
            </a:fld>
            <a:endParaRPr lang="en-GB" dirty="0"/>
          </a:p>
        </p:txBody>
      </p:sp>
      <p:sp>
        <p:nvSpPr>
          <p:cNvPr id="14" name="Text Placeholder 29"/>
          <p:cNvSpPr>
            <a:spLocks noGrp="1"/>
          </p:cNvSpPr>
          <p:nvPr>
            <p:ph type="body" sz="quarter" idx="11" hasCustomPrompt="1"/>
          </p:nvPr>
        </p:nvSpPr>
        <p:spPr>
          <a:xfrm>
            <a:off x="972000" y="810273"/>
            <a:ext cx="795610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chemeClr val="tx2"/>
                </a:solidFill>
                <a:effectLst/>
                <a:latin typeface="Verdana" pitchFamily="34" charset="0"/>
                <a:ea typeface="+mn-ea"/>
                <a:cs typeface="Arial" pitchFamily="34" charset="0"/>
              </a:defRPr>
            </a:lvl1pPr>
          </a:lstStyle>
          <a:p>
            <a:pPr lvl="0"/>
            <a:r>
              <a:rPr lang="en-US" dirty="0"/>
              <a:t>Subheading goes here</a:t>
            </a:r>
            <a:endParaRPr lang="en-GB" dirty="0"/>
          </a:p>
        </p:txBody>
      </p:sp>
      <p:sp>
        <p:nvSpPr>
          <p:cNvPr id="4" name="Title 3"/>
          <p:cNvSpPr>
            <a:spLocks noGrp="1"/>
          </p:cNvSpPr>
          <p:nvPr>
            <p:ph type="title"/>
          </p:nvPr>
        </p:nvSpPr>
        <p:spPr/>
        <p:txBody>
          <a:bodyPr/>
          <a:lstStyle/>
          <a:p>
            <a:r>
              <a:rPr lang="en-US"/>
              <a:t>Click to edit Master title style</a:t>
            </a:r>
            <a:endParaRPr lang="en-GB"/>
          </a:p>
        </p:txBody>
      </p:sp>
      <p:sp>
        <p:nvSpPr>
          <p:cNvPr id="5" name="Footer Placeholder 4"/>
          <p:cNvSpPr>
            <a:spLocks noGrp="1"/>
          </p:cNvSpPr>
          <p:nvPr>
            <p:ph type="ftr" sz="quarter" idx="12"/>
          </p:nvPr>
        </p:nvSpPr>
        <p:spPr/>
        <p:txBody>
          <a:bodyPr/>
          <a:lstStyle/>
          <a:p>
            <a:r>
              <a:rPr lang="en-GB" dirty="0"/>
              <a:t>Presentation heading | Date Month Year</a:t>
            </a:r>
          </a:p>
        </p:txBody>
      </p:sp>
      <p:sp>
        <p:nvSpPr>
          <p:cNvPr id="7" name="Text Placeholder 6"/>
          <p:cNvSpPr>
            <a:spLocks noGrp="1"/>
          </p:cNvSpPr>
          <p:nvPr>
            <p:ph type="body" sz="quarter" idx="13"/>
          </p:nvPr>
        </p:nvSpPr>
        <p:spPr>
          <a:xfrm>
            <a:off x="971550" y="1603375"/>
            <a:ext cx="3802063" cy="4548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6"/>
          <p:cNvSpPr>
            <a:spLocks noGrp="1"/>
          </p:cNvSpPr>
          <p:nvPr>
            <p:ph type="body" sz="quarter" idx="14"/>
          </p:nvPr>
        </p:nvSpPr>
        <p:spPr>
          <a:xfrm>
            <a:off x="5129213" y="1603375"/>
            <a:ext cx="3802063" cy="4548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02841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3/4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B20BAC0-81E7-465F-BD3E-11AB9657F160}" type="slidenum">
              <a:rPr lang="en-GB" smtClean="0"/>
              <a:pPr/>
              <a:t>‹#›</a:t>
            </a:fld>
            <a:endParaRPr lang="en-GB" dirty="0"/>
          </a:p>
        </p:txBody>
      </p:sp>
      <p:sp>
        <p:nvSpPr>
          <p:cNvPr id="11" name="Text Placeholder 29"/>
          <p:cNvSpPr>
            <a:spLocks noGrp="1"/>
          </p:cNvSpPr>
          <p:nvPr>
            <p:ph type="body" sz="quarter" idx="12" hasCustomPrompt="1"/>
          </p:nvPr>
        </p:nvSpPr>
        <p:spPr>
          <a:xfrm>
            <a:off x="972000" y="810273"/>
            <a:ext cx="797515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chemeClr val="tx2"/>
                </a:solidFill>
                <a:effectLst/>
                <a:latin typeface="Verdana" pitchFamily="34" charset="0"/>
                <a:ea typeface="+mn-ea"/>
                <a:cs typeface="Arial" pitchFamily="34" charset="0"/>
              </a:defRPr>
            </a:lvl1pPr>
          </a:lstStyle>
          <a:p>
            <a:pPr lvl="0"/>
            <a:r>
              <a:rPr lang="en-US" dirty="0"/>
              <a:t>Subheading goes here</a:t>
            </a:r>
            <a:endParaRPr lang="en-GB" dirty="0"/>
          </a:p>
        </p:txBody>
      </p:sp>
      <p:sp>
        <p:nvSpPr>
          <p:cNvPr id="6" name="Footer Placeholder 5"/>
          <p:cNvSpPr>
            <a:spLocks noGrp="1"/>
          </p:cNvSpPr>
          <p:nvPr>
            <p:ph type="ftr" sz="quarter" idx="13"/>
          </p:nvPr>
        </p:nvSpPr>
        <p:spPr/>
        <p:txBody>
          <a:bodyPr/>
          <a:lstStyle/>
          <a:p>
            <a:r>
              <a:rPr lang="en-GB" dirty="0"/>
              <a:t>Presentation heading | Date Month Year</a:t>
            </a:r>
          </a:p>
        </p:txBody>
      </p:sp>
      <p:sp>
        <p:nvSpPr>
          <p:cNvPr id="10" name="Title 9"/>
          <p:cNvSpPr>
            <a:spLocks noGrp="1"/>
          </p:cNvSpPr>
          <p:nvPr>
            <p:ph type="title"/>
          </p:nvPr>
        </p:nvSpPr>
        <p:spPr/>
        <p:txBody>
          <a:bodyPr/>
          <a:lstStyle/>
          <a:p>
            <a:r>
              <a:rPr lang="en-US"/>
              <a:t>Click to edit Master title style</a:t>
            </a:r>
            <a:endParaRPr lang="en-GB"/>
          </a:p>
        </p:txBody>
      </p:sp>
      <p:sp>
        <p:nvSpPr>
          <p:cNvPr id="13" name="Text Placeholder 12"/>
          <p:cNvSpPr>
            <a:spLocks noGrp="1"/>
          </p:cNvSpPr>
          <p:nvPr>
            <p:ph type="body" sz="quarter" idx="14"/>
          </p:nvPr>
        </p:nvSpPr>
        <p:spPr>
          <a:xfrm>
            <a:off x="971550" y="1603375"/>
            <a:ext cx="3802063" cy="4548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14"/>
          <p:cNvSpPr>
            <a:spLocks noGrp="1"/>
          </p:cNvSpPr>
          <p:nvPr>
            <p:ph type="pic" sz="quarter" idx="15"/>
          </p:nvPr>
        </p:nvSpPr>
        <p:spPr>
          <a:xfrm>
            <a:off x="5129213" y="1603375"/>
            <a:ext cx="3817937" cy="4548188"/>
          </a:xfrm>
        </p:spPr>
        <p:txBody>
          <a:bodyPr/>
          <a:lstStyle/>
          <a:p>
            <a:r>
              <a:rPr lang="en-US" dirty="0"/>
              <a:t>Click icon to add picture</a:t>
            </a:r>
            <a:endParaRPr lang="en-GB" dirty="0"/>
          </a:p>
        </p:txBody>
      </p:sp>
    </p:spTree>
    <p:extLst>
      <p:ext uri="{BB962C8B-B14F-4D97-AF65-F5344CB8AC3E}">
        <p14:creationId xmlns:p14="http://schemas.microsoft.com/office/powerpoint/2010/main" val="1358506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B20BAC0-81E7-465F-BD3E-11AB9657F160}" type="slidenum">
              <a:rPr lang="en-GB" smtClean="0"/>
              <a:pPr/>
              <a:t>‹#›</a:t>
            </a:fld>
            <a:endParaRPr lang="en-GB" dirty="0"/>
          </a:p>
        </p:txBody>
      </p:sp>
      <p:sp>
        <p:nvSpPr>
          <p:cNvPr id="19" name="Text Placeholder 29"/>
          <p:cNvSpPr>
            <a:spLocks noGrp="1"/>
          </p:cNvSpPr>
          <p:nvPr>
            <p:ph type="body" sz="quarter" idx="11" hasCustomPrompt="1"/>
          </p:nvPr>
        </p:nvSpPr>
        <p:spPr>
          <a:xfrm>
            <a:off x="972000" y="810273"/>
            <a:ext cx="795610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chemeClr val="tx2"/>
                </a:solidFill>
                <a:effectLst/>
                <a:latin typeface="Verdana" pitchFamily="34" charset="0"/>
                <a:ea typeface="+mn-ea"/>
                <a:cs typeface="Arial" pitchFamily="34" charset="0"/>
              </a:defRPr>
            </a:lvl1pPr>
          </a:lstStyle>
          <a:p>
            <a:pPr lvl="0"/>
            <a:r>
              <a:rPr lang="en-US" dirty="0"/>
              <a:t>Subheading goes here</a:t>
            </a:r>
            <a:endParaRPr lang="en-GB" dirty="0"/>
          </a:p>
        </p:txBody>
      </p:sp>
      <p:sp>
        <p:nvSpPr>
          <p:cNvPr id="4" name="Title 3"/>
          <p:cNvSpPr>
            <a:spLocks noGrp="1"/>
          </p:cNvSpPr>
          <p:nvPr>
            <p:ph type="title"/>
          </p:nvPr>
        </p:nvSpPr>
        <p:spPr/>
        <p:txBody>
          <a:bodyPr/>
          <a:lstStyle/>
          <a:p>
            <a:r>
              <a:rPr lang="en-US"/>
              <a:t>Click to edit Master title style</a:t>
            </a:r>
            <a:endParaRPr lang="en-GB"/>
          </a:p>
        </p:txBody>
      </p:sp>
      <p:sp>
        <p:nvSpPr>
          <p:cNvPr id="5" name="Footer Placeholder 4"/>
          <p:cNvSpPr>
            <a:spLocks noGrp="1"/>
          </p:cNvSpPr>
          <p:nvPr>
            <p:ph type="ftr" sz="quarter" idx="12"/>
          </p:nvPr>
        </p:nvSpPr>
        <p:spPr/>
        <p:txBody>
          <a:bodyPr/>
          <a:lstStyle/>
          <a:p>
            <a:r>
              <a:rPr lang="en-GB" dirty="0"/>
              <a:t>Presentation heading | Date Month Year</a:t>
            </a:r>
          </a:p>
        </p:txBody>
      </p:sp>
      <p:sp>
        <p:nvSpPr>
          <p:cNvPr id="9" name="Text Placeholder 8"/>
          <p:cNvSpPr>
            <a:spLocks noGrp="1"/>
          </p:cNvSpPr>
          <p:nvPr>
            <p:ph type="body" sz="quarter" idx="13"/>
          </p:nvPr>
        </p:nvSpPr>
        <p:spPr>
          <a:xfrm>
            <a:off x="971550" y="1603375"/>
            <a:ext cx="6091238" cy="4548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p:cNvSpPr>
            <a:spLocks noGrp="1"/>
          </p:cNvSpPr>
          <p:nvPr>
            <p:ph type="body" sz="quarter" idx="14" hasCustomPrompt="1"/>
          </p:nvPr>
        </p:nvSpPr>
        <p:spPr>
          <a:xfrm>
            <a:off x="7185025" y="4460875"/>
            <a:ext cx="1743075" cy="1690688"/>
          </a:xfrm>
        </p:spPr>
        <p:txBody>
          <a:bodyPr anchor="b">
            <a:noAutofit/>
          </a:bodyPr>
          <a:lstStyle>
            <a:lvl1pPr>
              <a:defRPr sz="1200" b="0">
                <a:solidFill>
                  <a:srgbClr val="4E4E4E"/>
                </a:solidFill>
              </a:defRPr>
            </a:lvl1pPr>
            <a:lvl2pPr>
              <a:defRPr sz="1200"/>
            </a:lvl2pPr>
            <a:lvl3pPr>
              <a:defRPr sz="1200"/>
            </a:lvl3pPr>
            <a:lvl4pPr>
              <a:defRPr sz="1200"/>
            </a:lvl4pPr>
            <a:lvl5pPr>
              <a:defRPr sz="1200"/>
            </a:lvl5pPr>
          </a:lstStyle>
          <a:p>
            <a:pPr lvl="0"/>
            <a:r>
              <a:rPr lang="en-US" dirty="0"/>
              <a:t>Second level</a:t>
            </a:r>
          </a:p>
        </p:txBody>
      </p:sp>
    </p:spTree>
    <p:extLst>
      <p:ext uri="{BB962C8B-B14F-4D97-AF65-F5344CB8AC3E}">
        <p14:creationId xmlns:p14="http://schemas.microsoft.com/office/powerpoint/2010/main" val="2063213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B20BAC0-81E7-465F-BD3E-11AB9657F160}" type="slidenum">
              <a:rPr lang="en-GB" smtClean="0"/>
              <a:pPr/>
              <a:t>‹#›</a:t>
            </a:fld>
            <a:endParaRPr lang="en-GB" dirty="0"/>
          </a:p>
        </p:txBody>
      </p:sp>
      <p:sp>
        <p:nvSpPr>
          <p:cNvPr id="19" name="Text Placeholder 29"/>
          <p:cNvSpPr>
            <a:spLocks noGrp="1"/>
          </p:cNvSpPr>
          <p:nvPr>
            <p:ph type="body" sz="quarter" idx="11" hasCustomPrompt="1"/>
          </p:nvPr>
        </p:nvSpPr>
        <p:spPr>
          <a:xfrm>
            <a:off x="972000" y="810273"/>
            <a:ext cx="795610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chemeClr val="tx2"/>
                </a:solidFill>
                <a:effectLst/>
                <a:latin typeface="Verdana" pitchFamily="34" charset="0"/>
                <a:ea typeface="+mn-ea"/>
                <a:cs typeface="Arial" pitchFamily="34" charset="0"/>
              </a:defRPr>
            </a:lvl1pPr>
          </a:lstStyle>
          <a:p>
            <a:pPr lvl="0"/>
            <a:r>
              <a:rPr lang="en-US" dirty="0"/>
              <a:t>Subheading goes here</a:t>
            </a:r>
            <a:endParaRPr lang="en-GB" dirty="0"/>
          </a:p>
        </p:txBody>
      </p:sp>
      <p:sp>
        <p:nvSpPr>
          <p:cNvPr id="4" name="Title 3"/>
          <p:cNvSpPr>
            <a:spLocks noGrp="1"/>
          </p:cNvSpPr>
          <p:nvPr>
            <p:ph type="title"/>
          </p:nvPr>
        </p:nvSpPr>
        <p:spPr/>
        <p:txBody>
          <a:bodyPr/>
          <a:lstStyle/>
          <a:p>
            <a:r>
              <a:rPr lang="en-US"/>
              <a:t>Click to edit Master title style</a:t>
            </a:r>
            <a:endParaRPr lang="en-GB"/>
          </a:p>
        </p:txBody>
      </p:sp>
      <p:sp>
        <p:nvSpPr>
          <p:cNvPr id="5" name="Footer Placeholder 4"/>
          <p:cNvSpPr>
            <a:spLocks noGrp="1"/>
          </p:cNvSpPr>
          <p:nvPr>
            <p:ph type="ftr" sz="quarter" idx="12"/>
          </p:nvPr>
        </p:nvSpPr>
        <p:spPr/>
        <p:txBody>
          <a:bodyPr/>
          <a:lstStyle/>
          <a:p>
            <a:r>
              <a:rPr lang="en-GB" dirty="0"/>
              <a:t>Presentation heading | Date Month Year</a:t>
            </a:r>
          </a:p>
        </p:txBody>
      </p:sp>
    </p:spTree>
    <p:extLst>
      <p:ext uri="{BB962C8B-B14F-4D97-AF65-F5344CB8AC3E}">
        <p14:creationId xmlns:p14="http://schemas.microsoft.com/office/powerpoint/2010/main" val="1801690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1 Long ">
    <p:spTree>
      <p:nvGrpSpPr>
        <p:cNvPr id="1" name=""/>
        <p:cNvGrpSpPr/>
        <p:nvPr/>
      </p:nvGrpSpPr>
      <p:grpSpPr>
        <a:xfrm>
          <a:off x="0" y="0"/>
          <a:ext cx="0" cy="0"/>
          <a:chOff x="0" y="0"/>
          <a:chExt cx="0" cy="0"/>
        </a:xfrm>
      </p:grpSpPr>
      <p:pic>
        <p:nvPicPr>
          <p:cNvPr id="2" name="Picture 2" descr="O:\Brandguild\Projects\BRG008_MacEd template (Bridget Ruffell)\1. Client source files\MacEd_PPT_elements_210514\Images\Group_adj.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0135" b="4713"/>
          <a:stretch/>
        </p:blipFill>
        <p:spPr bwMode="auto">
          <a:xfrm>
            <a:off x="-1" y="0"/>
            <a:ext cx="98933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p:cNvSpPr>
            <a:spLocks noChangeAspect="1" noChangeArrowheads="1" noTextEdit="1"/>
          </p:cNvSpPr>
          <p:nvPr userDrawn="1"/>
        </p:nvSpPr>
        <p:spPr bwMode="auto">
          <a:xfrm>
            <a:off x="-4763" y="0"/>
            <a:ext cx="9898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7"/>
          <p:cNvSpPr>
            <a:spLocks/>
          </p:cNvSpPr>
          <p:nvPr userDrawn="1"/>
        </p:nvSpPr>
        <p:spPr bwMode="auto">
          <a:xfrm>
            <a:off x="0"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rgbClr val="D51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pic>
        <p:nvPicPr>
          <p:cNvPr id="13"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01482" y="5859717"/>
            <a:ext cx="8279833" cy="840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33" b="1"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a:t>HEADLINE GOES HERE</a:t>
            </a:r>
            <a:endParaRPr lang="en-GB" dirty="0"/>
          </a:p>
        </p:txBody>
      </p:sp>
      <p:sp>
        <p:nvSpPr>
          <p:cNvPr id="17"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44"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err="1"/>
              <a:t>Subheadline</a:t>
            </a:r>
            <a:r>
              <a:rPr lang="en-US" dirty="0"/>
              <a:t> goes here</a:t>
            </a:r>
            <a:endParaRPr lang="en-GB" dirty="0"/>
          </a:p>
        </p:txBody>
      </p:sp>
      <p:sp>
        <p:nvSpPr>
          <p:cNvPr id="18" name="Text Placeholder 1023"/>
          <p:cNvSpPr>
            <a:spLocks noGrp="1"/>
          </p:cNvSpPr>
          <p:nvPr>
            <p:ph type="body" sz="quarter" idx="12" hasCustomPrompt="1"/>
          </p:nvPr>
        </p:nvSpPr>
        <p:spPr>
          <a:xfrm>
            <a:off x="972000" y="1436836"/>
            <a:ext cx="3865563" cy="166687"/>
          </a:xfrm>
          <a:prstGeom prst="rect">
            <a:avLst/>
          </a:prstGeom>
        </p:spPr>
        <p:txBody>
          <a:bodyPr lIns="0" tIns="0" rIns="0" bIns="0"/>
          <a:lstStyle>
            <a:lvl1pPr marL="0" indent="0">
              <a:buFontTx/>
              <a:buNone/>
              <a:defRPr kumimoji="0" lang="en-GB" sz="1150"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a:t>Date Month Year</a:t>
            </a:r>
            <a:endParaRPr lang="en-GB" dirty="0"/>
          </a:p>
        </p:txBody>
      </p:sp>
      <p:pic>
        <p:nvPicPr>
          <p:cNvPr id="3" name="Picture 2" descr="MELL.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34547"/>
          <a:stretch/>
        </p:blipFill>
        <p:spPr>
          <a:xfrm>
            <a:off x="7433336" y="5943569"/>
            <a:ext cx="2467902" cy="914431"/>
          </a:xfrm>
          <a:prstGeom prst="rect">
            <a:avLst/>
          </a:prstGeom>
        </p:spPr>
      </p:pic>
    </p:spTree>
    <p:extLst>
      <p:ext uri="{BB962C8B-B14F-4D97-AF65-F5344CB8AC3E}">
        <p14:creationId xmlns:p14="http://schemas.microsoft.com/office/powerpoint/2010/main" val="3212965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1 Short ">
    <p:spTree>
      <p:nvGrpSpPr>
        <p:cNvPr id="1" name=""/>
        <p:cNvGrpSpPr/>
        <p:nvPr/>
      </p:nvGrpSpPr>
      <p:grpSpPr>
        <a:xfrm>
          <a:off x="0" y="0"/>
          <a:ext cx="0" cy="0"/>
          <a:chOff x="0" y="0"/>
          <a:chExt cx="0" cy="0"/>
        </a:xfrm>
      </p:grpSpPr>
      <p:pic>
        <p:nvPicPr>
          <p:cNvPr id="2" name="Picture 2" descr="O:\Brandguild\Projects\BRG008_MacEd template (Bridget Ruffell)\1. Client source files\MacEd_PPT_elements_210514\Images\Group_adj.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0135" b="4713"/>
          <a:stretch/>
        </p:blipFill>
        <p:spPr bwMode="auto">
          <a:xfrm>
            <a:off x="-1" y="0"/>
            <a:ext cx="98933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p:cNvSpPr>
            <a:spLocks noChangeAspect="1" noChangeArrowheads="1" noTextEdit="1"/>
          </p:cNvSpPr>
          <p:nvPr userDrawn="1"/>
        </p:nvSpPr>
        <p:spPr bwMode="auto">
          <a:xfrm>
            <a:off x="-4763" y="0"/>
            <a:ext cx="9898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7"/>
          <p:cNvSpPr>
            <a:spLocks/>
          </p:cNvSpPr>
          <p:nvPr userDrawn="1"/>
        </p:nvSpPr>
        <p:spPr bwMode="auto">
          <a:xfrm>
            <a:off x="0"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rgbClr val="D51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6"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33" b="1"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a:t>HEADLINE GOES HERE</a:t>
            </a:r>
            <a:endParaRPr lang="en-GB" dirty="0"/>
          </a:p>
        </p:txBody>
      </p:sp>
      <p:sp>
        <p:nvSpPr>
          <p:cNvPr id="17"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44"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err="1"/>
              <a:t>Subheadline</a:t>
            </a:r>
            <a:r>
              <a:rPr lang="en-US" dirty="0"/>
              <a:t> goes here</a:t>
            </a:r>
            <a:endParaRPr lang="en-GB" dirty="0"/>
          </a:p>
        </p:txBody>
      </p:sp>
      <p:sp>
        <p:nvSpPr>
          <p:cNvPr id="18" name="Text Placeholder 1023"/>
          <p:cNvSpPr>
            <a:spLocks noGrp="1"/>
          </p:cNvSpPr>
          <p:nvPr>
            <p:ph type="body" sz="quarter" idx="12" hasCustomPrompt="1"/>
          </p:nvPr>
        </p:nvSpPr>
        <p:spPr>
          <a:xfrm>
            <a:off x="972000" y="1436836"/>
            <a:ext cx="3865563" cy="166687"/>
          </a:xfrm>
          <a:prstGeom prst="rect">
            <a:avLst/>
          </a:prstGeom>
        </p:spPr>
        <p:txBody>
          <a:bodyPr lIns="0" tIns="0" rIns="0" bIns="0"/>
          <a:lstStyle>
            <a:lvl1pPr marL="0" indent="0">
              <a:buFontTx/>
              <a:buNone/>
              <a:defRPr kumimoji="0" lang="en-GB" sz="1150"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a:t>Date Month Year</a:t>
            </a:r>
            <a:endParaRPr lang="en-GB" dirty="0"/>
          </a:p>
        </p:txBody>
      </p:sp>
      <p:sp>
        <p:nvSpPr>
          <p:cNvPr id="12" name="Freeform 26"/>
          <p:cNvSpPr>
            <a:spLocks/>
          </p:cNvSpPr>
          <p:nvPr userDrawn="1"/>
        </p:nvSpPr>
        <p:spPr bwMode="auto">
          <a:xfrm>
            <a:off x="5513388" y="5867485"/>
            <a:ext cx="4197349" cy="861716"/>
          </a:xfrm>
          <a:custGeom>
            <a:avLst/>
            <a:gdLst>
              <a:gd name="T0" fmla="*/ 6 w 1326"/>
              <a:gd name="T1" fmla="*/ 272 h 272"/>
              <a:gd name="T2" fmla="*/ 1326 w 1326"/>
              <a:gd name="T3" fmla="*/ 272 h 272"/>
              <a:gd name="T4" fmla="*/ 1326 w 1326"/>
              <a:gd name="T5" fmla="*/ 0 h 272"/>
              <a:gd name="T6" fmla="*/ 304 w 1326"/>
              <a:gd name="T7" fmla="*/ 0 h 272"/>
              <a:gd name="T8" fmla="*/ 6 w 1326"/>
              <a:gd name="T9" fmla="*/ 225 h 272"/>
              <a:gd name="T10" fmla="*/ 0 w 1326"/>
              <a:gd name="T11" fmla="*/ 272 h 272"/>
              <a:gd name="T12" fmla="*/ 6 w 1326"/>
              <a:gd name="T13" fmla="*/ 272 h 272"/>
            </a:gdLst>
            <a:ahLst/>
            <a:cxnLst>
              <a:cxn ang="0">
                <a:pos x="T0" y="T1"/>
              </a:cxn>
              <a:cxn ang="0">
                <a:pos x="T2" y="T3"/>
              </a:cxn>
              <a:cxn ang="0">
                <a:pos x="T4" y="T5"/>
              </a:cxn>
              <a:cxn ang="0">
                <a:pos x="T6" y="T7"/>
              </a:cxn>
              <a:cxn ang="0">
                <a:pos x="T8" y="T9"/>
              </a:cxn>
              <a:cxn ang="0">
                <a:pos x="T10" y="T11"/>
              </a:cxn>
              <a:cxn ang="0">
                <a:pos x="T12" y="T13"/>
              </a:cxn>
            </a:cxnLst>
            <a:rect l="0" t="0" r="r" b="b"/>
            <a:pathLst>
              <a:path w="1326" h="272">
                <a:moveTo>
                  <a:pt x="6" y="272"/>
                </a:moveTo>
                <a:cubicBezTo>
                  <a:pt x="1326" y="272"/>
                  <a:pt x="1326" y="272"/>
                  <a:pt x="1326" y="272"/>
                </a:cubicBezTo>
                <a:cubicBezTo>
                  <a:pt x="1326" y="0"/>
                  <a:pt x="1326" y="0"/>
                  <a:pt x="1326" y="0"/>
                </a:cubicBezTo>
                <a:cubicBezTo>
                  <a:pt x="304" y="0"/>
                  <a:pt x="304" y="0"/>
                  <a:pt x="304" y="0"/>
                </a:cubicBezTo>
                <a:cubicBezTo>
                  <a:pt x="167" y="0"/>
                  <a:pt x="40" y="19"/>
                  <a:pt x="6" y="225"/>
                </a:cubicBezTo>
                <a:cubicBezTo>
                  <a:pt x="6" y="225"/>
                  <a:pt x="1" y="257"/>
                  <a:pt x="0" y="272"/>
                </a:cubicBezTo>
                <a:lnTo>
                  <a:pt x="6" y="2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pic>
        <p:nvPicPr>
          <p:cNvPr id="3" name="Picture 2" descr="MELL.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34547"/>
          <a:stretch/>
        </p:blipFill>
        <p:spPr>
          <a:xfrm>
            <a:off x="7433336" y="5943569"/>
            <a:ext cx="2467902" cy="914431"/>
          </a:xfrm>
          <a:prstGeom prst="rect">
            <a:avLst/>
          </a:prstGeom>
        </p:spPr>
      </p:pic>
    </p:spTree>
    <p:extLst>
      <p:ext uri="{BB962C8B-B14F-4D97-AF65-F5344CB8AC3E}">
        <p14:creationId xmlns:p14="http://schemas.microsoft.com/office/powerpoint/2010/main" val="488893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3 (Insert Picture)">
    <p:spTree>
      <p:nvGrpSpPr>
        <p:cNvPr id="1" name=""/>
        <p:cNvGrpSpPr/>
        <p:nvPr/>
      </p:nvGrpSpPr>
      <p:grpSpPr>
        <a:xfrm>
          <a:off x="0" y="0"/>
          <a:ext cx="0" cy="0"/>
          <a:chOff x="0" y="0"/>
          <a:chExt cx="0" cy="0"/>
        </a:xfrm>
      </p:grpSpPr>
      <p:sp>
        <p:nvSpPr>
          <p:cNvPr id="5" name="AutoShape 4"/>
          <p:cNvSpPr>
            <a:spLocks noChangeAspect="1" noChangeArrowheads="1" noTextEdit="1"/>
          </p:cNvSpPr>
          <p:nvPr userDrawn="1"/>
        </p:nvSpPr>
        <p:spPr bwMode="auto">
          <a:xfrm>
            <a:off x="-4763" y="0"/>
            <a:ext cx="9898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33" b="1"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a:t>HEADLINE GOES HERE</a:t>
            </a:r>
            <a:endParaRPr lang="en-GB" dirty="0"/>
          </a:p>
        </p:txBody>
      </p:sp>
      <p:sp>
        <p:nvSpPr>
          <p:cNvPr id="17"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44"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err="1"/>
              <a:t>Subheadline</a:t>
            </a:r>
            <a:r>
              <a:rPr lang="en-US" dirty="0"/>
              <a:t> goes here</a:t>
            </a:r>
            <a:endParaRPr lang="en-GB" dirty="0"/>
          </a:p>
        </p:txBody>
      </p:sp>
      <p:sp>
        <p:nvSpPr>
          <p:cNvPr id="18" name="Text Placeholder 1023"/>
          <p:cNvSpPr>
            <a:spLocks noGrp="1"/>
          </p:cNvSpPr>
          <p:nvPr>
            <p:ph type="body" sz="quarter" idx="12" hasCustomPrompt="1"/>
          </p:nvPr>
        </p:nvSpPr>
        <p:spPr>
          <a:xfrm>
            <a:off x="972000" y="1436836"/>
            <a:ext cx="3865563" cy="166687"/>
          </a:xfrm>
          <a:prstGeom prst="rect">
            <a:avLst/>
          </a:prstGeom>
        </p:spPr>
        <p:txBody>
          <a:bodyPr lIns="0" tIns="0" rIns="0" bIns="0"/>
          <a:lstStyle>
            <a:lvl1pPr marL="0" indent="0">
              <a:buFontTx/>
              <a:buNone/>
              <a:defRPr kumimoji="0" lang="en-GB" sz="1150"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a:t>Date Month Year</a:t>
            </a:r>
            <a:endParaRPr lang="en-GB" dirty="0"/>
          </a:p>
        </p:txBody>
      </p:sp>
    </p:spTree>
    <p:extLst>
      <p:ext uri="{BB962C8B-B14F-4D97-AF65-F5344CB8AC3E}">
        <p14:creationId xmlns:p14="http://schemas.microsoft.com/office/powerpoint/2010/main" val="2848624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4 (Dark)">
    <p:spTree>
      <p:nvGrpSpPr>
        <p:cNvPr id="1" name=""/>
        <p:cNvGrpSpPr/>
        <p:nvPr/>
      </p:nvGrpSpPr>
      <p:grpSpPr>
        <a:xfrm>
          <a:off x="0" y="0"/>
          <a:ext cx="0" cy="0"/>
          <a:chOff x="0" y="0"/>
          <a:chExt cx="0" cy="0"/>
        </a:xfrm>
      </p:grpSpPr>
      <p:sp>
        <p:nvSpPr>
          <p:cNvPr id="5" name="AutoShape 4"/>
          <p:cNvSpPr>
            <a:spLocks noChangeAspect="1" noChangeArrowheads="1" noTextEdit="1"/>
          </p:cNvSpPr>
          <p:nvPr userDrawn="1"/>
        </p:nvSpPr>
        <p:spPr bwMode="auto">
          <a:xfrm>
            <a:off x="-4763" y="0"/>
            <a:ext cx="9898063" cy="6858000"/>
          </a:xfrm>
          <a:prstGeom prst="rect">
            <a:avLst/>
          </a:prstGeom>
          <a:solidFill>
            <a:srgbClr val="4E4E4E"/>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7"/>
          <p:cNvSpPr>
            <a:spLocks/>
          </p:cNvSpPr>
          <p:nvPr userDrawn="1"/>
        </p:nvSpPr>
        <p:spPr bwMode="auto">
          <a:xfrm>
            <a:off x="0"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rgbClr val="D51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6" name="Freeform 26"/>
          <p:cNvSpPr>
            <a:spLocks/>
          </p:cNvSpPr>
          <p:nvPr userDrawn="1"/>
        </p:nvSpPr>
        <p:spPr bwMode="auto">
          <a:xfrm>
            <a:off x="5513388" y="5867485"/>
            <a:ext cx="4197349" cy="861716"/>
          </a:xfrm>
          <a:custGeom>
            <a:avLst/>
            <a:gdLst>
              <a:gd name="T0" fmla="*/ 6 w 1326"/>
              <a:gd name="T1" fmla="*/ 272 h 272"/>
              <a:gd name="T2" fmla="*/ 1326 w 1326"/>
              <a:gd name="T3" fmla="*/ 272 h 272"/>
              <a:gd name="T4" fmla="*/ 1326 w 1326"/>
              <a:gd name="T5" fmla="*/ 0 h 272"/>
              <a:gd name="T6" fmla="*/ 304 w 1326"/>
              <a:gd name="T7" fmla="*/ 0 h 272"/>
              <a:gd name="T8" fmla="*/ 6 w 1326"/>
              <a:gd name="T9" fmla="*/ 225 h 272"/>
              <a:gd name="T10" fmla="*/ 0 w 1326"/>
              <a:gd name="T11" fmla="*/ 272 h 272"/>
              <a:gd name="T12" fmla="*/ 6 w 1326"/>
              <a:gd name="T13" fmla="*/ 272 h 272"/>
            </a:gdLst>
            <a:ahLst/>
            <a:cxnLst>
              <a:cxn ang="0">
                <a:pos x="T0" y="T1"/>
              </a:cxn>
              <a:cxn ang="0">
                <a:pos x="T2" y="T3"/>
              </a:cxn>
              <a:cxn ang="0">
                <a:pos x="T4" y="T5"/>
              </a:cxn>
              <a:cxn ang="0">
                <a:pos x="T6" y="T7"/>
              </a:cxn>
              <a:cxn ang="0">
                <a:pos x="T8" y="T9"/>
              </a:cxn>
              <a:cxn ang="0">
                <a:pos x="T10" y="T11"/>
              </a:cxn>
              <a:cxn ang="0">
                <a:pos x="T12" y="T13"/>
              </a:cxn>
            </a:cxnLst>
            <a:rect l="0" t="0" r="r" b="b"/>
            <a:pathLst>
              <a:path w="1326" h="272">
                <a:moveTo>
                  <a:pt x="6" y="272"/>
                </a:moveTo>
                <a:cubicBezTo>
                  <a:pt x="1326" y="272"/>
                  <a:pt x="1326" y="272"/>
                  <a:pt x="1326" y="272"/>
                </a:cubicBezTo>
                <a:cubicBezTo>
                  <a:pt x="1326" y="0"/>
                  <a:pt x="1326" y="0"/>
                  <a:pt x="1326" y="0"/>
                </a:cubicBezTo>
                <a:cubicBezTo>
                  <a:pt x="304" y="0"/>
                  <a:pt x="304" y="0"/>
                  <a:pt x="304" y="0"/>
                </a:cubicBezTo>
                <a:cubicBezTo>
                  <a:pt x="167" y="0"/>
                  <a:pt x="40" y="19"/>
                  <a:pt x="6" y="225"/>
                </a:cubicBezTo>
                <a:cubicBezTo>
                  <a:pt x="6" y="225"/>
                  <a:pt x="1" y="257"/>
                  <a:pt x="0" y="272"/>
                </a:cubicBezTo>
                <a:lnTo>
                  <a:pt x="6" y="2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33" b="1"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a:t>HEADLINE GOES HERE</a:t>
            </a:r>
            <a:endParaRPr lang="en-GB" dirty="0"/>
          </a:p>
        </p:txBody>
      </p:sp>
      <p:sp>
        <p:nvSpPr>
          <p:cNvPr id="19"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44"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err="1"/>
              <a:t>Subheadline</a:t>
            </a:r>
            <a:r>
              <a:rPr lang="en-US" dirty="0"/>
              <a:t> goes here</a:t>
            </a:r>
            <a:endParaRPr lang="en-GB" dirty="0"/>
          </a:p>
        </p:txBody>
      </p:sp>
      <p:sp>
        <p:nvSpPr>
          <p:cNvPr id="20" name="Text Placeholder 1023"/>
          <p:cNvSpPr>
            <a:spLocks noGrp="1"/>
          </p:cNvSpPr>
          <p:nvPr>
            <p:ph type="body" sz="quarter" idx="12" hasCustomPrompt="1"/>
          </p:nvPr>
        </p:nvSpPr>
        <p:spPr>
          <a:xfrm>
            <a:off x="972000" y="1436836"/>
            <a:ext cx="3865563" cy="166687"/>
          </a:xfrm>
          <a:prstGeom prst="rect">
            <a:avLst/>
          </a:prstGeom>
        </p:spPr>
        <p:txBody>
          <a:bodyPr lIns="0" tIns="0" rIns="0" bIns="0"/>
          <a:lstStyle>
            <a:lvl1pPr marL="0" indent="0">
              <a:buFontTx/>
              <a:buNone/>
              <a:defRPr kumimoji="0" lang="en-GB" sz="1150"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a:t>Date Month Year</a:t>
            </a:r>
            <a:endParaRPr lang="en-GB" dirty="0"/>
          </a:p>
        </p:txBody>
      </p:sp>
    </p:spTree>
    <p:extLst>
      <p:ext uri="{BB962C8B-B14F-4D97-AF65-F5344CB8AC3E}">
        <p14:creationId xmlns:p14="http://schemas.microsoft.com/office/powerpoint/2010/main" val="1463511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a:xfrm>
            <a:off x="502131" y="6454140"/>
            <a:ext cx="353546" cy="166053"/>
          </a:xfrm>
          <a:prstGeom prst="rect">
            <a:avLst/>
          </a:prstGeom>
        </p:spPr>
        <p:txBody>
          <a:bodyPr vert="horz" lIns="0" tIns="0" rIns="0" bIns="0" rtlCol="0" anchor="b"/>
          <a:lstStyle>
            <a:lvl1pPr algn="l">
              <a:defRPr sz="1000">
                <a:solidFill>
                  <a:srgbClr val="909090"/>
                </a:solidFill>
                <a:latin typeface="Verdana" panose="020B0604030504040204" pitchFamily="34" charset="0"/>
                <a:ea typeface="Verdana" panose="020B0604030504040204" pitchFamily="34" charset="0"/>
                <a:cs typeface="Verdana" panose="020B0604030504040204" pitchFamily="34" charset="0"/>
              </a:defRPr>
            </a:lvl1pPr>
          </a:lstStyle>
          <a:p>
            <a:fld id="{BB20BAC0-81E7-465F-BD3E-11AB9657F160}" type="slidenum">
              <a:rPr lang="en-GB" smtClean="0"/>
              <a:pPr/>
              <a:t>‹#›</a:t>
            </a:fld>
            <a:endParaRPr lang="en-GB" dirty="0"/>
          </a:p>
        </p:txBody>
      </p:sp>
      <p:pic>
        <p:nvPicPr>
          <p:cNvPr id="4098" name="Picture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73139" y="1099206"/>
            <a:ext cx="8421874" cy="21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973138" y="436283"/>
            <a:ext cx="7954962" cy="328421"/>
          </a:xfrm>
          <a:prstGeom prst="rect">
            <a:avLst/>
          </a:prstGeom>
        </p:spPr>
        <p:txBody>
          <a:bodyPr vert="horz" lIns="0" tIns="0" rIns="0" bIns="0" rtlCol="0" anchor="t">
            <a:noAutofit/>
          </a:bodyPr>
          <a:lstStyle/>
          <a:p>
            <a:r>
              <a:rPr lang="en-US"/>
              <a:t>Click to edit Master title style</a:t>
            </a:r>
            <a:endParaRPr lang="en-GB" dirty="0"/>
          </a:p>
        </p:txBody>
      </p:sp>
      <p:sp>
        <p:nvSpPr>
          <p:cNvPr id="3" name="Footer Placeholder 2"/>
          <p:cNvSpPr>
            <a:spLocks noGrp="1"/>
          </p:cNvSpPr>
          <p:nvPr>
            <p:ph type="ftr" sz="quarter" idx="3"/>
          </p:nvPr>
        </p:nvSpPr>
        <p:spPr>
          <a:xfrm>
            <a:off x="973138" y="6454140"/>
            <a:ext cx="5545137" cy="166053"/>
          </a:xfrm>
          <a:prstGeom prst="rect">
            <a:avLst/>
          </a:prstGeom>
        </p:spPr>
        <p:txBody>
          <a:bodyPr vert="horz" lIns="0" tIns="0" rIns="0" bIns="0" rtlCol="0" anchor="b"/>
          <a:lstStyle>
            <a:lvl1pPr algn="l">
              <a:defRPr sz="1000">
                <a:solidFill>
                  <a:schemeClr val="tx1">
                    <a:tint val="75000"/>
                  </a:schemeClr>
                </a:solidFill>
              </a:defRPr>
            </a:lvl1pPr>
          </a:lstStyle>
          <a:p>
            <a:r>
              <a:rPr lang="en-GB" dirty="0"/>
              <a:t>Presentation heading | Date Month Year</a:t>
            </a:r>
          </a:p>
        </p:txBody>
      </p:sp>
      <p:sp>
        <p:nvSpPr>
          <p:cNvPr id="4" name="Text Placeholder 3"/>
          <p:cNvSpPr>
            <a:spLocks noGrp="1"/>
          </p:cNvSpPr>
          <p:nvPr>
            <p:ph type="body" idx="1"/>
          </p:nvPr>
        </p:nvSpPr>
        <p:spPr>
          <a:xfrm>
            <a:off x="973139" y="1600200"/>
            <a:ext cx="7954962" cy="45513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60503550"/>
      </p:ext>
    </p:extLst>
  </p:cSld>
  <p:clrMap bg1="lt1" tx1="dk1" bg2="lt2" tx2="dk2" accent1="accent1" accent2="accent2" accent3="accent3" accent4="accent4" accent5="accent5" accent6="accent6" hlink="hlink" folHlink="folHlink"/>
  <p:sldLayoutIdLst>
    <p:sldLayoutId id="2147483663" r:id="rId1"/>
    <p:sldLayoutId id="2147483665" r:id="rId2"/>
    <p:sldLayoutId id="2147483669" r:id="rId3"/>
    <p:sldLayoutId id="2147483671" r:id="rId4"/>
    <p:sldLayoutId id="2147483672" r:id="rId5"/>
    <p:sldLayoutId id="2147483654" r:id="rId6"/>
    <p:sldLayoutId id="2147483678" r:id="rId7"/>
    <p:sldLayoutId id="2147483670" r:id="rId8"/>
    <p:sldLayoutId id="2147483674" r:id="rId9"/>
    <p:sldLayoutId id="2147483675" r:id="rId10"/>
    <p:sldLayoutId id="2147483661" r:id="rId11"/>
    <p:sldLayoutId id="2147483657" r:id="rId12"/>
    <p:sldLayoutId id="2147483659" r:id="rId13"/>
    <p:sldLayoutId id="2147483660" r:id="rId14"/>
    <p:sldLayoutId id="2147483676" r:id="rId15"/>
    <p:sldLayoutId id="2147483677" r:id="rId16"/>
    <p:sldLayoutId id="2147483667" r:id="rId17"/>
    <p:sldLayoutId id="2147483679" r:id="rId18"/>
    <p:sldLayoutId id="2147483680" r:id="rId19"/>
  </p:sldLayoutIdLst>
  <p:hf hdr="0" ftr="0" dt="0"/>
  <p:txStyles>
    <p:titleStyle>
      <a:lvl1pPr marL="0" algn="l" defTabSz="914400" rtl="0" eaLnBrk="1" latinLnBrk="0" hangingPunct="1">
        <a:spcBef>
          <a:spcPct val="0"/>
        </a:spcBef>
        <a:buNone/>
        <a:defRPr lang="en-GB" sz="2200" b="1" kern="1200" dirty="0">
          <a:solidFill>
            <a:schemeClr val="bg2"/>
          </a:solidFill>
          <a:latin typeface="Verdana"/>
          <a:ea typeface="+mn-ea"/>
          <a:cs typeface="+mn-cs"/>
        </a:defRPr>
      </a:lvl1pPr>
    </p:titleStyle>
    <p:bodyStyle>
      <a:lvl1pPr marL="0" indent="0" algn="l" defTabSz="914400" rtl="0" eaLnBrk="1" latinLnBrk="0" hangingPunct="1">
        <a:lnSpc>
          <a:spcPct val="110000"/>
        </a:lnSpc>
        <a:spcBef>
          <a:spcPts val="1000"/>
        </a:spcBef>
        <a:buFontTx/>
        <a:buNone/>
        <a:defRPr kumimoji="0" lang="en-US" sz="1400" b="1" i="0" u="none" strike="noStrike" kern="1200" cap="none" spc="0" normalizeH="0" baseline="0" dirty="0" smtClean="0">
          <a:ln>
            <a:noFill/>
          </a:ln>
          <a:solidFill>
            <a:schemeClr val="bg2"/>
          </a:solidFill>
          <a:effectLst/>
          <a:uLnTx/>
          <a:uFillTx/>
          <a:latin typeface="Verdana"/>
          <a:ea typeface="+mn-ea"/>
          <a:cs typeface="+mn-cs"/>
        </a:defRPr>
      </a:lvl1pPr>
      <a:lvl2pPr marL="0" indent="0" algn="l" defTabSz="914400" rtl="0" eaLnBrk="1" latinLnBrk="0" hangingPunct="1">
        <a:lnSpc>
          <a:spcPct val="110000"/>
        </a:lnSpc>
        <a:spcBef>
          <a:spcPts val="1000"/>
        </a:spcBef>
        <a:buFontTx/>
        <a:buNone/>
        <a:defRPr kumimoji="0" lang="en-US" sz="1400" b="0" i="0" u="none" strike="noStrike" kern="1200" cap="none" spc="0" normalizeH="0" baseline="0" dirty="0" smtClean="0">
          <a:ln>
            <a:noFill/>
          </a:ln>
          <a:solidFill>
            <a:schemeClr val="tx2"/>
          </a:solidFill>
          <a:effectLst/>
          <a:uLnTx/>
          <a:uFillTx/>
          <a:latin typeface="Verdana"/>
          <a:ea typeface="+mn-ea"/>
          <a:cs typeface="+mn-cs"/>
        </a:defRPr>
      </a:lvl2pPr>
      <a:lvl3pPr marL="270000" indent="-270000" algn="l" defTabSz="914400" rtl="0" eaLnBrk="1" latinLnBrk="0" hangingPunct="1">
        <a:lnSpc>
          <a:spcPct val="110000"/>
        </a:lnSpc>
        <a:spcBef>
          <a:spcPts val="1000"/>
        </a:spcBef>
        <a:buFont typeface="Wingdings 2" panose="05020102010507070707" pitchFamily="18" charset="2"/>
        <a:buChar char=""/>
        <a:defRPr kumimoji="0" lang="en-US" sz="1400" b="0" i="0" u="none" strike="noStrike" kern="1200" cap="none" spc="0" normalizeH="0" baseline="0" dirty="0" smtClean="0">
          <a:ln>
            <a:noFill/>
          </a:ln>
          <a:solidFill>
            <a:schemeClr val="tx2"/>
          </a:solidFill>
          <a:effectLst/>
          <a:uLnTx/>
          <a:uFillTx/>
          <a:latin typeface="Verdana"/>
          <a:ea typeface="+mn-ea"/>
          <a:cs typeface="+mn-cs"/>
        </a:defRPr>
      </a:lvl3pPr>
      <a:lvl4pPr marL="540000" indent="-270000" algn="l" defTabSz="914400" rtl="0" eaLnBrk="1" latinLnBrk="0" hangingPunct="1">
        <a:lnSpc>
          <a:spcPct val="110000"/>
        </a:lnSpc>
        <a:spcBef>
          <a:spcPts val="1000"/>
        </a:spcBef>
        <a:buFont typeface="Arial" panose="020B0604020202020204" pitchFamily="34" charset="0"/>
        <a:buChar char="–"/>
        <a:defRPr kumimoji="0" lang="en-US" sz="1400" b="0" i="0" u="none" strike="noStrike" kern="1200" cap="none" spc="0" normalizeH="0" baseline="0" dirty="0" smtClean="0">
          <a:ln>
            <a:noFill/>
          </a:ln>
          <a:solidFill>
            <a:schemeClr val="tx2"/>
          </a:solidFill>
          <a:effectLst/>
          <a:uLnTx/>
          <a:uFillTx/>
          <a:latin typeface="Verdana"/>
          <a:ea typeface="+mn-ea"/>
          <a:cs typeface="+mn-cs"/>
        </a:defRPr>
      </a:lvl4pPr>
      <a:lvl5pPr marL="810000" indent="-270000" algn="l" defTabSz="914400" rtl="0" eaLnBrk="1" latinLnBrk="0" hangingPunct="1">
        <a:lnSpc>
          <a:spcPct val="110000"/>
        </a:lnSpc>
        <a:spcBef>
          <a:spcPts val="1000"/>
        </a:spcBef>
        <a:buFont typeface="Wingdings 2" panose="05020102010507070707" pitchFamily="18" charset="2"/>
        <a:buChar char=""/>
        <a:defRPr kumimoji="0" lang="en-GB" sz="1400" b="0" i="0" u="none" strike="noStrike" kern="1200" cap="none" spc="0" normalizeH="0" baseline="0" dirty="0" smtClean="0">
          <a:ln>
            <a:noFill/>
          </a:ln>
          <a:solidFill>
            <a:schemeClr val="tx2"/>
          </a:solidFill>
          <a:effectLst/>
          <a:uLnTx/>
          <a:uFillTx/>
          <a:latin typeface="Verdan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35.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5.xml"/><Relationship Id="rId5" Type="http://schemas.openxmlformats.org/officeDocument/2006/relationships/image" Target="../media/image37.jpe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8.jpe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2.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5.jp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6.jpeg"/><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7.png"/><Relationship Id="rId1" Type="http://schemas.openxmlformats.org/officeDocument/2006/relationships/slideLayout" Target="../slideLayouts/slideLayout8.xml"/><Relationship Id="rId5" Type="http://schemas.openxmlformats.org/officeDocument/2006/relationships/image" Target="../media/image49.jpg"/><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image" Target="../media/image26.jpg"/><Relationship Id="rId1" Type="http://schemas.openxmlformats.org/officeDocument/2006/relationships/slideLayout" Target="../slideLayouts/slideLayout18.xml"/><Relationship Id="rId6" Type="http://schemas.openxmlformats.org/officeDocument/2006/relationships/image" Target="../media/image30.gif"/><Relationship Id="rId5" Type="http://schemas.openxmlformats.org/officeDocument/2006/relationships/image" Target="../media/image29.jpe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t="1723" b="1723"/>
          <a:stretch>
            <a:fillRect/>
          </a:stretch>
        </p:blipFill>
        <p:spPr>
          <a:xfrm>
            <a:off x="0" y="1"/>
            <a:ext cx="9909175" cy="6298342"/>
          </a:xfrm>
          <a:solidFill>
            <a:schemeClr val="bg1">
              <a:lumMod val="95000"/>
            </a:schemeClr>
          </a:solidFill>
        </p:spPr>
      </p:pic>
      <p:grpSp>
        <p:nvGrpSpPr>
          <p:cNvPr id="21" name="Group 20"/>
          <p:cNvGrpSpPr/>
          <p:nvPr/>
        </p:nvGrpSpPr>
        <p:grpSpPr>
          <a:xfrm>
            <a:off x="-7938" y="0"/>
            <a:ext cx="9901238" cy="6858000"/>
            <a:chOff x="-7938" y="0"/>
            <a:chExt cx="9901238" cy="6858000"/>
          </a:xfrm>
        </p:grpSpPr>
        <p:sp>
          <p:nvSpPr>
            <p:cNvPr id="23" name="Freeform 7"/>
            <p:cNvSpPr>
              <a:spLocks/>
            </p:cNvSpPr>
            <p:nvPr/>
          </p:nvSpPr>
          <p:spPr bwMode="auto">
            <a:xfrm>
              <a:off x="-1" y="217490"/>
              <a:ext cx="8465433"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rgbClr val="D51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13" name="Freeform 26"/>
          <p:cNvSpPr>
            <a:spLocks/>
          </p:cNvSpPr>
          <p:nvPr/>
        </p:nvSpPr>
        <p:spPr bwMode="auto">
          <a:xfrm>
            <a:off x="5513388" y="5867485"/>
            <a:ext cx="4197349" cy="861716"/>
          </a:xfrm>
          <a:custGeom>
            <a:avLst/>
            <a:gdLst>
              <a:gd name="T0" fmla="*/ 6 w 1326"/>
              <a:gd name="T1" fmla="*/ 272 h 272"/>
              <a:gd name="T2" fmla="*/ 1326 w 1326"/>
              <a:gd name="T3" fmla="*/ 272 h 272"/>
              <a:gd name="T4" fmla="*/ 1326 w 1326"/>
              <a:gd name="T5" fmla="*/ 0 h 272"/>
              <a:gd name="T6" fmla="*/ 304 w 1326"/>
              <a:gd name="T7" fmla="*/ 0 h 272"/>
              <a:gd name="T8" fmla="*/ 6 w 1326"/>
              <a:gd name="T9" fmla="*/ 225 h 272"/>
              <a:gd name="T10" fmla="*/ 0 w 1326"/>
              <a:gd name="T11" fmla="*/ 272 h 272"/>
              <a:gd name="T12" fmla="*/ 6 w 1326"/>
              <a:gd name="T13" fmla="*/ 272 h 272"/>
            </a:gdLst>
            <a:ahLst/>
            <a:cxnLst>
              <a:cxn ang="0">
                <a:pos x="T0" y="T1"/>
              </a:cxn>
              <a:cxn ang="0">
                <a:pos x="T2" y="T3"/>
              </a:cxn>
              <a:cxn ang="0">
                <a:pos x="T4" y="T5"/>
              </a:cxn>
              <a:cxn ang="0">
                <a:pos x="T6" y="T7"/>
              </a:cxn>
              <a:cxn ang="0">
                <a:pos x="T8" y="T9"/>
              </a:cxn>
              <a:cxn ang="0">
                <a:pos x="T10" y="T11"/>
              </a:cxn>
              <a:cxn ang="0">
                <a:pos x="T12" y="T13"/>
              </a:cxn>
            </a:cxnLst>
            <a:rect l="0" t="0" r="r" b="b"/>
            <a:pathLst>
              <a:path w="1326" h="272">
                <a:moveTo>
                  <a:pt x="6" y="272"/>
                </a:moveTo>
                <a:cubicBezTo>
                  <a:pt x="1326" y="272"/>
                  <a:pt x="1326" y="272"/>
                  <a:pt x="1326" y="272"/>
                </a:cubicBezTo>
                <a:cubicBezTo>
                  <a:pt x="1326" y="0"/>
                  <a:pt x="1326" y="0"/>
                  <a:pt x="1326" y="0"/>
                </a:cubicBezTo>
                <a:cubicBezTo>
                  <a:pt x="304" y="0"/>
                  <a:pt x="304" y="0"/>
                  <a:pt x="304" y="0"/>
                </a:cubicBezTo>
                <a:cubicBezTo>
                  <a:pt x="167" y="0"/>
                  <a:pt x="40" y="19"/>
                  <a:pt x="6" y="225"/>
                </a:cubicBezTo>
                <a:cubicBezTo>
                  <a:pt x="6" y="225"/>
                  <a:pt x="1" y="257"/>
                  <a:pt x="0" y="272"/>
                </a:cubicBezTo>
                <a:lnTo>
                  <a:pt x="6" y="2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Round Diagonal Corner Rectangle 11"/>
          <p:cNvSpPr/>
          <p:nvPr/>
        </p:nvSpPr>
        <p:spPr>
          <a:xfrm>
            <a:off x="10056586" y="4636099"/>
            <a:ext cx="3253014" cy="1822387"/>
          </a:xfrm>
          <a:prstGeom prst="round2DiagRect">
            <a:avLst>
              <a:gd name="adj1" fmla="val 8634"/>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spcAft>
                <a:spcPts val="600"/>
              </a:spcAft>
            </a:pPr>
            <a:r>
              <a:rPr lang="en-GB" sz="1200" dirty="0">
                <a:solidFill>
                  <a:schemeClr val="tx1"/>
                </a:solidFill>
              </a:rPr>
              <a:t>LOGO STRIP SHORT</a:t>
            </a:r>
          </a:p>
          <a:p>
            <a:pPr>
              <a:spcAft>
                <a:spcPts val="600"/>
              </a:spcAft>
            </a:pPr>
            <a:r>
              <a:rPr lang="en-GB" sz="1050" dirty="0"/>
              <a:t>Use this cover where you want to insert your own image and where you want to use the Macmillan Education logo. The space at the bottom has room for one additional imprint or sub brand or where you want to use the Language Learning lock up. These are available to copy and paste from the pages at the back of this templates.</a:t>
            </a:r>
          </a:p>
        </p:txBody>
      </p:sp>
      <p:sp>
        <p:nvSpPr>
          <p:cNvPr id="15" name="Round Diagonal Corner Rectangle 14"/>
          <p:cNvSpPr/>
          <p:nvPr/>
        </p:nvSpPr>
        <p:spPr>
          <a:xfrm>
            <a:off x="10056586" y="127591"/>
            <a:ext cx="3253014" cy="4373879"/>
          </a:xfrm>
          <a:prstGeom prst="round2DiagRect">
            <a:avLst>
              <a:gd name="adj1" fmla="val 8617"/>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spcAft>
                <a:spcPts val="600"/>
              </a:spcAft>
            </a:pPr>
            <a:r>
              <a:rPr lang="en-GB" sz="1200" dirty="0">
                <a:solidFill>
                  <a:schemeClr val="tx1"/>
                </a:solidFill>
              </a:rPr>
              <a:t>COVER INSERT IMAGE SHORT</a:t>
            </a:r>
          </a:p>
          <a:p>
            <a:pPr>
              <a:spcAft>
                <a:spcPts val="600"/>
              </a:spcAft>
            </a:pPr>
            <a:r>
              <a:rPr lang="en-GB" sz="1050" dirty="0"/>
              <a:t>Images on this page  layout can be updated. To update the image you will need to click on the ‘picture icon’, please follow the instructions below. </a:t>
            </a:r>
          </a:p>
          <a:p>
            <a:pPr>
              <a:spcAft>
                <a:spcPts val="600"/>
              </a:spcAft>
            </a:pPr>
            <a:r>
              <a:rPr lang="en-GB" sz="1050" dirty="0"/>
              <a:t>To update the image: </a:t>
            </a:r>
          </a:p>
          <a:p>
            <a:pPr marL="171450" indent="-171450">
              <a:spcAft>
                <a:spcPts val="600"/>
              </a:spcAft>
              <a:buFont typeface="Arial" panose="020B0604020202020204" pitchFamily="34" charset="0"/>
              <a:buChar char="•"/>
            </a:pPr>
            <a:r>
              <a:rPr lang="en-GB" sz="1050" dirty="0"/>
              <a:t>Click on the picture icon; or </a:t>
            </a:r>
          </a:p>
          <a:p>
            <a:pPr marL="171450" indent="-171450">
              <a:spcAft>
                <a:spcPts val="600"/>
              </a:spcAft>
              <a:buFont typeface="Arial" panose="020B0604020202020204" pitchFamily="34" charset="0"/>
              <a:buChar char="•"/>
            </a:pPr>
            <a:r>
              <a:rPr lang="en-GB" sz="1050" dirty="0"/>
              <a:t>if there is an existing image, right click on the image and select ‘change picture’</a:t>
            </a:r>
          </a:p>
          <a:p>
            <a:pPr marL="171450" indent="-171450">
              <a:spcAft>
                <a:spcPts val="600"/>
              </a:spcAft>
              <a:buFont typeface="Arial" panose="020B0604020202020204" pitchFamily="34" charset="0"/>
              <a:buChar char="•"/>
            </a:pPr>
            <a:r>
              <a:rPr lang="en-GB" sz="1050" dirty="0"/>
              <a:t>Go to the location where the selected image is saved</a:t>
            </a:r>
          </a:p>
          <a:p>
            <a:pPr marL="171450" indent="-171450">
              <a:spcAft>
                <a:spcPts val="600"/>
              </a:spcAft>
              <a:buFont typeface="Arial" panose="020B0604020202020204" pitchFamily="34" charset="0"/>
              <a:buChar char="•"/>
            </a:pPr>
            <a:r>
              <a:rPr lang="en-GB" sz="1050" dirty="0"/>
              <a:t>Select the image </a:t>
            </a:r>
          </a:p>
          <a:p>
            <a:pPr marL="171450" indent="-171450">
              <a:spcAft>
                <a:spcPts val="600"/>
              </a:spcAft>
              <a:buFont typeface="Arial" panose="020B0604020202020204" pitchFamily="34" charset="0"/>
              <a:buChar char="•"/>
            </a:pPr>
            <a:r>
              <a:rPr lang="en-GB" sz="1050" dirty="0"/>
              <a:t>Please note all images should be: 27.5cm x 19.05cm</a:t>
            </a:r>
          </a:p>
          <a:p>
            <a:pPr marL="171450" indent="-171450">
              <a:spcAft>
                <a:spcPts val="600"/>
              </a:spcAft>
              <a:buFont typeface="Arial" panose="020B0604020202020204" pitchFamily="34" charset="0"/>
              <a:buChar char="•"/>
            </a:pPr>
            <a:r>
              <a:rPr lang="en-GB" sz="1050" dirty="0"/>
              <a:t>If the image does not fit, ensure you keep the dimensions as  above otherwise the image will appear stretched and distorted</a:t>
            </a:r>
          </a:p>
          <a:p>
            <a:pPr marL="171450" indent="-171450">
              <a:spcAft>
                <a:spcPts val="600"/>
              </a:spcAft>
              <a:buFont typeface="Arial" panose="020B0604020202020204" pitchFamily="34" charset="0"/>
              <a:buChar char="•"/>
            </a:pPr>
            <a:r>
              <a:rPr lang="en-GB" sz="1050" dirty="0"/>
              <a:t>If the image is sitting over the header banner – Right click on new image and select ‘send to back’</a:t>
            </a:r>
          </a:p>
        </p:txBody>
      </p:sp>
      <p:pic>
        <p:nvPicPr>
          <p:cNvPr id="1026" name="Picture 2" descr="C:\Users\SONY\Desktop\Macmillan UK\New Branded Powerpoints\With Learners for Life artwork\With Learners for Life\MacEd_Learners_strapline_PNG\M_Ed_Learners_stra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763" y="6375616"/>
            <a:ext cx="380682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Divisional_logo-0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4664" y="6040177"/>
            <a:ext cx="2928636" cy="792639"/>
          </a:xfrm>
          <a:prstGeom prst="rect">
            <a:avLst/>
          </a:prstGeom>
        </p:spPr>
      </p:pic>
      <p:sp>
        <p:nvSpPr>
          <p:cNvPr id="18" name="Text Placeholder 5"/>
          <p:cNvSpPr>
            <a:spLocks noGrp="1"/>
          </p:cNvSpPr>
          <p:nvPr>
            <p:ph type="body" sz="quarter" idx="10"/>
          </p:nvPr>
        </p:nvSpPr>
        <p:spPr>
          <a:xfrm>
            <a:off x="1" y="256790"/>
            <a:ext cx="8465432" cy="531860"/>
          </a:xfrm>
        </p:spPr>
        <p:txBody>
          <a:bodyPr>
            <a:noAutofit/>
          </a:bodyPr>
          <a:lstStyle/>
          <a:p>
            <a:pPr algn="ctr"/>
            <a:r>
              <a:rPr lang="en-GB" u="sng" dirty="0"/>
              <a:t>Mistake Management with Primary Learners: </a:t>
            </a:r>
          </a:p>
          <a:p>
            <a:pPr algn="ctr"/>
            <a:r>
              <a:rPr lang="en-GB" i="1" u="sng" dirty="0"/>
              <a:t>The Ifs, Whys and Ways</a:t>
            </a:r>
            <a:r>
              <a:rPr lang="en-GB" u="sng" dirty="0"/>
              <a:t> </a:t>
            </a:r>
            <a:endParaRPr lang="en-GB" dirty="0"/>
          </a:p>
          <a:p>
            <a:pPr lvl="0" algn="ctr"/>
            <a:endParaRPr lang="en-GB" sz="2000" dirty="0"/>
          </a:p>
        </p:txBody>
      </p:sp>
      <p:sp>
        <p:nvSpPr>
          <p:cNvPr id="19" name="Text Placeholder 6"/>
          <p:cNvSpPr>
            <a:spLocks noGrp="1"/>
          </p:cNvSpPr>
          <p:nvPr>
            <p:ph type="body" sz="quarter" idx="11"/>
          </p:nvPr>
        </p:nvSpPr>
        <p:spPr>
          <a:xfrm>
            <a:off x="2406904" y="1359817"/>
            <a:ext cx="5686377" cy="465193"/>
          </a:xfrm>
        </p:spPr>
        <p:txBody>
          <a:bodyPr>
            <a:normAutofit/>
          </a:bodyPr>
          <a:lstStyle/>
          <a:p>
            <a:pPr lvl="0" algn="ctr"/>
            <a:r>
              <a:rPr lang="tr-TR" dirty="0">
                <a:solidFill>
                  <a:srgbClr val="FFFF00"/>
                </a:solidFill>
              </a:rPr>
              <a:t>Teresa Do</a:t>
            </a:r>
            <a:r>
              <a:rPr lang="en-GB" dirty="0">
                <a:solidFill>
                  <a:srgbClr val="FFFF00"/>
                </a:solidFill>
              </a:rPr>
              <a:t>ğ</a:t>
            </a:r>
            <a:r>
              <a:rPr lang="tr-TR" dirty="0" err="1">
                <a:solidFill>
                  <a:srgbClr val="FFFF00"/>
                </a:solidFill>
              </a:rPr>
              <a:t>uelli</a:t>
            </a:r>
            <a:endParaRPr lang="en-GB" dirty="0">
              <a:solidFill>
                <a:srgbClr val="FFFF00"/>
              </a:solidFill>
            </a:endParaRPr>
          </a:p>
        </p:txBody>
      </p:sp>
      <p:sp>
        <p:nvSpPr>
          <p:cNvPr id="20" name="Text Placeholder 7"/>
          <p:cNvSpPr>
            <a:spLocks noGrp="1"/>
          </p:cNvSpPr>
          <p:nvPr>
            <p:ph type="body" sz="quarter" idx="12"/>
          </p:nvPr>
        </p:nvSpPr>
        <p:spPr>
          <a:xfrm>
            <a:off x="160630" y="1436836"/>
            <a:ext cx="5943955" cy="311156"/>
          </a:xfrm>
        </p:spPr>
        <p:txBody>
          <a:bodyPr>
            <a:noAutofit/>
          </a:bodyPr>
          <a:lstStyle/>
          <a:p>
            <a:pPr lvl="0" fontAlgn="base">
              <a:spcBef>
                <a:spcPct val="0"/>
              </a:spcBef>
              <a:spcAft>
                <a:spcPct val="0"/>
              </a:spcAft>
            </a:pPr>
            <a:r>
              <a:rPr lang="en-GB" sz="1600" b="1" dirty="0"/>
              <a:t>February</a:t>
            </a:r>
            <a:r>
              <a:rPr lang="tr-TR" sz="1600" b="1" dirty="0"/>
              <a:t>  201</a:t>
            </a:r>
            <a:r>
              <a:rPr lang="en-GB" sz="1600" b="1" dirty="0"/>
              <a:t>7</a:t>
            </a:r>
            <a:r>
              <a:rPr lang="tr-TR" sz="1600" b="1" dirty="0"/>
              <a:t>   </a:t>
            </a:r>
            <a:r>
              <a:rPr lang="en-GB" sz="1600" b="1" dirty="0"/>
              <a:t>GEORGIA</a:t>
            </a:r>
          </a:p>
        </p:txBody>
      </p:sp>
    </p:spTree>
    <p:extLst>
      <p:ext uri="{BB962C8B-B14F-4D97-AF65-F5344CB8AC3E}">
        <p14:creationId xmlns:p14="http://schemas.microsoft.com/office/powerpoint/2010/main" val="5561272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3143" y="436288"/>
            <a:ext cx="7954961" cy="328421"/>
          </a:xfrm>
        </p:spPr>
        <p:txBody>
          <a:bodyPr/>
          <a:lstStyle/>
          <a:p>
            <a:r>
              <a:rPr lang="tr-TR" sz="2800" dirty="0"/>
              <a:t>Learning a Foreign Language isn’t...</a:t>
            </a:r>
            <a:endParaRPr lang="en-GB" sz="2800" dirty="0"/>
          </a:p>
        </p:txBody>
      </p:sp>
      <p:sp>
        <p:nvSpPr>
          <p:cNvPr id="8" name="Slide Number Placeholder 7"/>
          <p:cNvSpPr>
            <a:spLocks noGrp="1"/>
          </p:cNvSpPr>
          <p:nvPr>
            <p:ph type="sldNum" sz="quarter" idx="10"/>
          </p:nvPr>
        </p:nvSpPr>
        <p:spPr/>
        <p:txBody>
          <a:bodyPr/>
          <a:lstStyle/>
          <a:p>
            <a:fld id="{BB20BAC0-81E7-465F-BD3E-11AB9657F160}" type="slidenum">
              <a:rPr lang="en-GB" smtClean="0"/>
              <a:pPr/>
              <a:t>10</a:t>
            </a:fld>
            <a:endParaRPr lang="en-GB" dirty="0"/>
          </a:p>
        </p:txBody>
      </p:sp>
      <p:pic>
        <p:nvPicPr>
          <p:cNvPr id="12"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227" y="2209801"/>
            <a:ext cx="8007560" cy="2583237"/>
          </a:xfrm>
          <a:prstGeom prst="rect">
            <a:avLst/>
          </a:prstGeom>
        </p:spPr>
      </p:pic>
      <p:pic>
        <p:nvPicPr>
          <p:cNvPr id="9" name="Picture 2" descr="C:\Users\SONY\Desktop\Macmillan UK\New Branded Powerpoints\With Learners for Life artwork\With Learners for Life\MacEd_Learners_strapline_PNG\M_Ed_Learners_stra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763" y="6375616"/>
            <a:ext cx="380682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ivisional_logo-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72602" y="6040190"/>
            <a:ext cx="2928636" cy="792639"/>
          </a:xfrm>
          <a:prstGeom prst="rect">
            <a:avLst/>
          </a:prstGeom>
        </p:spPr>
      </p:pic>
    </p:spTree>
    <p:extLst>
      <p:ext uri="{BB962C8B-B14F-4D97-AF65-F5344CB8AC3E}">
        <p14:creationId xmlns:p14="http://schemas.microsoft.com/office/powerpoint/2010/main" val="27964308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B20BAC0-81E7-465F-BD3E-11AB9657F160}" type="slidenum">
              <a:rPr lang="en-GB" smtClean="0"/>
              <a:pPr/>
              <a:t>11</a:t>
            </a:fld>
            <a:endParaRPr lang="en-GB" dirty="0"/>
          </a:p>
        </p:txBody>
      </p:sp>
      <p:pic>
        <p:nvPicPr>
          <p:cNvPr id="12"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5971" y="1639218"/>
            <a:ext cx="6282166" cy="4324913"/>
          </a:xfrm>
          <a:prstGeom prst="rect">
            <a:avLst/>
          </a:prstGeom>
        </p:spPr>
      </p:pic>
      <p:sp>
        <p:nvSpPr>
          <p:cNvPr id="9" name="Title 3"/>
          <p:cNvSpPr>
            <a:spLocks noGrp="1"/>
          </p:cNvSpPr>
          <p:nvPr>
            <p:ph type="title"/>
          </p:nvPr>
        </p:nvSpPr>
        <p:spPr>
          <a:xfrm>
            <a:off x="973143" y="436288"/>
            <a:ext cx="7954961" cy="328421"/>
          </a:xfrm>
        </p:spPr>
        <p:txBody>
          <a:bodyPr/>
          <a:lstStyle/>
          <a:p>
            <a:r>
              <a:rPr lang="tr-TR" sz="2800" dirty="0"/>
              <a:t>Learning a Foreign Language is...</a:t>
            </a:r>
            <a:endParaRPr lang="en-GB" sz="2800" dirty="0"/>
          </a:p>
        </p:txBody>
      </p:sp>
      <p:pic>
        <p:nvPicPr>
          <p:cNvPr id="11" name="Picture 10" descr="Divisional_logo-0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602" y="6040190"/>
            <a:ext cx="2928636" cy="792639"/>
          </a:xfrm>
          <a:prstGeom prst="rect">
            <a:avLst/>
          </a:prstGeom>
        </p:spPr>
      </p:pic>
      <p:pic>
        <p:nvPicPr>
          <p:cNvPr id="13" name="Picture 2" descr="C:\Users\SONY\Desktop\Macmillan UK\New Branded Powerpoints\With Learners for Life artwork\With Learners for Life\MacEd_Learners_strapline_PNG\M_Ed_Learners_stra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1763" y="6375616"/>
            <a:ext cx="3806825"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5563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299011" y="18410"/>
            <a:ext cx="9381187" cy="6448980"/>
          </a:xfrm>
          <a:prstGeom prst="rect">
            <a:avLst/>
          </a:prstGeom>
        </p:spPr>
      </p:pic>
      <p:sp>
        <p:nvSpPr>
          <p:cNvPr id="4" name="TextBox 3"/>
          <p:cNvSpPr txBox="1"/>
          <p:nvPr/>
        </p:nvSpPr>
        <p:spPr>
          <a:xfrm>
            <a:off x="990124" y="6156592"/>
            <a:ext cx="8003501" cy="523220"/>
          </a:xfrm>
          <a:prstGeom prst="rect">
            <a:avLst/>
          </a:prstGeom>
          <a:noFill/>
        </p:spPr>
        <p:txBody>
          <a:bodyPr wrap="square" rtlCol="0">
            <a:spAutoFit/>
          </a:bodyPr>
          <a:lstStyle/>
          <a:p>
            <a:pPr algn="ctr"/>
            <a:r>
              <a:rPr lang="en-US" sz="2800" b="1" dirty="0"/>
              <a:t>6 months - babbling</a:t>
            </a:r>
          </a:p>
        </p:txBody>
      </p:sp>
      <p:sp>
        <p:nvSpPr>
          <p:cNvPr id="6" name="TextBox 5"/>
          <p:cNvSpPr txBox="1"/>
          <p:nvPr/>
        </p:nvSpPr>
        <p:spPr>
          <a:xfrm>
            <a:off x="990124" y="5580528"/>
            <a:ext cx="8003501" cy="523220"/>
          </a:xfrm>
          <a:prstGeom prst="rect">
            <a:avLst/>
          </a:prstGeom>
          <a:noFill/>
        </p:spPr>
        <p:txBody>
          <a:bodyPr wrap="square" rtlCol="0">
            <a:spAutoFit/>
          </a:bodyPr>
          <a:lstStyle/>
          <a:p>
            <a:pPr algn="ctr"/>
            <a:r>
              <a:rPr lang="en-US" sz="2800" b="1" dirty="0"/>
              <a:t>12 months - first words</a:t>
            </a:r>
          </a:p>
        </p:txBody>
      </p:sp>
      <p:sp>
        <p:nvSpPr>
          <p:cNvPr id="7" name="TextBox 6"/>
          <p:cNvSpPr txBox="1"/>
          <p:nvPr/>
        </p:nvSpPr>
        <p:spPr>
          <a:xfrm>
            <a:off x="990124" y="4932456"/>
            <a:ext cx="8003501" cy="523220"/>
          </a:xfrm>
          <a:prstGeom prst="rect">
            <a:avLst/>
          </a:prstGeom>
          <a:noFill/>
        </p:spPr>
        <p:txBody>
          <a:bodyPr wrap="square" rtlCol="0">
            <a:spAutoFit/>
          </a:bodyPr>
          <a:lstStyle/>
          <a:p>
            <a:pPr algn="ctr"/>
            <a:r>
              <a:rPr lang="en-US" sz="2800" b="1" dirty="0"/>
              <a:t>18 months 2-word couplings</a:t>
            </a:r>
          </a:p>
        </p:txBody>
      </p:sp>
      <p:sp>
        <p:nvSpPr>
          <p:cNvPr id="8" name="TextBox 7"/>
          <p:cNvSpPr txBox="1"/>
          <p:nvPr/>
        </p:nvSpPr>
        <p:spPr>
          <a:xfrm>
            <a:off x="990124" y="4284384"/>
            <a:ext cx="8003501" cy="523220"/>
          </a:xfrm>
          <a:prstGeom prst="rect">
            <a:avLst/>
          </a:prstGeom>
          <a:noFill/>
        </p:spPr>
        <p:txBody>
          <a:bodyPr wrap="square" rtlCol="0">
            <a:spAutoFit/>
          </a:bodyPr>
          <a:lstStyle/>
          <a:p>
            <a:pPr algn="ctr"/>
            <a:r>
              <a:rPr lang="en-US" sz="2800" b="1" dirty="0"/>
              <a:t>24 months morphological markings</a:t>
            </a:r>
          </a:p>
        </p:txBody>
      </p:sp>
      <p:sp>
        <p:nvSpPr>
          <p:cNvPr id="9" name="TextBox 8"/>
          <p:cNvSpPr txBox="1"/>
          <p:nvPr/>
        </p:nvSpPr>
        <p:spPr>
          <a:xfrm>
            <a:off x="990124" y="3636312"/>
            <a:ext cx="8003501" cy="584775"/>
          </a:xfrm>
          <a:prstGeom prst="rect">
            <a:avLst/>
          </a:prstGeom>
          <a:noFill/>
        </p:spPr>
        <p:txBody>
          <a:bodyPr wrap="square" rtlCol="0">
            <a:spAutoFit/>
          </a:bodyPr>
          <a:lstStyle/>
          <a:p>
            <a:pPr algn="ctr"/>
            <a:r>
              <a:rPr lang="en-US" sz="2800" b="1" dirty="0"/>
              <a:t>30 months syntactical </a:t>
            </a:r>
            <a:r>
              <a:rPr lang="en-US" sz="3200" b="1" dirty="0"/>
              <a:t>utterances</a:t>
            </a:r>
          </a:p>
        </p:txBody>
      </p:sp>
      <p:sp>
        <p:nvSpPr>
          <p:cNvPr id="10" name="TextBox 9"/>
          <p:cNvSpPr txBox="1"/>
          <p:nvPr/>
        </p:nvSpPr>
        <p:spPr>
          <a:xfrm>
            <a:off x="-123765" y="1404064"/>
            <a:ext cx="10231279" cy="523220"/>
          </a:xfrm>
          <a:prstGeom prst="rect">
            <a:avLst/>
          </a:prstGeom>
          <a:noFill/>
        </p:spPr>
        <p:txBody>
          <a:bodyPr wrap="square" rtlCol="0">
            <a:spAutoFit/>
          </a:bodyPr>
          <a:lstStyle/>
          <a:p>
            <a:pPr algn="ctr"/>
            <a:r>
              <a:rPr lang="en-US" sz="2800" b="1" dirty="0"/>
              <a:t>6 years 14000 words &amp; sophisticated syntax</a:t>
            </a:r>
          </a:p>
        </p:txBody>
      </p:sp>
      <p:pic>
        <p:nvPicPr>
          <p:cNvPr id="12" name="Picture 2" descr="C:\Users\SONY\Desktop\Macmillan UK\New Branded Powerpoints\With Learners for Life artwork\With Learners for Life\MacEd_Learners_strapline_PNG\M_Ed_Learners_stra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763" y="6375616"/>
            <a:ext cx="2745983"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Divisional_logo-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12168" y="6375616"/>
            <a:ext cx="2689069" cy="457213"/>
          </a:xfrm>
          <a:prstGeom prst="rect">
            <a:avLst/>
          </a:prstGeom>
        </p:spPr>
      </p:pic>
    </p:spTree>
    <p:extLst>
      <p:ext uri="{BB962C8B-B14F-4D97-AF65-F5344CB8AC3E}">
        <p14:creationId xmlns:p14="http://schemas.microsoft.com/office/powerpoint/2010/main" val="465560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B20BAC0-81E7-465F-BD3E-11AB9657F160}" type="slidenum">
              <a:rPr lang="en-GB" smtClean="0"/>
              <a:pPr/>
              <a:t>13</a:t>
            </a:fld>
            <a:endParaRPr lang="en-GB" dirty="0"/>
          </a:p>
        </p:txBody>
      </p:sp>
      <p:sp>
        <p:nvSpPr>
          <p:cNvPr id="3" name="Text Placeholder 2"/>
          <p:cNvSpPr>
            <a:spLocks noGrp="1"/>
          </p:cNvSpPr>
          <p:nvPr>
            <p:ph type="body" sz="quarter" idx="11"/>
          </p:nvPr>
        </p:nvSpPr>
        <p:spPr>
          <a:xfrm>
            <a:off x="1124764" y="1325427"/>
            <a:ext cx="7956100" cy="1237468"/>
          </a:xfrm>
        </p:spPr>
        <p:txBody>
          <a:bodyPr>
            <a:noAutofit/>
          </a:bodyPr>
          <a:lstStyle/>
          <a:p>
            <a:pPr algn="ctr"/>
            <a:r>
              <a:rPr lang="tr-TR" sz="3600" dirty="0"/>
              <a:t>Now cross out the word ‘mistake’ and write </a:t>
            </a:r>
            <a:r>
              <a:rPr lang="tr-TR" sz="3600" b="1" dirty="0"/>
              <a:t>‘Learning Step’ </a:t>
            </a:r>
            <a:r>
              <a:rPr lang="tr-TR" sz="3600" dirty="0"/>
              <a:t>!</a:t>
            </a:r>
          </a:p>
        </p:txBody>
      </p:sp>
      <p:sp>
        <p:nvSpPr>
          <p:cNvPr id="4" name="Title 3"/>
          <p:cNvSpPr>
            <a:spLocks noGrp="1"/>
          </p:cNvSpPr>
          <p:nvPr>
            <p:ph type="title"/>
          </p:nvPr>
        </p:nvSpPr>
        <p:spPr>
          <a:xfrm>
            <a:off x="151764" y="122373"/>
            <a:ext cx="9610422" cy="1203053"/>
          </a:xfrm>
          <a:ln cmpd="sng">
            <a:solidFill>
              <a:srgbClr val="C00000"/>
            </a:solidFill>
          </a:ln>
        </p:spPr>
        <p:txBody>
          <a:bodyPr/>
          <a:lstStyle/>
          <a:p>
            <a:pPr algn="ctr"/>
            <a:r>
              <a:rPr lang="tr-TR" sz="3200" b="0" dirty="0"/>
              <a:t>Write 3 Sentences about mistakes. </a:t>
            </a:r>
            <a:br>
              <a:rPr lang="tr-TR" sz="3200" b="0" dirty="0"/>
            </a:br>
            <a:r>
              <a:rPr lang="tr-TR" sz="3200" b="0" dirty="0"/>
              <a:t>Include the word ‘mistake’ in each sentence.</a:t>
            </a:r>
          </a:p>
        </p:txBody>
      </p:sp>
      <p:pic>
        <p:nvPicPr>
          <p:cNvPr id="6" name="Picture 5" descr="Divisional_logo-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2602" y="6040190"/>
            <a:ext cx="2928636" cy="792639"/>
          </a:xfrm>
          <a:prstGeom prst="rect">
            <a:avLst/>
          </a:prstGeom>
        </p:spPr>
      </p:pic>
      <p:pic>
        <p:nvPicPr>
          <p:cNvPr id="7" name="Picture 2" descr="C:\Users\SONY\Desktop\Macmillan UK\New Branded Powerpoints\With Learners for Life artwork\With Learners for Life\MacEd_Learners_strapline_PNG\M_Ed_Learners_stra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763" y="6375616"/>
            <a:ext cx="3806825" cy="4572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SONY\AppData\Local\Microsoft\Windows\Temporary Internet Files\Content.IE5\Z1L4DP6K\14993983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338" y="2807594"/>
            <a:ext cx="6993227" cy="3129566"/>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SONY\AppData\Local\Microsoft\Windows\Temporary Internet Files\Content.IE5\UH0DEUM9\baby-footsteps-seamless-pattern-abstract-colourful-footprints-white-background-useful-also-as-design-element-3037847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6282" y="2936383"/>
            <a:ext cx="2534582" cy="3000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82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B20BAC0-81E7-465F-BD3E-11AB9657F160}" type="slidenum">
              <a:rPr lang="en-GB" smtClean="0"/>
              <a:pPr/>
              <a:t>14</a:t>
            </a:fld>
            <a:endParaRPr lang="en-GB" dirty="0"/>
          </a:p>
        </p:txBody>
      </p:sp>
      <p:sp>
        <p:nvSpPr>
          <p:cNvPr id="4" name="Title 3"/>
          <p:cNvSpPr>
            <a:spLocks noGrp="1"/>
          </p:cNvSpPr>
          <p:nvPr>
            <p:ph type="title"/>
          </p:nvPr>
        </p:nvSpPr>
        <p:spPr/>
        <p:txBody>
          <a:bodyPr/>
          <a:lstStyle/>
          <a:p>
            <a:pPr algn="ctr"/>
            <a:r>
              <a:rPr lang="tr-TR" sz="2800" b="0" dirty="0"/>
              <a:t>When, If, Why Correct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9370" y="1313646"/>
            <a:ext cx="5544312" cy="4649272"/>
          </a:xfrm>
          <a:prstGeom prst="rect">
            <a:avLst/>
          </a:prstGeom>
          <a:ln w="63500" cmpd="sng">
            <a:solidFill>
              <a:srgbClr val="C00000"/>
            </a:solidFill>
          </a:ln>
        </p:spPr>
      </p:pic>
      <p:pic>
        <p:nvPicPr>
          <p:cNvPr id="6" name="Picture 5" descr="Divisional_logo-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2602" y="6040190"/>
            <a:ext cx="2928636" cy="792639"/>
          </a:xfrm>
          <a:prstGeom prst="rect">
            <a:avLst/>
          </a:prstGeom>
        </p:spPr>
      </p:pic>
      <p:pic>
        <p:nvPicPr>
          <p:cNvPr id="7" name="Picture 2" descr="C:\Users\SONY\Desktop\Macmillan UK\New Branded Powerpoints\With Learners for Life artwork\With Learners for Life\MacEd_Learners_strapline_PNG\M_Ed_Learners_stra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763" y="6375616"/>
            <a:ext cx="3806825"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324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B20BAC0-81E7-465F-BD3E-11AB9657F160}" type="slidenum">
              <a:rPr lang="en-GB" smtClean="0"/>
              <a:pPr/>
              <a:t>15</a:t>
            </a:fld>
            <a:endParaRPr lang="en-GB" dirty="0"/>
          </a:p>
        </p:txBody>
      </p:sp>
      <p:sp>
        <p:nvSpPr>
          <p:cNvPr id="6" name="Text Placeholder 5"/>
          <p:cNvSpPr>
            <a:spLocks noGrp="1"/>
          </p:cNvSpPr>
          <p:nvPr>
            <p:ph type="body" sz="quarter" idx="13"/>
          </p:nvPr>
        </p:nvSpPr>
        <p:spPr>
          <a:xfrm>
            <a:off x="971550" y="1275008"/>
            <a:ext cx="7956550" cy="4876555"/>
          </a:xfrm>
        </p:spPr>
        <p:txBody>
          <a:bodyPr>
            <a:normAutofit/>
          </a:bodyPr>
          <a:lstStyle/>
          <a:p>
            <a:pPr marL="285750" indent="-285750">
              <a:buFont typeface="Arial" panose="020B0604020202020204" pitchFamily="34" charset="0"/>
              <a:buChar char="•"/>
            </a:pPr>
            <a:r>
              <a:rPr lang="tr-TR" sz="2400" b="0" dirty="0">
                <a:solidFill>
                  <a:srgbClr val="002060"/>
                </a:solidFill>
              </a:rPr>
              <a:t>Finger</a:t>
            </a:r>
            <a:r>
              <a:rPr lang="tr-TR" sz="2400" dirty="0">
                <a:solidFill>
                  <a:srgbClr val="002060"/>
                </a:solidFill>
              </a:rPr>
              <a:t> </a:t>
            </a:r>
            <a:r>
              <a:rPr lang="tr-TR" sz="2400" b="0" dirty="0">
                <a:solidFill>
                  <a:srgbClr val="002060"/>
                </a:solidFill>
              </a:rPr>
              <a:t>correction</a:t>
            </a:r>
          </a:p>
          <a:p>
            <a:pPr marL="285750" indent="-285750">
              <a:buFont typeface="Arial" panose="020B0604020202020204" pitchFamily="34" charset="0"/>
              <a:buChar char="•"/>
            </a:pPr>
            <a:r>
              <a:rPr lang="tr-TR" sz="2400" b="0" dirty="0">
                <a:solidFill>
                  <a:srgbClr val="002060"/>
                </a:solidFill>
              </a:rPr>
              <a:t>Gestures &amp; facial expressions</a:t>
            </a:r>
          </a:p>
          <a:p>
            <a:pPr marL="285750" indent="-285750">
              <a:buFont typeface="Arial" panose="020B0604020202020204" pitchFamily="34" charset="0"/>
              <a:buChar char="•"/>
            </a:pPr>
            <a:r>
              <a:rPr lang="tr-TR" sz="2400" b="0" dirty="0">
                <a:solidFill>
                  <a:srgbClr val="002060"/>
                </a:solidFill>
              </a:rPr>
              <a:t>Pretending to misunderstand</a:t>
            </a:r>
          </a:p>
          <a:p>
            <a:pPr marL="285750" indent="-285750">
              <a:buFont typeface="Arial" panose="020B0604020202020204" pitchFamily="34" charset="0"/>
              <a:buChar char="•"/>
            </a:pPr>
            <a:r>
              <a:rPr lang="tr-TR" sz="2400" b="0" dirty="0">
                <a:solidFill>
                  <a:srgbClr val="002060"/>
                </a:solidFill>
              </a:rPr>
              <a:t>Reformulating as if repeating</a:t>
            </a:r>
          </a:p>
          <a:p>
            <a:pPr marL="285750" indent="-285750">
              <a:buFont typeface="Arial" panose="020B0604020202020204" pitchFamily="34" charset="0"/>
              <a:buChar char="•"/>
            </a:pPr>
            <a:r>
              <a:rPr lang="tr-TR" sz="2400" b="0" dirty="0">
                <a:solidFill>
                  <a:srgbClr val="002060"/>
                </a:solidFill>
              </a:rPr>
              <a:t>Echoing</a:t>
            </a:r>
          </a:p>
          <a:p>
            <a:pPr marL="285750" indent="-285750">
              <a:buFont typeface="Arial" panose="020B0604020202020204" pitchFamily="34" charset="0"/>
              <a:buChar char="•"/>
            </a:pPr>
            <a:r>
              <a:rPr lang="tr-TR" sz="2400" b="0" dirty="0">
                <a:solidFill>
                  <a:srgbClr val="002060"/>
                </a:solidFill>
              </a:rPr>
              <a:t>Hot Cards</a:t>
            </a:r>
          </a:p>
          <a:p>
            <a:pPr marL="285750" indent="-285750">
              <a:buFont typeface="Arial" panose="020B0604020202020204" pitchFamily="34" charset="0"/>
              <a:buChar char="•"/>
            </a:pPr>
            <a:r>
              <a:rPr lang="tr-TR" sz="2400" b="0" dirty="0">
                <a:solidFill>
                  <a:srgbClr val="002060"/>
                </a:solidFill>
              </a:rPr>
              <a:t>Whole class team games: ‘Find the Learning Steps’ (Grammar Auction, Noughts and Crosses, Buzzers, Fly-Swatting)</a:t>
            </a:r>
          </a:p>
          <a:p>
            <a:pPr marL="285750" indent="-285750">
              <a:buFont typeface="Arial" panose="020B0604020202020204" pitchFamily="34" charset="0"/>
              <a:buChar char="•"/>
            </a:pPr>
            <a:endParaRPr lang="tr-TR" sz="2400" b="0" dirty="0">
              <a:solidFill>
                <a:srgbClr val="002060"/>
              </a:solidFill>
            </a:endParaRPr>
          </a:p>
        </p:txBody>
      </p:sp>
      <p:sp>
        <p:nvSpPr>
          <p:cNvPr id="4" name="Title 3"/>
          <p:cNvSpPr>
            <a:spLocks noGrp="1"/>
          </p:cNvSpPr>
          <p:nvPr>
            <p:ph type="title"/>
          </p:nvPr>
        </p:nvSpPr>
        <p:spPr>
          <a:xfrm>
            <a:off x="669556" y="436283"/>
            <a:ext cx="8425969" cy="684179"/>
          </a:xfrm>
        </p:spPr>
        <p:txBody>
          <a:bodyPr/>
          <a:lstStyle/>
          <a:p>
            <a:pPr algn="ctr"/>
            <a:r>
              <a:rPr lang="tr-TR" sz="2800" b="0" dirty="0"/>
              <a:t>Ways of Dealing with Spoken ‘Learning Steps’</a:t>
            </a:r>
          </a:p>
        </p:txBody>
      </p:sp>
      <p:pic>
        <p:nvPicPr>
          <p:cNvPr id="9" name="Picture 8" descr="Divisional_logo-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2602" y="6040190"/>
            <a:ext cx="2928636" cy="792639"/>
          </a:xfrm>
          <a:prstGeom prst="rect">
            <a:avLst/>
          </a:prstGeom>
        </p:spPr>
      </p:pic>
      <p:pic>
        <p:nvPicPr>
          <p:cNvPr id="10" name="Picture 2" descr="C:\Users\SONY\Desktop\Macmillan UK\New Branded Powerpoints\With Learners for Life artwork\With Learners for Life\MacEd_Learners_strapline_PNG\M_Ed_Learners_stra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763" y="6375616"/>
            <a:ext cx="3806825" cy="4572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SONY\AppData\Local\Microsoft\Windows\Temporary Internet Files\Content.IE5\O0YBLM90\footprints-silhouette-clipart[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1055" y="865777"/>
            <a:ext cx="2571729" cy="2897747"/>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SONY\AppData\Local\Microsoft\Windows\Temporary Internet Files\Content.IE5\NDECRL46\Tic_tac_toe_complete.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30858" y="3554569"/>
            <a:ext cx="1491926" cy="132410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SONY\AppData\Local\Microsoft\Windows\Temporary Internet Files\Content.IE5\UA8EOCOP\red-fly-swatter-new-white-background-48749416[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789206">
            <a:off x="4756521" y="5317533"/>
            <a:ext cx="1291631" cy="1306133"/>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SONY\AppData\Local\Microsoft\Windows\Temporary Internet Files\Content.IE5\LR257CE0\liftarn-Fly-swatter[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7498426">
            <a:off x="5897629" y="5290904"/>
            <a:ext cx="1142857" cy="114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28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B20BAC0-81E7-465F-BD3E-11AB9657F160}" type="slidenum">
              <a:rPr lang="en-GB" smtClean="0"/>
              <a:pPr/>
              <a:t>16</a:t>
            </a:fld>
            <a:endParaRPr lang="en-GB" dirty="0"/>
          </a:p>
        </p:txBody>
      </p:sp>
      <p:sp>
        <p:nvSpPr>
          <p:cNvPr id="9" name="Text Placeholder 8"/>
          <p:cNvSpPr>
            <a:spLocks noGrp="1"/>
          </p:cNvSpPr>
          <p:nvPr>
            <p:ph type="body" sz="quarter" idx="13"/>
          </p:nvPr>
        </p:nvSpPr>
        <p:spPr>
          <a:xfrm>
            <a:off x="726888" y="1275008"/>
            <a:ext cx="8455747" cy="4953828"/>
          </a:xfrm>
        </p:spPr>
        <p:txBody>
          <a:bodyPr>
            <a:normAutofit fontScale="92500" lnSpcReduction="10000"/>
          </a:bodyPr>
          <a:lstStyle/>
          <a:p>
            <a:pPr marL="285750" indent="-285750">
              <a:buFont typeface="Arial" panose="020B0604020202020204" pitchFamily="34" charset="0"/>
              <a:buChar char="•"/>
            </a:pPr>
            <a:r>
              <a:rPr lang="tr-TR" sz="2400" b="0" dirty="0">
                <a:solidFill>
                  <a:srgbClr val="002060"/>
                </a:solidFill>
              </a:rPr>
              <a:t>Selective correction (</a:t>
            </a:r>
            <a:r>
              <a:rPr lang="tr-TR" sz="2400" dirty="0">
                <a:solidFill>
                  <a:srgbClr val="002060"/>
                </a:solidFill>
              </a:rPr>
              <a:t>ONLY</a:t>
            </a:r>
            <a:r>
              <a:rPr lang="tr-TR" sz="2400" b="0" dirty="0">
                <a:solidFill>
                  <a:srgbClr val="002060"/>
                </a:solidFill>
              </a:rPr>
              <a:t> Prepositions or Tenses or spelling etc.)</a:t>
            </a:r>
          </a:p>
          <a:p>
            <a:pPr marL="285750" indent="-285750">
              <a:buFont typeface="Arial" panose="020B0604020202020204" pitchFamily="34" charset="0"/>
              <a:buChar char="•"/>
            </a:pPr>
            <a:r>
              <a:rPr lang="tr-TR" sz="2400" b="0" dirty="0">
                <a:solidFill>
                  <a:srgbClr val="002060"/>
                </a:solidFill>
              </a:rPr>
              <a:t>‘Global’ vs ‘Local’ correction:</a:t>
            </a:r>
          </a:p>
          <a:p>
            <a:pPr marL="285750" indent="-285750">
              <a:buFont typeface="Arial" panose="020B0604020202020204" pitchFamily="34" charset="0"/>
              <a:buChar char="•"/>
            </a:pPr>
            <a:endParaRPr lang="tr-TR" sz="2400" b="0" dirty="0">
              <a:solidFill>
                <a:srgbClr val="002060"/>
              </a:solidFill>
            </a:endParaRPr>
          </a:p>
          <a:p>
            <a:pPr marL="285750" indent="-285750">
              <a:buFont typeface="Arial" panose="020B0604020202020204" pitchFamily="34" charset="0"/>
              <a:buChar char="•"/>
            </a:pPr>
            <a:endParaRPr lang="tr-TR" sz="2400" b="0" dirty="0">
              <a:solidFill>
                <a:srgbClr val="002060"/>
              </a:solidFill>
            </a:endParaRPr>
          </a:p>
          <a:p>
            <a:pPr marL="285750" indent="-285750">
              <a:buFont typeface="Arial" panose="020B0604020202020204" pitchFamily="34" charset="0"/>
              <a:buChar char="•"/>
            </a:pPr>
            <a:endParaRPr lang="tr-TR" sz="2400" b="0" dirty="0">
              <a:solidFill>
                <a:srgbClr val="002060"/>
              </a:solidFill>
            </a:endParaRPr>
          </a:p>
          <a:p>
            <a:pPr marL="285750" indent="-285750">
              <a:buFont typeface="Arial" panose="020B0604020202020204" pitchFamily="34" charset="0"/>
              <a:buChar char="•"/>
            </a:pPr>
            <a:endParaRPr lang="tr-TR" sz="2400" b="0" dirty="0">
              <a:solidFill>
                <a:srgbClr val="002060"/>
              </a:solidFill>
            </a:endParaRPr>
          </a:p>
          <a:p>
            <a:pPr marL="285750" indent="-285750">
              <a:buFont typeface="Arial" panose="020B0604020202020204" pitchFamily="34" charset="0"/>
              <a:buChar char="•"/>
            </a:pPr>
            <a:r>
              <a:rPr lang="tr-TR" sz="2400" b="0" dirty="0">
                <a:solidFill>
                  <a:srgbClr val="002060"/>
                </a:solidFill>
              </a:rPr>
              <a:t>Guiding Symbols for indicating errors</a:t>
            </a:r>
          </a:p>
          <a:p>
            <a:pPr marL="285750" indent="-285750">
              <a:buFont typeface="Arial" panose="020B0604020202020204" pitchFamily="34" charset="0"/>
              <a:buChar char="•"/>
            </a:pPr>
            <a:r>
              <a:rPr lang="tr-TR" sz="2400" b="0" dirty="0">
                <a:solidFill>
                  <a:srgbClr val="002060"/>
                </a:solidFill>
              </a:rPr>
              <a:t>Decreasing Guidance in 6 Stages</a:t>
            </a:r>
          </a:p>
          <a:p>
            <a:pPr marL="285750" indent="-285750">
              <a:buFont typeface="Arial" panose="020B0604020202020204" pitchFamily="34" charset="0"/>
              <a:buChar char="•"/>
            </a:pPr>
            <a:r>
              <a:rPr lang="tr-TR" sz="2400" b="0" dirty="0">
                <a:solidFill>
                  <a:srgbClr val="002060"/>
                </a:solidFill>
              </a:rPr>
              <a:t>Help learners see writing as a </a:t>
            </a:r>
            <a:r>
              <a:rPr lang="tr-TR" sz="2400" dirty="0">
                <a:solidFill>
                  <a:srgbClr val="002060"/>
                </a:solidFill>
              </a:rPr>
              <a:t>Process</a:t>
            </a:r>
          </a:p>
          <a:p>
            <a:pPr marL="285750" indent="-285750">
              <a:buFont typeface="Arial" panose="020B0604020202020204" pitchFamily="34" charset="0"/>
              <a:buChar char="•"/>
            </a:pPr>
            <a:r>
              <a:rPr lang="tr-TR" sz="2400" b="0" dirty="0">
                <a:solidFill>
                  <a:srgbClr val="002060"/>
                </a:solidFill>
              </a:rPr>
              <a:t>Highlight the Positive </a:t>
            </a:r>
            <a:r>
              <a:rPr lang="tr-TR" sz="2400" b="0" dirty="0"/>
              <a:t>+ </a:t>
            </a:r>
            <a:r>
              <a:rPr lang="tr-TR" sz="2400" b="0" dirty="0">
                <a:solidFill>
                  <a:srgbClr val="002060"/>
                </a:solidFill>
              </a:rPr>
              <a:t>in their writing</a:t>
            </a:r>
          </a:p>
          <a:p>
            <a:endParaRPr lang="tr-TR" sz="2400" b="0" dirty="0">
              <a:solidFill>
                <a:srgbClr val="002060"/>
              </a:solidFill>
            </a:endParaRPr>
          </a:p>
          <a:p>
            <a:pPr marL="285750" indent="-285750">
              <a:buFont typeface="Arial" panose="020B0604020202020204" pitchFamily="34" charset="0"/>
              <a:buChar char="•"/>
            </a:pPr>
            <a:endParaRPr lang="tr-TR" sz="2400" b="0" dirty="0">
              <a:solidFill>
                <a:srgbClr val="002060"/>
              </a:solidFill>
            </a:endParaRPr>
          </a:p>
          <a:p>
            <a:pPr marL="285750" indent="-285750">
              <a:buFont typeface="Arial" panose="020B0604020202020204" pitchFamily="34" charset="0"/>
              <a:buChar char="•"/>
            </a:pPr>
            <a:endParaRPr lang="tr-TR" sz="2400" b="0" dirty="0">
              <a:solidFill>
                <a:srgbClr val="002060"/>
              </a:solidFill>
            </a:endParaRPr>
          </a:p>
          <a:p>
            <a:pPr marL="285750" indent="-285750">
              <a:buFont typeface="Arial" panose="020B0604020202020204" pitchFamily="34" charset="0"/>
              <a:buChar char="•"/>
            </a:pPr>
            <a:endParaRPr lang="tr-TR" sz="2400" b="0" dirty="0">
              <a:solidFill>
                <a:srgbClr val="002060"/>
              </a:solidFill>
            </a:endParaRPr>
          </a:p>
          <a:p>
            <a:pPr marL="285750" indent="-285750">
              <a:buFont typeface="Arial" panose="020B0604020202020204" pitchFamily="34" charset="0"/>
              <a:buChar char="•"/>
            </a:pPr>
            <a:endParaRPr lang="tr-TR" sz="2400" b="0" dirty="0">
              <a:solidFill>
                <a:srgbClr val="002060"/>
              </a:solidFill>
            </a:endParaRPr>
          </a:p>
          <a:p>
            <a:pPr marL="285750" indent="-285750">
              <a:buFont typeface="Arial" panose="020B0604020202020204" pitchFamily="34" charset="0"/>
              <a:buChar char="•"/>
            </a:pPr>
            <a:endParaRPr lang="tr-TR" sz="2400" b="0" dirty="0">
              <a:solidFill>
                <a:srgbClr val="002060"/>
              </a:solidFill>
            </a:endParaRPr>
          </a:p>
          <a:p>
            <a:pPr marL="285750" indent="-285750">
              <a:buFont typeface="Arial" panose="020B0604020202020204" pitchFamily="34" charset="0"/>
              <a:buChar char="•"/>
            </a:pPr>
            <a:endParaRPr lang="tr-TR" sz="2400" b="0" dirty="0">
              <a:solidFill>
                <a:srgbClr val="002060"/>
              </a:solidFill>
            </a:endParaRPr>
          </a:p>
        </p:txBody>
      </p:sp>
      <p:sp>
        <p:nvSpPr>
          <p:cNvPr id="7" name="Title 6"/>
          <p:cNvSpPr>
            <a:spLocks noGrp="1"/>
          </p:cNvSpPr>
          <p:nvPr>
            <p:ph type="title"/>
          </p:nvPr>
        </p:nvSpPr>
        <p:spPr>
          <a:xfrm>
            <a:off x="296213" y="436283"/>
            <a:ext cx="9015211" cy="328421"/>
          </a:xfrm>
        </p:spPr>
        <p:txBody>
          <a:bodyPr/>
          <a:lstStyle/>
          <a:p>
            <a:pPr algn="ctr"/>
            <a:r>
              <a:rPr lang="tr-TR" sz="2800" b="0" dirty="0"/>
              <a:t>Ways of Dealing with Written ‘Learning Steps’</a:t>
            </a:r>
          </a:p>
        </p:txBody>
      </p:sp>
      <p:graphicFrame>
        <p:nvGraphicFramePr>
          <p:cNvPr id="10" name="Table 9"/>
          <p:cNvGraphicFramePr>
            <a:graphicFrameLocks noGrp="1"/>
          </p:cNvGraphicFramePr>
          <p:nvPr>
            <p:extLst>
              <p:ext uri="{D42A27DB-BD31-4B8C-83A1-F6EECF244321}">
                <p14:modId xmlns:p14="http://schemas.microsoft.com/office/powerpoint/2010/main" val="3317963272"/>
              </p:ext>
            </p:extLst>
          </p:nvPr>
        </p:nvGraphicFramePr>
        <p:xfrm>
          <a:off x="855677" y="2366537"/>
          <a:ext cx="8455748" cy="2103120"/>
        </p:xfrm>
        <a:graphic>
          <a:graphicData uri="http://schemas.openxmlformats.org/drawingml/2006/table">
            <a:tbl>
              <a:tblPr firstRow="1" bandRow="1">
                <a:tableStyleId>{5C22544A-7EE6-4342-B048-85BDC9FD1C3A}</a:tableStyleId>
              </a:tblPr>
              <a:tblGrid>
                <a:gridCol w="4227874">
                  <a:extLst>
                    <a:ext uri="{9D8B030D-6E8A-4147-A177-3AD203B41FA5}">
                      <a16:colId xmlns:a16="http://schemas.microsoft.com/office/drawing/2014/main" val="20000"/>
                    </a:ext>
                  </a:extLst>
                </a:gridCol>
                <a:gridCol w="4227874">
                  <a:extLst>
                    <a:ext uri="{9D8B030D-6E8A-4147-A177-3AD203B41FA5}">
                      <a16:colId xmlns:a16="http://schemas.microsoft.com/office/drawing/2014/main" val="20001"/>
                    </a:ext>
                  </a:extLst>
                </a:gridCol>
              </a:tblGrid>
              <a:tr h="268846">
                <a:tc>
                  <a:txBody>
                    <a:bodyPr/>
                    <a:lstStyle/>
                    <a:p>
                      <a:r>
                        <a:rPr lang="tr-TR" dirty="0">
                          <a:solidFill>
                            <a:srgbClr val="002060"/>
                          </a:solidFill>
                        </a:rPr>
                        <a:t>Communication of meaning</a:t>
                      </a:r>
                    </a:p>
                  </a:txBody>
                  <a:tcPr/>
                </a:tc>
                <a:tc>
                  <a:txBody>
                    <a:bodyPr/>
                    <a:lstStyle/>
                    <a:p>
                      <a:pPr algn="ctr"/>
                      <a:r>
                        <a:rPr lang="tr-TR" b="1" dirty="0">
                          <a:solidFill>
                            <a:schemeClr val="bg2"/>
                          </a:solidFill>
                        </a:rPr>
                        <a:t>5</a:t>
                      </a:r>
                    </a:p>
                  </a:txBody>
                  <a:tcPr/>
                </a:tc>
                <a:extLst>
                  <a:ext uri="{0D108BD9-81ED-4DB2-BD59-A6C34878D82A}">
                    <a16:rowId xmlns:a16="http://schemas.microsoft.com/office/drawing/2014/main" val="10000"/>
                  </a:ext>
                </a:extLst>
              </a:tr>
              <a:tr h="470480">
                <a:tc>
                  <a:txBody>
                    <a:bodyPr/>
                    <a:lstStyle/>
                    <a:p>
                      <a:r>
                        <a:rPr lang="tr-TR" b="1" dirty="0">
                          <a:solidFill>
                            <a:srgbClr val="002060"/>
                          </a:solidFill>
                        </a:rPr>
                        <a:t>Accuracy of grammar &amp; Vocabulary</a:t>
                      </a:r>
                    </a:p>
                  </a:txBody>
                  <a:tcPr/>
                </a:tc>
                <a:tc>
                  <a:txBody>
                    <a:bodyPr/>
                    <a:lstStyle/>
                    <a:p>
                      <a:pPr algn="ctr"/>
                      <a:r>
                        <a:rPr lang="tr-TR" b="1" dirty="0">
                          <a:solidFill>
                            <a:schemeClr val="bg2"/>
                          </a:solidFill>
                        </a:rPr>
                        <a:t>5</a:t>
                      </a:r>
                    </a:p>
                  </a:txBody>
                  <a:tcPr/>
                </a:tc>
                <a:extLst>
                  <a:ext uri="{0D108BD9-81ED-4DB2-BD59-A6C34878D82A}">
                    <a16:rowId xmlns:a16="http://schemas.microsoft.com/office/drawing/2014/main" val="10001"/>
                  </a:ext>
                </a:extLst>
              </a:tr>
              <a:tr h="268846">
                <a:tc>
                  <a:txBody>
                    <a:bodyPr/>
                    <a:lstStyle/>
                    <a:p>
                      <a:r>
                        <a:rPr lang="tr-TR" b="1" dirty="0">
                          <a:solidFill>
                            <a:srgbClr val="002060"/>
                          </a:solidFill>
                        </a:rPr>
                        <a:t>Organisation</a:t>
                      </a:r>
                    </a:p>
                  </a:txBody>
                  <a:tcPr/>
                </a:tc>
                <a:tc>
                  <a:txBody>
                    <a:bodyPr/>
                    <a:lstStyle/>
                    <a:p>
                      <a:pPr algn="ctr"/>
                      <a:r>
                        <a:rPr lang="tr-TR" b="1" dirty="0">
                          <a:solidFill>
                            <a:schemeClr val="bg2"/>
                          </a:solidFill>
                        </a:rPr>
                        <a:t>5</a:t>
                      </a:r>
                    </a:p>
                  </a:txBody>
                  <a:tcPr/>
                </a:tc>
                <a:extLst>
                  <a:ext uri="{0D108BD9-81ED-4DB2-BD59-A6C34878D82A}">
                    <a16:rowId xmlns:a16="http://schemas.microsoft.com/office/drawing/2014/main" val="10002"/>
                  </a:ext>
                </a:extLst>
              </a:tr>
              <a:tr h="268846">
                <a:tc>
                  <a:txBody>
                    <a:bodyPr/>
                    <a:lstStyle/>
                    <a:p>
                      <a:r>
                        <a:rPr lang="tr-TR" b="1" dirty="0">
                          <a:solidFill>
                            <a:srgbClr val="002060"/>
                          </a:solidFill>
                        </a:rPr>
                        <a:t>Punctuation</a:t>
                      </a:r>
                    </a:p>
                  </a:txBody>
                  <a:tcPr/>
                </a:tc>
                <a:tc>
                  <a:txBody>
                    <a:bodyPr/>
                    <a:lstStyle/>
                    <a:p>
                      <a:pPr algn="ctr"/>
                      <a:r>
                        <a:rPr lang="tr-TR" b="1" dirty="0">
                          <a:solidFill>
                            <a:schemeClr val="bg2"/>
                          </a:solidFill>
                        </a:rPr>
                        <a:t>5</a:t>
                      </a:r>
                    </a:p>
                  </a:txBody>
                  <a:tcPr/>
                </a:tc>
                <a:extLst>
                  <a:ext uri="{0D108BD9-81ED-4DB2-BD59-A6C34878D82A}">
                    <a16:rowId xmlns:a16="http://schemas.microsoft.com/office/drawing/2014/main" val="10003"/>
                  </a:ext>
                </a:extLst>
              </a:tr>
              <a:tr h="268846">
                <a:tc>
                  <a:txBody>
                    <a:bodyPr/>
                    <a:lstStyle/>
                    <a:p>
                      <a:r>
                        <a:rPr lang="tr-TR" b="1" dirty="0">
                          <a:solidFill>
                            <a:srgbClr val="002060"/>
                          </a:solidFill>
                        </a:rPr>
                        <a:t>Spelling</a:t>
                      </a:r>
                    </a:p>
                  </a:txBody>
                  <a:tcPr/>
                </a:tc>
                <a:tc>
                  <a:txBody>
                    <a:bodyPr/>
                    <a:lstStyle/>
                    <a:p>
                      <a:pPr algn="ctr"/>
                      <a:r>
                        <a:rPr lang="tr-TR" b="1" dirty="0">
                          <a:solidFill>
                            <a:schemeClr val="bg2"/>
                          </a:solidFill>
                        </a:rPr>
                        <a:t>5</a:t>
                      </a:r>
                    </a:p>
                  </a:txBody>
                  <a:tcPr/>
                </a:tc>
                <a:extLst>
                  <a:ext uri="{0D108BD9-81ED-4DB2-BD59-A6C34878D82A}">
                    <a16:rowId xmlns:a16="http://schemas.microsoft.com/office/drawing/2014/main" val="10004"/>
                  </a:ext>
                </a:extLst>
              </a:tr>
            </a:tbl>
          </a:graphicData>
        </a:graphic>
      </p:graphicFrame>
      <p:pic>
        <p:nvPicPr>
          <p:cNvPr id="11" name="Picture 10" descr="Divisional_logo-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2602" y="6040190"/>
            <a:ext cx="2928636" cy="792639"/>
          </a:xfrm>
          <a:prstGeom prst="rect">
            <a:avLst/>
          </a:prstGeom>
        </p:spPr>
      </p:pic>
      <p:pic>
        <p:nvPicPr>
          <p:cNvPr id="12" name="Picture 2" descr="C:\Users\SONY\Desktop\Macmillan UK\New Branded Powerpoints\With Learners for Life artwork\With Learners for Life\MacEd_Learners_strapline_PNG\M_Ed_Learners_stra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763" y="6375616"/>
            <a:ext cx="3806825"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44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B20BAC0-81E7-465F-BD3E-11AB9657F160}" type="slidenum">
              <a:rPr lang="en-GB" smtClean="0"/>
              <a:pPr/>
              <a:t>17</a:t>
            </a:fld>
            <a:endParaRPr lang="en-GB" dirty="0"/>
          </a:p>
        </p:txBody>
      </p:sp>
      <p:sp>
        <p:nvSpPr>
          <p:cNvPr id="7" name="Text Placeholder 6"/>
          <p:cNvSpPr>
            <a:spLocks noGrp="1"/>
          </p:cNvSpPr>
          <p:nvPr>
            <p:ph type="body" sz="quarter" idx="13"/>
          </p:nvPr>
        </p:nvSpPr>
        <p:spPr>
          <a:xfrm>
            <a:off x="971550" y="1313645"/>
            <a:ext cx="7956550" cy="4837918"/>
          </a:xfrm>
        </p:spPr>
        <p:txBody>
          <a:bodyPr/>
          <a:lstStyle/>
          <a:p>
            <a:endParaRPr lang="tr-TR" dirty="0"/>
          </a:p>
        </p:txBody>
      </p:sp>
      <p:sp>
        <p:nvSpPr>
          <p:cNvPr id="5" name="Title 4"/>
          <p:cNvSpPr>
            <a:spLocks noGrp="1"/>
          </p:cNvSpPr>
          <p:nvPr>
            <p:ph type="title"/>
          </p:nvPr>
        </p:nvSpPr>
        <p:spPr>
          <a:xfrm>
            <a:off x="270456" y="294615"/>
            <a:ext cx="9350062" cy="542511"/>
          </a:xfrm>
        </p:spPr>
        <p:txBody>
          <a:bodyPr/>
          <a:lstStyle/>
          <a:p>
            <a:pPr algn="ctr"/>
            <a:r>
              <a:rPr lang="tr-TR" sz="2800" b="0" dirty="0"/>
              <a:t>Ways of Dealing With Written ‘Learning Steps’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550" y="837126"/>
            <a:ext cx="7956550" cy="5314437"/>
          </a:xfrm>
          <a:prstGeom prst="rect">
            <a:avLst/>
          </a:prstGeom>
          <a:ln w="63500" cmpd="sng">
            <a:solidFill>
              <a:srgbClr val="C00000"/>
            </a:solidFill>
          </a:ln>
        </p:spPr>
      </p:pic>
      <p:pic>
        <p:nvPicPr>
          <p:cNvPr id="10" name="Picture 9" descr="Divisional_logo-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2602" y="6375615"/>
            <a:ext cx="2928636" cy="496507"/>
          </a:xfrm>
          <a:prstGeom prst="rect">
            <a:avLst/>
          </a:prstGeom>
        </p:spPr>
      </p:pic>
      <p:pic>
        <p:nvPicPr>
          <p:cNvPr id="11" name="Picture 2" descr="C:\Users\SONY\Desktop\Macmillan UK\New Branded Powerpoints\With Learners for Life artwork\With Learners for Life\MacEd_Learners_strapline_PNG\M_Ed_Learners_stra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763" y="6375616"/>
            <a:ext cx="3806825"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476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B20BAC0-81E7-465F-BD3E-11AB9657F160}" type="slidenum">
              <a:rPr lang="en-GB" smtClean="0"/>
              <a:pPr/>
              <a:t>18</a:t>
            </a:fld>
            <a:endParaRPr lang="en-GB" dirty="0"/>
          </a:p>
        </p:txBody>
      </p:sp>
      <p:sp>
        <p:nvSpPr>
          <p:cNvPr id="9" name="Text Placeholder 8"/>
          <p:cNvSpPr>
            <a:spLocks noGrp="1"/>
          </p:cNvSpPr>
          <p:nvPr>
            <p:ph type="body" sz="quarter" idx="13"/>
          </p:nvPr>
        </p:nvSpPr>
        <p:spPr/>
        <p:txBody>
          <a:bodyPr/>
          <a:lstStyle/>
          <a:p>
            <a:endParaRPr lang="tr-TR" dirty="0"/>
          </a:p>
        </p:txBody>
      </p:sp>
      <p:sp>
        <p:nvSpPr>
          <p:cNvPr id="7" name="Title 6"/>
          <p:cNvSpPr>
            <a:spLocks noGrp="1"/>
          </p:cNvSpPr>
          <p:nvPr>
            <p:ph type="title"/>
          </p:nvPr>
        </p:nvSpPr>
        <p:spPr>
          <a:xfrm>
            <a:off x="855677" y="436283"/>
            <a:ext cx="8661809" cy="328421"/>
          </a:xfrm>
        </p:spPr>
        <p:txBody>
          <a:bodyPr/>
          <a:lstStyle/>
          <a:p>
            <a:r>
              <a:rPr lang="tr-TR" sz="2800" b="0" dirty="0"/>
              <a:t>Ways of Dealing with Written ‘Learning Steps’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138" y="1004552"/>
            <a:ext cx="7954962" cy="5147011"/>
          </a:xfrm>
          <a:prstGeom prst="rect">
            <a:avLst/>
          </a:prstGeom>
          <a:ln w="63500" cmpd="sng">
            <a:solidFill>
              <a:srgbClr val="C00000"/>
            </a:solidFill>
          </a:ln>
        </p:spPr>
      </p:pic>
      <p:pic>
        <p:nvPicPr>
          <p:cNvPr id="11" name="Picture 2" descr="C:\Users\SONY\Desktop\Macmillan UK\New Branded Powerpoints\With Learners for Life artwork\With Learners for Life\MacEd_Learners_strapline_PNG\M_Ed_Learners_stra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763" y="6375616"/>
            <a:ext cx="380682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Divisional_logo-0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602" y="6375615"/>
            <a:ext cx="2928636" cy="496507"/>
          </a:xfrm>
          <a:prstGeom prst="rect">
            <a:avLst/>
          </a:prstGeom>
        </p:spPr>
      </p:pic>
    </p:spTree>
    <p:extLst>
      <p:ext uri="{BB962C8B-B14F-4D97-AF65-F5344CB8AC3E}">
        <p14:creationId xmlns:p14="http://schemas.microsoft.com/office/powerpoint/2010/main" val="3823831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5089" y="260350"/>
            <a:ext cx="8498563" cy="5329238"/>
          </a:xfrm>
          <a:prstGeom prst="rect">
            <a:avLst/>
          </a:prstGeom>
          <a:noFill/>
          <a:ln w="63500" cmpd="sng">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descr="Divisional_logo-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2602" y="6117465"/>
            <a:ext cx="2928636" cy="754657"/>
          </a:xfrm>
          <a:prstGeom prst="rect">
            <a:avLst/>
          </a:prstGeom>
        </p:spPr>
      </p:pic>
      <p:pic>
        <p:nvPicPr>
          <p:cNvPr id="5" name="Picture 2" descr="C:\Users\SONY\Desktop\Macmillan UK\New Branded Powerpoints\With Learners for Life artwork\With Learners for Life\MacEd_Learners_strapline_PNG\M_Ed_Learners_stra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763" y="6375616"/>
            <a:ext cx="3806825"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24406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File:NYCS-bull-trans-&lt;strong&gt;3&lt;/strong&gt;.svg - Wikimedia Commons"/>
          <p:cNvPicPr>
            <a:picLocks noGrp="1" noChangeAspect="1"/>
          </p:cNvPicPr>
          <p:nvPr>
            <p:ph type="pic" sz="quarter" idx="4294967295"/>
          </p:nvPr>
        </p:nvPicPr>
        <p:blipFill>
          <a:blip r:embed="rId2" cstate="print">
            <a:extLst>
              <a:ext uri="{28A0092B-C50C-407E-A947-70E740481C1C}">
                <a14:useLocalDpi xmlns:a14="http://schemas.microsoft.com/office/drawing/2010/main" val="0"/>
              </a:ext>
            </a:extLst>
          </a:blip>
          <a:srcRect t="16557" b="16557"/>
          <a:stretch>
            <a:fillRect/>
          </a:stretch>
        </p:blipFill>
        <p:spPr>
          <a:xfrm>
            <a:off x="8576256" y="5123999"/>
            <a:ext cx="1090502" cy="1587022"/>
          </a:xfrm>
          <a:solidFill>
            <a:schemeClr val="bg1">
              <a:lumMod val="95000"/>
            </a:schemeClr>
          </a:solidFill>
        </p:spPr>
      </p:pic>
      <p:grpSp>
        <p:nvGrpSpPr>
          <p:cNvPr id="21" name="Group 20"/>
          <p:cNvGrpSpPr/>
          <p:nvPr userDrawn="1"/>
        </p:nvGrpSpPr>
        <p:grpSpPr>
          <a:xfrm>
            <a:off x="7938" y="30818"/>
            <a:ext cx="9901238" cy="6858000"/>
            <a:chOff x="-7938" y="0"/>
            <a:chExt cx="9901238" cy="6858000"/>
          </a:xfrm>
        </p:grpSpPr>
        <p:sp>
          <p:nvSpPr>
            <p:cNvPr id="23" name="Freeform 7"/>
            <p:cNvSpPr>
              <a:spLocks/>
            </p:cNvSpPr>
            <p:nvPr userDrawn="1"/>
          </p:nvSpPr>
          <p:spPr bwMode="auto">
            <a:xfrm>
              <a:off x="0"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rgbClr val="D51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6" name="Text Placeholder 5"/>
          <p:cNvSpPr>
            <a:spLocks noGrp="1"/>
          </p:cNvSpPr>
          <p:nvPr>
            <p:ph type="body" sz="quarter" idx="10"/>
          </p:nvPr>
        </p:nvSpPr>
        <p:spPr>
          <a:xfrm>
            <a:off x="1207034" y="476139"/>
            <a:ext cx="7084390" cy="344985"/>
          </a:xfrm>
        </p:spPr>
        <p:txBody>
          <a:bodyPr>
            <a:noAutofit/>
          </a:bodyPr>
          <a:lstStyle/>
          <a:p>
            <a:pPr lvl="0"/>
            <a:r>
              <a:rPr lang="tr-TR" sz="3200" dirty="0"/>
              <a:t>Which Teacher are You?</a:t>
            </a:r>
            <a:endParaRPr lang="en-GB" sz="3200" dirty="0"/>
          </a:p>
        </p:txBody>
      </p:sp>
      <p:sp>
        <p:nvSpPr>
          <p:cNvPr id="7" name="Text Placeholder 6"/>
          <p:cNvSpPr>
            <a:spLocks noGrp="1"/>
          </p:cNvSpPr>
          <p:nvPr>
            <p:ph type="body" sz="quarter" idx="11"/>
          </p:nvPr>
        </p:nvSpPr>
        <p:spPr>
          <a:xfrm>
            <a:off x="972000" y="971643"/>
            <a:ext cx="6201532" cy="312737"/>
          </a:xfrm>
        </p:spPr>
        <p:txBody>
          <a:bodyPr>
            <a:noAutofit/>
          </a:bodyPr>
          <a:lstStyle/>
          <a:p>
            <a:pPr lvl="0" algn="ctr"/>
            <a:r>
              <a:rPr lang="tr-TR" sz="3200" dirty="0"/>
              <a:t>1, 2 or 3 ?</a:t>
            </a:r>
            <a:endParaRPr lang="en-GB" sz="3200" dirty="0"/>
          </a:p>
        </p:txBody>
      </p:sp>
      <p:sp>
        <p:nvSpPr>
          <p:cNvPr id="16" name="Round Diagonal Corner Rectangle 15"/>
          <p:cNvSpPr/>
          <p:nvPr/>
        </p:nvSpPr>
        <p:spPr>
          <a:xfrm>
            <a:off x="10056586" y="4997599"/>
            <a:ext cx="3253014" cy="1414717"/>
          </a:xfrm>
          <a:prstGeom prst="round2DiagRect">
            <a:avLst>
              <a:gd name="adj1" fmla="val 8634"/>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spcAft>
                <a:spcPts val="600"/>
              </a:spcAft>
            </a:pPr>
            <a:r>
              <a:rPr lang="en-GB" sz="1200" dirty="0">
                <a:solidFill>
                  <a:schemeClr val="tx1"/>
                </a:solidFill>
              </a:rPr>
              <a:t>LOGO STRIP LONG</a:t>
            </a:r>
          </a:p>
          <a:p>
            <a:pPr>
              <a:spcAft>
                <a:spcPts val="600"/>
              </a:spcAft>
            </a:pPr>
            <a:r>
              <a:rPr lang="en-GB" sz="1050" dirty="0"/>
              <a:t>Use this cover where you want to insert your own image and where you want to include sub brands or imprints in the base logo strip. These are available to copy and paste from the pages at the back of this template.</a:t>
            </a:r>
          </a:p>
        </p:txBody>
      </p:sp>
      <p:sp>
        <p:nvSpPr>
          <p:cNvPr id="17" name="Round Diagonal Corner Rectangle 16"/>
          <p:cNvSpPr/>
          <p:nvPr/>
        </p:nvSpPr>
        <p:spPr>
          <a:xfrm>
            <a:off x="10056586" y="217490"/>
            <a:ext cx="3253014" cy="4318001"/>
          </a:xfrm>
          <a:prstGeom prst="round2DiagRect">
            <a:avLst>
              <a:gd name="adj1" fmla="val 8617"/>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spcAft>
                <a:spcPts val="600"/>
              </a:spcAft>
            </a:pPr>
            <a:r>
              <a:rPr lang="en-GB" sz="1200" dirty="0">
                <a:solidFill>
                  <a:schemeClr val="tx1"/>
                </a:solidFill>
              </a:rPr>
              <a:t>COVER INSERT IMAGE LONG</a:t>
            </a:r>
          </a:p>
          <a:p>
            <a:pPr>
              <a:spcAft>
                <a:spcPts val="600"/>
              </a:spcAft>
            </a:pPr>
            <a:r>
              <a:rPr lang="en-GB" sz="1050" dirty="0"/>
              <a:t>Images on this page  layout can be updated. To update the image you will need to click on the ‘picture icon’, please follow the instructions below. </a:t>
            </a:r>
          </a:p>
          <a:p>
            <a:pPr>
              <a:spcAft>
                <a:spcPts val="600"/>
              </a:spcAft>
            </a:pPr>
            <a:r>
              <a:rPr lang="en-GB" sz="1050" dirty="0"/>
              <a:t>To update the image: </a:t>
            </a:r>
          </a:p>
          <a:p>
            <a:pPr marL="171450" indent="-171450">
              <a:spcAft>
                <a:spcPts val="600"/>
              </a:spcAft>
              <a:buFont typeface="Arial" panose="020B0604020202020204" pitchFamily="34" charset="0"/>
              <a:buChar char="•"/>
            </a:pPr>
            <a:r>
              <a:rPr lang="en-GB" sz="1050" dirty="0"/>
              <a:t>Click on the picture icon; or </a:t>
            </a:r>
          </a:p>
          <a:p>
            <a:pPr marL="171450" indent="-171450">
              <a:spcAft>
                <a:spcPts val="600"/>
              </a:spcAft>
              <a:buFont typeface="Arial" panose="020B0604020202020204" pitchFamily="34" charset="0"/>
              <a:buChar char="•"/>
            </a:pPr>
            <a:r>
              <a:rPr lang="en-GB" sz="1050" dirty="0"/>
              <a:t>if there is an existing image, right click on the image and select ‘change picture’</a:t>
            </a:r>
          </a:p>
          <a:p>
            <a:pPr marL="171450" indent="-171450">
              <a:spcAft>
                <a:spcPts val="600"/>
              </a:spcAft>
              <a:buFont typeface="Arial" panose="020B0604020202020204" pitchFamily="34" charset="0"/>
              <a:buChar char="•"/>
            </a:pPr>
            <a:r>
              <a:rPr lang="en-GB" sz="1050" dirty="0"/>
              <a:t>Go to the location where the selected image is saved</a:t>
            </a:r>
          </a:p>
          <a:p>
            <a:pPr marL="171450" indent="-171450">
              <a:spcAft>
                <a:spcPts val="600"/>
              </a:spcAft>
              <a:buFont typeface="Arial" panose="020B0604020202020204" pitchFamily="34" charset="0"/>
              <a:buChar char="•"/>
            </a:pPr>
            <a:r>
              <a:rPr lang="en-GB" sz="1050" dirty="0"/>
              <a:t>Select the image </a:t>
            </a:r>
          </a:p>
          <a:p>
            <a:pPr marL="171450" indent="-171450">
              <a:spcAft>
                <a:spcPts val="600"/>
              </a:spcAft>
              <a:buFont typeface="Arial" panose="020B0604020202020204" pitchFamily="34" charset="0"/>
              <a:buChar char="•"/>
            </a:pPr>
            <a:r>
              <a:rPr lang="en-GB" sz="1050" dirty="0"/>
              <a:t>Please note all images should be: 27.5cm x 19.05cm</a:t>
            </a:r>
          </a:p>
          <a:p>
            <a:pPr marL="171450" indent="-171450">
              <a:spcAft>
                <a:spcPts val="600"/>
              </a:spcAft>
              <a:buFont typeface="Arial" panose="020B0604020202020204" pitchFamily="34" charset="0"/>
              <a:buChar char="•"/>
            </a:pPr>
            <a:r>
              <a:rPr lang="en-GB" sz="1050" dirty="0"/>
              <a:t>If the image does not fit, ensure you keep the dimensions as  above otherwise the image will appear stretched and distorted</a:t>
            </a:r>
          </a:p>
          <a:p>
            <a:pPr marL="171450" indent="-171450">
              <a:spcAft>
                <a:spcPts val="600"/>
              </a:spcAft>
              <a:buFont typeface="Arial" panose="020B0604020202020204" pitchFamily="34" charset="0"/>
              <a:buChar char="•"/>
            </a:pPr>
            <a:r>
              <a:rPr lang="en-GB" sz="1050" dirty="0"/>
              <a:t>If the image is sitting over the header banner – Right click on new image and select ‘send to back’</a:t>
            </a:r>
          </a:p>
        </p:txBody>
      </p:sp>
      <p:pic>
        <p:nvPicPr>
          <p:cNvPr id="3074" name="Picture 2" descr="C:\Users\SONY\AppData\Local\Microsoft\Windows\Temporary Internet Files\Content.IE5\Z1L4DP6K\teacher[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1535" y="5239305"/>
            <a:ext cx="2322464" cy="159834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SONY\AppData\Local\Microsoft\Windows\Temporary Internet Files\Content.IE5\O0YBLM90\24425063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4110" y="5259272"/>
            <a:ext cx="2472746" cy="1598727"/>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SONY\AppData\Local\Microsoft\Windows\Temporary Internet Files\Content.IE5\ZDKSM7NG\teacher-never-stop-learning[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8" y="5704957"/>
            <a:ext cx="2590800" cy="1165539"/>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ular Callout 1"/>
          <p:cNvSpPr/>
          <p:nvPr/>
        </p:nvSpPr>
        <p:spPr>
          <a:xfrm>
            <a:off x="3129565" y="1712889"/>
            <a:ext cx="3422357" cy="3110078"/>
          </a:xfrm>
          <a:prstGeom prst="wedgeRoundRectCallout">
            <a:avLst>
              <a:gd name="adj1" fmla="val -6374"/>
              <a:gd name="adj2" fmla="val 7214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TextBox 2"/>
          <p:cNvSpPr txBox="1"/>
          <p:nvPr/>
        </p:nvSpPr>
        <p:spPr>
          <a:xfrm>
            <a:off x="3284110" y="1712889"/>
            <a:ext cx="2987901" cy="3170099"/>
          </a:xfrm>
          <a:prstGeom prst="rect">
            <a:avLst/>
          </a:prstGeom>
          <a:noFill/>
        </p:spPr>
        <p:txBody>
          <a:bodyPr wrap="square" rtlCol="0">
            <a:spAutoFit/>
          </a:bodyPr>
          <a:lstStyle/>
          <a:p>
            <a:r>
              <a:rPr lang="tr-TR" sz="2000" b="1" dirty="0">
                <a:solidFill>
                  <a:srgbClr val="002060"/>
                </a:solidFill>
              </a:rPr>
              <a:t>I never let my students make mistakes. If they say anything wrong, I stop them and make them say it correctly. I don’t want them to learn bad English from each other.</a:t>
            </a:r>
          </a:p>
        </p:txBody>
      </p:sp>
      <p:sp>
        <p:nvSpPr>
          <p:cNvPr id="4" name="Oval Callout 3"/>
          <p:cNvSpPr/>
          <p:nvPr/>
        </p:nvSpPr>
        <p:spPr>
          <a:xfrm>
            <a:off x="-334851" y="1712889"/>
            <a:ext cx="3618962" cy="4177645"/>
          </a:xfrm>
          <a:prstGeom prst="wedgeEllipseCallout">
            <a:avLst>
              <a:gd name="adj1" fmla="val -27012"/>
              <a:gd name="adj2" fmla="val 48448"/>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TextBox 4"/>
          <p:cNvSpPr txBox="1"/>
          <p:nvPr/>
        </p:nvSpPr>
        <p:spPr>
          <a:xfrm>
            <a:off x="15876" y="2358865"/>
            <a:ext cx="3020375" cy="3046988"/>
          </a:xfrm>
          <a:prstGeom prst="rect">
            <a:avLst/>
          </a:prstGeom>
          <a:noFill/>
        </p:spPr>
        <p:txBody>
          <a:bodyPr wrap="square" rtlCol="0">
            <a:spAutoFit/>
          </a:bodyPr>
          <a:lstStyle/>
          <a:p>
            <a:pPr algn="ctr"/>
            <a:r>
              <a:rPr lang="tr-TR" sz="1600" b="1" dirty="0">
                <a:solidFill>
                  <a:srgbClr val="006600"/>
                </a:solidFill>
              </a:rPr>
              <a:t>I correct students sometimes, but not all the time. If we’re practising one particular language point, then I insist that they say it correctly. But if we’re doing a freer activity then I try not to correct too much. If I do correct students, I try to do it in an encouraging way.</a:t>
            </a:r>
          </a:p>
        </p:txBody>
      </p:sp>
      <p:sp>
        <p:nvSpPr>
          <p:cNvPr id="9" name="Oval Callout 8"/>
          <p:cNvSpPr/>
          <p:nvPr/>
        </p:nvSpPr>
        <p:spPr>
          <a:xfrm>
            <a:off x="6130344" y="317749"/>
            <a:ext cx="3762956" cy="4806250"/>
          </a:xfrm>
          <a:prstGeom prst="wedgeEllipseCallout">
            <a:avLst>
              <a:gd name="adj1" fmla="val -22435"/>
              <a:gd name="adj2" fmla="val 5731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TextBox 9"/>
          <p:cNvSpPr txBox="1"/>
          <p:nvPr/>
        </p:nvSpPr>
        <p:spPr>
          <a:xfrm>
            <a:off x="6356886" y="946502"/>
            <a:ext cx="3309872" cy="3970318"/>
          </a:xfrm>
          <a:prstGeom prst="rect">
            <a:avLst/>
          </a:prstGeom>
          <a:noFill/>
        </p:spPr>
        <p:txBody>
          <a:bodyPr wrap="square" rtlCol="0">
            <a:spAutoFit/>
          </a:bodyPr>
          <a:lstStyle/>
          <a:p>
            <a:pPr algn="ctr"/>
            <a:r>
              <a:rPr lang="tr-TR" b="1" dirty="0">
                <a:solidFill>
                  <a:schemeClr val="bg1"/>
                </a:solidFill>
              </a:rPr>
              <a:t>I try to correct errors as little as possible. I want my students to express themselves in English without worrying too much about making mistakes. Sometimes I notice points that everyone gets wrong, and deal with them later-but I never interrupt students to correct them.</a:t>
            </a:r>
          </a:p>
        </p:txBody>
      </p:sp>
      <p:pic>
        <p:nvPicPr>
          <p:cNvPr id="3078" name="Picture 6" descr="C:\Users\SONY\AppData\Local\Microsoft\Windows\Temporary Internet Files\Content.IE5\Z67U8TO6\Logo_One[1].pn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942681" y="5301796"/>
            <a:ext cx="964547" cy="1587021"/>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SONY\AppData\Local\Microsoft\Windows\Temporary Internet Files\Content.IE5\CIMFFVYG\340px-Japanese_Urban_Expwy_Sign_Number_2.svg[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85362" y="5454148"/>
            <a:ext cx="701780" cy="1282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2168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7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9"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195715" y="416580"/>
            <a:ext cx="7084390" cy="344985"/>
          </a:xfrm>
        </p:spPr>
        <p:txBody>
          <a:bodyPr>
            <a:noAutofit/>
          </a:bodyPr>
          <a:lstStyle/>
          <a:p>
            <a:pPr algn="ctr"/>
            <a:r>
              <a:rPr lang="tr-TR" sz="2800" b="0" dirty="0">
                <a:solidFill>
                  <a:srgbClr val="C00000"/>
                </a:solidFill>
              </a:rPr>
              <a:t>Celebrate the Class’s ‘Learning Steps’</a:t>
            </a:r>
          </a:p>
        </p:txBody>
      </p:sp>
      <p:sp>
        <p:nvSpPr>
          <p:cNvPr id="2" name="Slide Number Placeholder 1"/>
          <p:cNvSpPr>
            <a:spLocks noGrp="1"/>
          </p:cNvSpPr>
          <p:nvPr>
            <p:ph type="sldNum" sz="quarter" idx="4294967295"/>
          </p:nvPr>
        </p:nvSpPr>
        <p:spPr>
          <a:xfrm>
            <a:off x="0" y="6454775"/>
            <a:ext cx="354013" cy="165100"/>
          </a:xfrm>
        </p:spPr>
        <p:txBody>
          <a:bodyPr/>
          <a:lstStyle/>
          <a:p>
            <a:pPr>
              <a:defRPr/>
            </a:pPr>
            <a:fld id="{A8F2734D-4BD4-4A10-9BE1-93B8768A6A65}" type="slidenum">
              <a:rPr lang="tr-TR" smtClean="0"/>
              <a:pPr>
                <a:defRPr/>
              </a:pPr>
              <a:t>20</a:t>
            </a:fld>
            <a:endParaRPr lang="tr-T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045" y="1017432"/>
            <a:ext cx="4900567" cy="5267458"/>
          </a:xfrm>
          <a:prstGeom prst="rect">
            <a:avLst/>
          </a:prstGeom>
        </p:spPr>
      </p:pic>
      <p:pic>
        <p:nvPicPr>
          <p:cNvPr id="8" name="Picture 2" descr="C:\Users\SONY\Desktop\Macmillan UK\New Branded Powerpoints\With Learners for Life artwork\With Learners for Life\MacEd_Learners_strapline_PNG\M_Ed_Learners_stra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763" y="6375616"/>
            <a:ext cx="3806825" cy="457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Divisional_logo-0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602" y="6284889"/>
            <a:ext cx="2928636" cy="58723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7612" y="1017433"/>
            <a:ext cx="4069723" cy="5267456"/>
          </a:xfrm>
          <a:prstGeom prst="rect">
            <a:avLst/>
          </a:prstGeom>
        </p:spPr>
      </p:pic>
    </p:spTree>
    <p:extLst>
      <p:ext uri="{BB962C8B-B14F-4D97-AF65-F5344CB8AC3E}">
        <p14:creationId xmlns:p14="http://schemas.microsoft.com/office/powerpoint/2010/main" val="2392065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GB" dirty="0"/>
              <a:t>NAME PERSON</a:t>
            </a:r>
          </a:p>
        </p:txBody>
      </p:sp>
      <p:sp>
        <p:nvSpPr>
          <p:cNvPr id="8" name="Text Placeholder 7"/>
          <p:cNvSpPr>
            <a:spLocks noGrp="1"/>
          </p:cNvSpPr>
          <p:nvPr>
            <p:ph type="body" sz="quarter" idx="14"/>
          </p:nvPr>
        </p:nvSpPr>
        <p:spPr/>
        <p:txBody>
          <a:bodyPr/>
          <a:lstStyle/>
          <a:p>
            <a:pPr lvl="0"/>
            <a:r>
              <a:rPr lang="en-US" dirty="0"/>
              <a:t>M +44 (0) 000 000 000</a:t>
            </a:r>
          </a:p>
          <a:p>
            <a:pPr lvl="0"/>
            <a:r>
              <a:rPr lang="en-US" dirty="0"/>
              <a:t>T +44 (0) 000 000 000</a:t>
            </a:r>
          </a:p>
          <a:p>
            <a:pPr lvl="0"/>
            <a:r>
              <a:rPr lang="en-US" dirty="0"/>
              <a:t>E name.person@macmillan.com</a:t>
            </a:r>
          </a:p>
        </p:txBody>
      </p:sp>
      <p:sp>
        <p:nvSpPr>
          <p:cNvPr id="9" name="Text Placeholder 8"/>
          <p:cNvSpPr>
            <a:spLocks noGrp="1"/>
          </p:cNvSpPr>
          <p:nvPr>
            <p:ph type="body" sz="quarter" idx="15"/>
          </p:nvPr>
        </p:nvSpPr>
        <p:spPr/>
        <p:txBody>
          <a:bodyPr/>
          <a:lstStyle/>
          <a:p>
            <a:r>
              <a:rPr lang="en-GB" dirty="0"/>
              <a:t>Job Title</a:t>
            </a:r>
          </a:p>
        </p:txBody>
      </p:sp>
      <p:sp>
        <p:nvSpPr>
          <p:cNvPr id="5" name="Round Diagonal Corner Rectangle 4"/>
          <p:cNvSpPr/>
          <p:nvPr/>
        </p:nvSpPr>
        <p:spPr>
          <a:xfrm>
            <a:off x="10056586" y="11430"/>
            <a:ext cx="3253014" cy="1280160"/>
          </a:xfrm>
          <a:prstGeom prst="round2DiagRect">
            <a:avLst>
              <a:gd name="adj1" fmla="val 8617"/>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spcAft>
                <a:spcPts val="600"/>
              </a:spcAft>
            </a:pPr>
            <a:r>
              <a:rPr lang="en-GB" sz="1200" dirty="0">
                <a:solidFill>
                  <a:schemeClr val="tx1"/>
                </a:solidFill>
              </a:rPr>
              <a:t>BACK PAGE</a:t>
            </a:r>
          </a:p>
          <a:p>
            <a:pPr>
              <a:spcAft>
                <a:spcPts val="600"/>
              </a:spcAft>
            </a:pPr>
            <a:r>
              <a:rPr lang="en-GB" sz="1050" dirty="0"/>
              <a:t>Please add the Macmillan Education logo and any additional logos to the logo strip at the bottom of this page as required. </a:t>
            </a:r>
          </a:p>
          <a:p>
            <a:pPr>
              <a:spcAft>
                <a:spcPts val="600"/>
              </a:spcAft>
            </a:pPr>
            <a:endParaRPr lang="en-GB" sz="1050" dirty="0"/>
          </a:p>
        </p:txBody>
      </p:sp>
    </p:spTree>
    <p:extLst>
      <p:ext uri="{BB962C8B-B14F-4D97-AF65-F5344CB8AC3E}">
        <p14:creationId xmlns:p14="http://schemas.microsoft.com/office/powerpoint/2010/main" val="2902131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B20BAC0-81E7-465F-BD3E-11AB9657F160}" type="slidenum">
              <a:rPr lang="en-GB" smtClean="0"/>
              <a:pPr/>
              <a:t>3</a:t>
            </a:fld>
            <a:endParaRPr lang="en-GB"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5226" y="381000"/>
            <a:ext cx="5610703" cy="5976815"/>
          </a:xfrm>
          <a:prstGeom prst="rect">
            <a:avLst/>
          </a:prstGeom>
        </p:spPr>
      </p:pic>
      <p:pic>
        <p:nvPicPr>
          <p:cNvPr id="6" name="Picture 5" descr="Divisional_logo-0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602" y="6078240"/>
            <a:ext cx="2928636" cy="792639"/>
          </a:xfrm>
          <a:prstGeom prst="rect">
            <a:avLst/>
          </a:prstGeom>
        </p:spPr>
      </p:pic>
      <p:pic>
        <p:nvPicPr>
          <p:cNvPr id="8" name="Picture 2" descr="C:\Users\SONY\Desktop\Macmillan UK\New Branded Powerpoints\With Learners for Life artwork\With Learners for Life\MacEd_Learners_strapline_PNG\M_Ed_Learners_stra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1763" y="6357815"/>
            <a:ext cx="3806825"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3630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B20BAC0-81E7-465F-BD3E-11AB9657F160}" type="slidenum">
              <a:rPr lang="en-GB" smtClean="0"/>
              <a:pPr/>
              <a:t>4</a:t>
            </a:fld>
            <a:endParaRPr lang="en-GB"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207" y="228601"/>
            <a:ext cx="5363171" cy="6129214"/>
          </a:xfrm>
          <a:prstGeom prst="rect">
            <a:avLst/>
          </a:prstGeom>
        </p:spPr>
      </p:pic>
      <p:pic>
        <p:nvPicPr>
          <p:cNvPr id="6" name="Picture 5" descr="Divisional_logo-0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602" y="6051894"/>
            <a:ext cx="2928636" cy="792639"/>
          </a:xfrm>
          <a:prstGeom prst="rect">
            <a:avLst/>
          </a:prstGeom>
        </p:spPr>
      </p:pic>
      <p:pic>
        <p:nvPicPr>
          <p:cNvPr id="8" name="Picture 2" descr="C:\Users\SONY\Desktop\Macmillan UK\New Branded Powerpoints\With Learners for Life artwork\With Learners for Life\MacEd_Learners_strapline_PNG\M_Ed_Learners_stra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1763" y="6375616"/>
            <a:ext cx="3806825"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4976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B20BAC0-81E7-465F-BD3E-11AB9657F160}" type="slidenum">
              <a:rPr lang="en-GB" smtClean="0"/>
              <a:pPr/>
              <a:t>5</a:t>
            </a:fld>
            <a:endParaRPr lang="en-GB"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2841" y="228599"/>
            <a:ext cx="3427924" cy="6129215"/>
          </a:xfrm>
          <a:prstGeom prst="rect">
            <a:avLst/>
          </a:prstGeom>
        </p:spPr>
      </p:pic>
      <p:pic>
        <p:nvPicPr>
          <p:cNvPr id="6" name="Picture 5" descr="Divisional_logo-0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602" y="6040190"/>
            <a:ext cx="2928636" cy="792639"/>
          </a:xfrm>
          <a:prstGeom prst="rect">
            <a:avLst/>
          </a:prstGeom>
        </p:spPr>
      </p:pic>
      <p:pic>
        <p:nvPicPr>
          <p:cNvPr id="9" name="Picture 2" descr="C:\Users\SONY\Desktop\Macmillan UK\New Branded Powerpoints\With Learners for Life artwork\With Learners for Life\MacEd_Learners_strapline_PNG\M_Ed_Learners_stra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1763" y="6375616"/>
            <a:ext cx="3806825"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8634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9093" y="346263"/>
            <a:ext cx="9324303" cy="1443900"/>
          </a:xfrm>
        </p:spPr>
        <p:txBody>
          <a:bodyPr>
            <a:noAutofit/>
          </a:bodyPr>
          <a:lstStyle/>
          <a:p>
            <a:r>
              <a:rPr lang="tr-TR" sz="2800" b="0" dirty="0">
                <a:solidFill>
                  <a:srgbClr val="C00000"/>
                </a:solidFill>
              </a:rPr>
              <a:t>Grade the mistakes in the following sentences from </a:t>
            </a:r>
            <a:r>
              <a:rPr lang="tr-TR" sz="2800" b="0" dirty="0">
                <a:solidFill>
                  <a:srgbClr val="002060"/>
                </a:solidFill>
              </a:rPr>
              <a:t>5-0, </a:t>
            </a:r>
            <a:r>
              <a:rPr lang="tr-TR" sz="2800" b="0" dirty="0">
                <a:solidFill>
                  <a:srgbClr val="C00000"/>
                </a:solidFill>
              </a:rPr>
              <a:t>where </a:t>
            </a:r>
            <a:r>
              <a:rPr lang="tr-TR" sz="2800" b="0" dirty="0">
                <a:solidFill>
                  <a:srgbClr val="002060"/>
                </a:solidFill>
              </a:rPr>
              <a:t>5</a:t>
            </a:r>
            <a:r>
              <a:rPr lang="tr-TR" sz="2800" b="0" dirty="0">
                <a:solidFill>
                  <a:srgbClr val="C00000"/>
                </a:solidFill>
              </a:rPr>
              <a:t> is a </a:t>
            </a:r>
            <a:r>
              <a:rPr lang="tr-TR" sz="2800" dirty="0">
                <a:solidFill>
                  <a:srgbClr val="C00000"/>
                </a:solidFill>
              </a:rPr>
              <a:t>very serious </a:t>
            </a:r>
            <a:r>
              <a:rPr lang="tr-TR" sz="2800" b="0" dirty="0">
                <a:solidFill>
                  <a:srgbClr val="C00000"/>
                </a:solidFill>
              </a:rPr>
              <a:t>mistake, and </a:t>
            </a:r>
            <a:r>
              <a:rPr lang="tr-TR" sz="2800" b="0" dirty="0">
                <a:solidFill>
                  <a:srgbClr val="002060"/>
                </a:solidFill>
              </a:rPr>
              <a:t>0</a:t>
            </a:r>
            <a:r>
              <a:rPr lang="tr-TR" sz="2800" b="0" dirty="0">
                <a:solidFill>
                  <a:srgbClr val="C00000"/>
                </a:solidFill>
              </a:rPr>
              <a:t> is </a:t>
            </a:r>
            <a:r>
              <a:rPr lang="tr-TR" sz="2800" b="0" i="1" dirty="0">
                <a:solidFill>
                  <a:srgbClr val="C00000"/>
                </a:solidFill>
              </a:rPr>
              <a:t>no mistake at all</a:t>
            </a:r>
            <a:r>
              <a:rPr lang="tr-TR" sz="2800" b="0" dirty="0">
                <a:solidFill>
                  <a:srgbClr val="C00000"/>
                </a:solidFill>
              </a:rPr>
              <a:t>.</a:t>
            </a:r>
          </a:p>
        </p:txBody>
      </p:sp>
      <p:sp>
        <p:nvSpPr>
          <p:cNvPr id="3" name="Text Placeholder 2"/>
          <p:cNvSpPr>
            <a:spLocks noGrp="1"/>
          </p:cNvSpPr>
          <p:nvPr>
            <p:ph type="body" sz="quarter" idx="11"/>
          </p:nvPr>
        </p:nvSpPr>
        <p:spPr>
          <a:xfrm>
            <a:off x="309093" y="2233772"/>
            <a:ext cx="8989453" cy="3162476"/>
          </a:xfrm>
        </p:spPr>
        <p:txBody>
          <a:bodyPr>
            <a:noAutofit/>
          </a:bodyPr>
          <a:lstStyle/>
          <a:p>
            <a:pPr marL="457200" indent="-457200">
              <a:buFont typeface="+mj-lt"/>
              <a:buAutoNum type="arabicPeriod"/>
            </a:pPr>
            <a:r>
              <a:rPr lang="tr-TR" sz="2400" dirty="0">
                <a:solidFill>
                  <a:srgbClr val="002060"/>
                </a:solidFill>
              </a:rPr>
              <a:t>She asked me where did I come from.</a:t>
            </a:r>
          </a:p>
          <a:p>
            <a:pPr marL="457200" indent="-457200">
              <a:buFont typeface="+mj-lt"/>
              <a:buAutoNum type="arabicPeriod"/>
            </a:pPr>
            <a:r>
              <a:rPr lang="tr-TR" sz="2400" dirty="0">
                <a:solidFill>
                  <a:srgbClr val="002060"/>
                </a:solidFill>
              </a:rPr>
              <a:t>The problem was that the door wasn’t keyed.</a:t>
            </a:r>
          </a:p>
          <a:p>
            <a:pPr marL="457200" indent="-457200">
              <a:buFont typeface="+mj-lt"/>
              <a:buAutoNum type="arabicPeriod"/>
            </a:pPr>
            <a:r>
              <a:rPr lang="tr-TR" sz="2400" dirty="0">
                <a:solidFill>
                  <a:srgbClr val="002060"/>
                </a:solidFill>
              </a:rPr>
              <a:t>He’s fond of cooking himself and for me.</a:t>
            </a:r>
          </a:p>
          <a:p>
            <a:pPr marL="457200" indent="-457200">
              <a:buFont typeface="+mj-lt"/>
              <a:buAutoNum type="arabicPeriod"/>
            </a:pPr>
            <a:r>
              <a:rPr lang="tr-TR" sz="2400" dirty="0">
                <a:solidFill>
                  <a:srgbClr val="002060"/>
                </a:solidFill>
              </a:rPr>
              <a:t>Did you went there alone?</a:t>
            </a:r>
          </a:p>
          <a:p>
            <a:pPr marL="457200" indent="-457200">
              <a:buFont typeface="+mj-lt"/>
              <a:buAutoNum type="arabicPeriod"/>
            </a:pPr>
            <a:r>
              <a:rPr lang="tr-TR" sz="2400" dirty="0">
                <a:solidFill>
                  <a:srgbClr val="002060"/>
                </a:solidFill>
              </a:rPr>
              <a:t>I am very boring.</a:t>
            </a:r>
          </a:p>
          <a:p>
            <a:pPr marL="457200" indent="-457200">
              <a:buFont typeface="+mj-lt"/>
              <a:buAutoNum type="arabicPeriod"/>
            </a:pPr>
            <a:r>
              <a:rPr lang="tr-TR" sz="2400" dirty="0">
                <a:solidFill>
                  <a:srgbClr val="002060"/>
                </a:solidFill>
              </a:rPr>
              <a:t>The people paniced and some of them runed away.</a:t>
            </a:r>
          </a:p>
        </p:txBody>
      </p:sp>
      <p:cxnSp>
        <p:nvCxnSpPr>
          <p:cNvPr id="6" name="Straight Connector 5"/>
          <p:cNvCxnSpPr/>
          <p:nvPr/>
        </p:nvCxnSpPr>
        <p:spPr>
          <a:xfrm flipV="1">
            <a:off x="862885" y="6001555"/>
            <a:ext cx="8319752" cy="38637"/>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182634" y="5566961"/>
            <a:ext cx="502276" cy="769441"/>
          </a:xfrm>
          <a:prstGeom prst="rect">
            <a:avLst/>
          </a:prstGeom>
          <a:noFill/>
        </p:spPr>
        <p:txBody>
          <a:bodyPr wrap="square" rtlCol="0">
            <a:spAutoFit/>
          </a:bodyPr>
          <a:lstStyle/>
          <a:p>
            <a:r>
              <a:rPr lang="tr-TR" sz="4400" dirty="0">
                <a:solidFill>
                  <a:srgbClr val="C00000"/>
                </a:solidFill>
              </a:rPr>
              <a:t>0</a:t>
            </a:r>
          </a:p>
        </p:txBody>
      </p:sp>
      <p:sp>
        <p:nvSpPr>
          <p:cNvPr id="8" name="TextBox 7"/>
          <p:cNvSpPr txBox="1"/>
          <p:nvPr/>
        </p:nvSpPr>
        <p:spPr>
          <a:xfrm>
            <a:off x="218940" y="5612038"/>
            <a:ext cx="502277" cy="769441"/>
          </a:xfrm>
          <a:prstGeom prst="rect">
            <a:avLst/>
          </a:prstGeom>
          <a:noFill/>
        </p:spPr>
        <p:txBody>
          <a:bodyPr wrap="square" rtlCol="0">
            <a:spAutoFit/>
          </a:bodyPr>
          <a:lstStyle/>
          <a:p>
            <a:r>
              <a:rPr lang="tr-TR" sz="4400" dirty="0">
                <a:solidFill>
                  <a:srgbClr val="C00000"/>
                </a:solidFill>
              </a:rPr>
              <a:t>5</a:t>
            </a:r>
          </a:p>
        </p:txBody>
      </p:sp>
      <p:sp>
        <p:nvSpPr>
          <p:cNvPr id="9" name="TextBox 8"/>
          <p:cNvSpPr txBox="1"/>
          <p:nvPr/>
        </p:nvSpPr>
        <p:spPr>
          <a:xfrm>
            <a:off x="2279559" y="5612039"/>
            <a:ext cx="579549" cy="769441"/>
          </a:xfrm>
          <a:prstGeom prst="rect">
            <a:avLst/>
          </a:prstGeom>
          <a:noFill/>
        </p:spPr>
        <p:txBody>
          <a:bodyPr wrap="square" rtlCol="0">
            <a:spAutoFit/>
          </a:bodyPr>
          <a:lstStyle/>
          <a:p>
            <a:r>
              <a:rPr lang="tr-TR" sz="4400" dirty="0">
                <a:solidFill>
                  <a:srgbClr val="C00000"/>
                </a:solidFill>
              </a:rPr>
              <a:t>4</a:t>
            </a:r>
          </a:p>
        </p:txBody>
      </p:sp>
      <p:sp>
        <p:nvSpPr>
          <p:cNvPr id="10" name="TextBox 9"/>
          <p:cNvSpPr txBox="1"/>
          <p:nvPr/>
        </p:nvSpPr>
        <p:spPr>
          <a:xfrm>
            <a:off x="4443212" y="5616834"/>
            <a:ext cx="579549" cy="769441"/>
          </a:xfrm>
          <a:prstGeom prst="rect">
            <a:avLst/>
          </a:prstGeom>
          <a:noFill/>
        </p:spPr>
        <p:txBody>
          <a:bodyPr wrap="square" rtlCol="0">
            <a:spAutoFit/>
          </a:bodyPr>
          <a:lstStyle/>
          <a:p>
            <a:r>
              <a:rPr lang="tr-TR" sz="4400" dirty="0">
                <a:solidFill>
                  <a:srgbClr val="C00000"/>
                </a:solidFill>
              </a:rPr>
              <a:t>3</a:t>
            </a:r>
          </a:p>
        </p:txBody>
      </p:sp>
      <p:sp>
        <p:nvSpPr>
          <p:cNvPr id="11" name="TextBox 10"/>
          <p:cNvSpPr txBox="1"/>
          <p:nvPr/>
        </p:nvSpPr>
        <p:spPr>
          <a:xfrm>
            <a:off x="6205470" y="5566962"/>
            <a:ext cx="579549" cy="769441"/>
          </a:xfrm>
          <a:prstGeom prst="rect">
            <a:avLst/>
          </a:prstGeom>
          <a:noFill/>
        </p:spPr>
        <p:txBody>
          <a:bodyPr wrap="square" rtlCol="0">
            <a:spAutoFit/>
          </a:bodyPr>
          <a:lstStyle/>
          <a:p>
            <a:r>
              <a:rPr lang="tr-TR" sz="4400" dirty="0">
                <a:solidFill>
                  <a:srgbClr val="C00000"/>
                </a:solidFill>
              </a:rPr>
              <a:t>2</a:t>
            </a:r>
          </a:p>
        </p:txBody>
      </p:sp>
      <p:sp>
        <p:nvSpPr>
          <p:cNvPr id="12" name="TextBox 11"/>
          <p:cNvSpPr txBox="1"/>
          <p:nvPr/>
        </p:nvSpPr>
        <p:spPr>
          <a:xfrm>
            <a:off x="7744494" y="5566963"/>
            <a:ext cx="579549" cy="769441"/>
          </a:xfrm>
          <a:prstGeom prst="rect">
            <a:avLst/>
          </a:prstGeom>
          <a:noFill/>
        </p:spPr>
        <p:txBody>
          <a:bodyPr wrap="square" rtlCol="0">
            <a:spAutoFit/>
          </a:bodyPr>
          <a:lstStyle/>
          <a:p>
            <a:r>
              <a:rPr lang="tr-TR" sz="4400" dirty="0">
                <a:solidFill>
                  <a:srgbClr val="C00000"/>
                </a:solidFill>
              </a:rPr>
              <a:t>1</a:t>
            </a:r>
          </a:p>
        </p:txBody>
      </p:sp>
      <p:pic>
        <p:nvPicPr>
          <p:cNvPr id="13" name="Picture 12" descr="Divisional_logo-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2602" y="6336402"/>
            <a:ext cx="2928636" cy="496427"/>
          </a:xfrm>
          <a:prstGeom prst="rect">
            <a:avLst/>
          </a:prstGeom>
        </p:spPr>
      </p:pic>
      <p:pic>
        <p:nvPicPr>
          <p:cNvPr id="14" name="Picture 2" descr="C:\Users\SONY\Desktop\Macmillan UK\New Branded Powerpoints\With Learners for Life artwork\With Learners for Life\MacEd_Learners_strapline_PNG\M_Ed_Learners_stra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763" y="6375616"/>
            <a:ext cx="3806825"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02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B20BAC0-81E7-465F-BD3E-11AB9657F160}" type="slidenum">
              <a:rPr lang="en-GB" smtClean="0"/>
              <a:pPr/>
              <a:t>7</a:t>
            </a:fld>
            <a:endParaRPr lang="en-GB" dirty="0"/>
          </a:p>
        </p:txBody>
      </p:sp>
      <p:sp>
        <p:nvSpPr>
          <p:cNvPr id="6" name="Title 5"/>
          <p:cNvSpPr>
            <a:spLocks noGrp="1"/>
          </p:cNvSpPr>
          <p:nvPr>
            <p:ph type="title"/>
          </p:nvPr>
        </p:nvSpPr>
        <p:spPr>
          <a:xfrm>
            <a:off x="973138" y="436283"/>
            <a:ext cx="7954962" cy="812968"/>
          </a:xfrm>
        </p:spPr>
        <p:txBody>
          <a:bodyPr/>
          <a:lstStyle/>
          <a:p>
            <a:pPr algn="ctr"/>
            <a:r>
              <a:rPr lang="tr-TR" sz="2800" b="0" dirty="0"/>
              <a:t>Beware the Grammar Police!</a:t>
            </a: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062" y="2133600"/>
            <a:ext cx="2310289"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5433" y="2286000"/>
            <a:ext cx="255782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8356" y="2286000"/>
            <a:ext cx="2577095"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descr="Divisional_logo-0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72602" y="6065361"/>
            <a:ext cx="2928636" cy="792639"/>
          </a:xfrm>
          <a:prstGeom prst="rect">
            <a:avLst/>
          </a:prstGeom>
        </p:spPr>
      </p:pic>
      <p:pic>
        <p:nvPicPr>
          <p:cNvPr id="14" name="Picture 2" descr="C:\Users\SONY\Desktop\Macmillan UK\New Branded Powerpoints\With Learners for Life artwork\With Learners for Life\MacEd_Learners_strapline_PNG\M_Ed_Learners_strap.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1763" y="6375616"/>
            <a:ext cx="3806825"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6779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3143" y="436287"/>
            <a:ext cx="7954961" cy="328421"/>
          </a:xfrm>
        </p:spPr>
        <p:txBody>
          <a:bodyPr/>
          <a:lstStyle/>
          <a:p>
            <a:r>
              <a:rPr lang="en-GB" sz="2800" b="0" dirty="0"/>
              <a:t>Misguided Perfection</a:t>
            </a:r>
            <a:r>
              <a:rPr lang="tr-TR" sz="2800" b="0" dirty="0"/>
              <a:t>...</a:t>
            </a:r>
            <a:endParaRPr lang="en-GB" sz="2800" b="0" dirty="0"/>
          </a:p>
        </p:txBody>
      </p:sp>
      <p:sp>
        <p:nvSpPr>
          <p:cNvPr id="6" name="Text Placeholder 5"/>
          <p:cNvSpPr>
            <a:spLocks noGrp="1"/>
          </p:cNvSpPr>
          <p:nvPr>
            <p:ph type="body" sz="quarter" idx="13"/>
          </p:nvPr>
        </p:nvSpPr>
        <p:spPr>
          <a:xfrm>
            <a:off x="825104" y="1295401"/>
            <a:ext cx="8102997" cy="4856163"/>
          </a:xfrm>
        </p:spPr>
        <p:txBody>
          <a:bodyPr/>
          <a:lstStyle/>
          <a:p>
            <a:endParaRPr lang="en-GB" dirty="0"/>
          </a:p>
          <a:p>
            <a:endParaRPr lang="en-GB" dirty="0"/>
          </a:p>
          <a:p>
            <a:r>
              <a:rPr lang="en-GB" sz="2400" b="0" dirty="0">
                <a:solidFill>
                  <a:srgbClr val="002060"/>
                </a:solidFill>
              </a:rPr>
              <a:t>Teachers who treat mistakes as weeds to be ruthlessly weeded out, who pick up every error and allow nothing to pass uncorrected, do an immense amount of harm. Their students understandably become reluctant to say anything at all. They make no mistakes because they say nothing.</a:t>
            </a:r>
          </a:p>
          <a:p>
            <a:pPr algn="r"/>
            <a:r>
              <a:rPr lang="en-GB" sz="2400" b="0" dirty="0"/>
              <a:t>Michael Swan</a:t>
            </a:r>
          </a:p>
          <a:p>
            <a:endParaRPr lang="en-GB" dirty="0"/>
          </a:p>
        </p:txBody>
      </p:sp>
      <p:sp>
        <p:nvSpPr>
          <p:cNvPr id="8" name="Slide Number Placeholder 7"/>
          <p:cNvSpPr>
            <a:spLocks noGrp="1"/>
          </p:cNvSpPr>
          <p:nvPr>
            <p:ph type="sldNum" sz="quarter" idx="10"/>
          </p:nvPr>
        </p:nvSpPr>
        <p:spPr/>
        <p:txBody>
          <a:bodyPr/>
          <a:lstStyle/>
          <a:p>
            <a:fld id="{BB20BAC0-81E7-465F-BD3E-11AB9657F160}" type="slidenum">
              <a:rPr lang="en-GB" smtClean="0"/>
              <a:pPr/>
              <a:t>8</a:t>
            </a:fld>
            <a:endParaRPr lang="en-GB" dirty="0"/>
          </a:p>
        </p:txBody>
      </p:sp>
      <p:pic>
        <p:nvPicPr>
          <p:cNvPr id="9" name="Picture 2" descr="C:\Users\SONY\Desktop\Macmillan UK\New Branded Powerpoints\With Learners for Life artwork\With Learners for Life\MacEd_Learners_strapline_PNG\M_Ed_Learners_stra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763" y="6375616"/>
            <a:ext cx="380682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ivisional_logo-0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602" y="6065361"/>
            <a:ext cx="2928636" cy="792639"/>
          </a:xfrm>
          <a:prstGeom prst="rect">
            <a:avLst/>
          </a:prstGeom>
        </p:spPr>
      </p:pic>
    </p:spTree>
    <p:extLst>
      <p:ext uri="{BB962C8B-B14F-4D97-AF65-F5344CB8AC3E}">
        <p14:creationId xmlns:p14="http://schemas.microsoft.com/office/powerpoint/2010/main" val="31307995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138" y="257577"/>
            <a:ext cx="7954962" cy="507127"/>
          </a:xfrm>
        </p:spPr>
        <p:txBody>
          <a:bodyPr/>
          <a:lstStyle/>
          <a:p>
            <a:pPr algn="ctr"/>
            <a:r>
              <a:rPr lang="tr-TR" sz="2800" b="0" dirty="0"/>
              <a:t>How TEFL’s view of mistakes has </a:t>
            </a:r>
            <a:r>
              <a:rPr lang="en-GB" sz="2800" b="0" dirty="0"/>
              <a:t>evolved</a:t>
            </a:r>
            <a:endParaRPr lang="tr-TR" sz="2800" b="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3136" y="1094704"/>
            <a:ext cx="8093589" cy="5467709"/>
          </a:xfrm>
          <a:ln w="50800" cmpd="sng">
            <a:solidFill>
              <a:srgbClr val="C00000"/>
            </a:solidFill>
          </a:ln>
        </p:spPr>
      </p:pic>
      <p:sp>
        <p:nvSpPr>
          <p:cNvPr id="4" name="Slide Number Placeholder 3"/>
          <p:cNvSpPr>
            <a:spLocks noGrp="1"/>
          </p:cNvSpPr>
          <p:nvPr>
            <p:ph type="sldNum" sz="quarter" idx="12"/>
          </p:nvPr>
        </p:nvSpPr>
        <p:spPr/>
        <p:txBody>
          <a:bodyPr/>
          <a:lstStyle/>
          <a:p>
            <a:fld id="{5F935FAE-ED2E-426B-9C81-FE655737ADEC}" type="slidenum">
              <a:rPr lang="en-GB" smtClean="0"/>
              <a:t>9</a:t>
            </a:fld>
            <a:endParaRPr lang="en-GB" dirty="0"/>
          </a:p>
        </p:txBody>
      </p:sp>
      <p:pic>
        <p:nvPicPr>
          <p:cNvPr id="4098" name="Picture 2" descr="C:\Users\SONY\AppData\Local\Microsoft\Windows\Temporary Internet Files\Content.IE5\Z1L4DP6K\1767713568_9e722b6458_z[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9" y="4185634"/>
            <a:ext cx="1094705" cy="110758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SONY\AppData\Local\Microsoft\Windows\Temporary Internet Files\Content.IE5\ZDKSM7NG\professor_calculus[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7628" y="2724438"/>
            <a:ext cx="1159096" cy="84301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SONY\AppData\Local\Microsoft\Windows\Temporary Internet Files\Content.IE5\PWHKZUGK\Mr._Parrish_cartoon[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907" y="5293215"/>
            <a:ext cx="878047" cy="1140407"/>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SONY\AppData\Local\Microsoft\Windows\Temporary Internet Files\Content.IE5\LR257CE0\professorfrink1[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380" y="3683359"/>
            <a:ext cx="951865" cy="86288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SONY\AppData\Local\Microsoft\Windows\Temporary Internet Files\Content.IE5\ANUIG2SI\Professor_Farnsworth_-_Futurama[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04203" y="888642"/>
            <a:ext cx="1325043" cy="1918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28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cEd_PPT_template_LL_1.1">
  <a:themeElements>
    <a:clrScheme name="BRG">
      <a:dk1>
        <a:srgbClr val="000000"/>
      </a:dk1>
      <a:lt1>
        <a:sysClr val="window" lastClr="FFFFFF"/>
      </a:lt1>
      <a:dk2>
        <a:srgbClr val="4E4E4E"/>
      </a:dk2>
      <a:lt2>
        <a:srgbClr val="DA1B2C"/>
      </a:lt2>
      <a:accent1>
        <a:srgbClr val="808080"/>
      </a:accent1>
      <a:accent2>
        <a:srgbClr val="959595"/>
      </a:accent2>
      <a:accent3>
        <a:srgbClr val="C8C8C8"/>
      </a:accent3>
      <a:accent4>
        <a:srgbClr val="E6E6E6"/>
      </a:accent4>
      <a:accent5>
        <a:srgbClr val="00B2D3"/>
      </a:accent5>
      <a:accent6>
        <a:srgbClr val="485DAA"/>
      </a:accent6>
      <a:hlink>
        <a:srgbClr val="A23F97"/>
      </a:hlink>
      <a:folHlink>
        <a:srgbClr val="000000"/>
      </a:folHlink>
    </a:clrScheme>
    <a:fontScheme name="BRG">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cEd_PPT_LL" id="{0BD8DACD-2374-431D-B25A-3FB95F9155E8}" vid="{E1827207-D1BA-4989-892B-AE6074702E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MacEd_PPT_template_LL_1.1</Template>
  <TotalTime>287</TotalTime>
  <Words>1237</Words>
  <Application>Microsoft Office PowerPoint</Application>
  <PresentationFormat>Custom</PresentationFormat>
  <Paragraphs>140</Paragraphs>
  <Slides>21</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Lucida Handwriting</vt:lpstr>
      <vt:lpstr>Verdana</vt:lpstr>
      <vt:lpstr>Wingdings 2</vt:lpstr>
      <vt:lpstr>MacEd_PPT_template_LL_1.1</vt:lpstr>
      <vt:lpstr>PowerPoint Presentation</vt:lpstr>
      <vt:lpstr>PowerPoint Presentation</vt:lpstr>
      <vt:lpstr>PowerPoint Presentation</vt:lpstr>
      <vt:lpstr>PowerPoint Presentation</vt:lpstr>
      <vt:lpstr>PowerPoint Presentation</vt:lpstr>
      <vt:lpstr>PowerPoint Presentation</vt:lpstr>
      <vt:lpstr>Beware the Grammar Police!</vt:lpstr>
      <vt:lpstr>Misguided Perfection...</vt:lpstr>
      <vt:lpstr>How TEFL’s view of mistakes has evolved</vt:lpstr>
      <vt:lpstr>Learning a Foreign Language isn’t...</vt:lpstr>
      <vt:lpstr>Learning a Foreign Language is...</vt:lpstr>
      <vt:lpstr>PowerPoint Presentation</vt:lpstr>
      <vt:lpstr>Write 3 Sentences about mistakes.  Include the word ‘mistake’ in each sentence.</vt:lpstr>
      <vt:lpstr>When, If, Why Correct</vt:lpstr>
      <vt:lpstr>Ways of Dealing with Spoken ‘Learning Steps’</vt:lpstr>
      <vt:lpstr>Ways of Dealing with Written ‘Learning Steps’</vt:lpstr>
      <vt:lpstr>Ways of Dealing With Written ‘Learning Steps’</vt:lpstr>
      <vt:lpstr>Ways of Dealing with Written ‘Learning Steps’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SONY</dc:creator>
  <cp:lastModifiedBy>Teresa Doguelli</cp:lastModifiedBy>
  <cp:revision>32</cp:revision>
  <cp:lastPrinted>2014-05-30T16:42:57Z</cp:lastPrinted>
  <dcterms:created xsi:type="dcterms:W3CDTF">2016-04-07T14:38:30Z</dcterms:created>
  <dcterms:modified xsi:type="dcterms:W3CDTF">2017-02-24T10:18:43Z</dcterms:modified>
</cp:coreProperties>
</file>