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74" r:id="rId2"/>
    <p:sldId id="375" r:id="rId3"/>
    <p:sldId id="376" r:id="rId4"/>
    <p:sldId id="377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97" r:id="rId14"/>
    <p:sldId id="398" r:id="rId15"/>
    <p:sldId id="388" r:id="rId16"/>
    <p:sldId id="389" r:id="rId17"/>
    <p:sldId id="390" r:id="rId18"/>
    <p:sldId id="391" r:id="rId19"/>
    <p:sldId id="393" r:id="rId20"/>
    <p:sldId id="394" r:id="rId21"/>
    <p:sldId id="395" r:id="rId22"/>
    <p:sldId id="396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ulthard, Sue" initials="C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BBB"/>
    <a:srgbClr val="000000"/>
    <a:srgbClr val="505759"/>
    <a:srgbClr val="005A70"/>
    <a:srgbClr val="003057"/>
    <a:srgbClr val="504D49"/>
    <a:srgbClr val="D3D5D6"/>
    <a:srgbClr val="D2DB0E"/>
    <a:srgbClr val="12B2A6"/>
    <a:srgbClr val="0387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7783" autoAdjust="0"/>
    <p:restoredTop sz="93184" autoAdjust="0"/>
  </p:normalViewPr>
  <p:slideViewPr>
    <p:cSldViewPr snapToGrid="0" showGuides="1">
      <p:cViewPr>
        <p:scale>
          <a:sx n="100" d="100"/>
          <a:sy n="100" d="100"/>
        </p:scale>
        <p:origin x="-282" y="-72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-70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AFDC09-9EDC-443C-9058-DBB3FFF0ACA7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67A75EE-7287-490D-BE5A-599B07EC17D0}">
      <dgm:prSet/>
      <dgm:spPr>
        <a:solidFill>
          <a:srgbClr val="FFC000"/>
        </a:solidFill>
      </dgm:spPr>
      <dgm:t>
        <a:bodyPr/>
        <a:lstStyle/>
        <a:p>
          <a:pPr rtl="0"/>
          <a:r>
            <a:rPr lang="en-GB" dirty="0" smtClean="0"/>
            <a:t>I like looking for bits and pieces like this old second-hand record player and doing them up to look like new.</a:t>
          </a:r>
          <a:endParaRPr lang="en-GB" dirty="0"/>
        </a:p>
      </dgm:t>
    </dgm:pt>
    <dgm:pt modelId="{E27489AC-BE29-4E31-8505-4064C3DBE00B}" type="parTrans" cxnId="{1AEE6AF5-32B8-406D-AFC4-8390E549ECF1}">
      <dgm:prSet/>
      <dgm:spPr/>
      <dgm:t>
        <a:bodyPr/>
        <a:lstStyle/>
        <a:p>
          <a:endParaRPr lang="en-GB"/>
        </a:p>
      </dgm:t>
    </dgm:pt>
    <dgm:pt modelId="{D015CF5D-ACAF-4E86-ADC7-9084C9E09AC7}" type="sibTrans" cxnId="{1AEE6AF5-32B8-406D-AFC4-8390E549ECF1}">
      <dgm:prSet/>
      <dgm:spPr/>
      <dgm:t>
        <a:bodyPr/>
        <a:lstStyle/>
        <a:p>
          <a:endParaRPr lang="en-GB"/>
        </a:p>
      </dgm:t>
    </dgm:pt>
    <dgm:pt modelId="{1BDB56FC-246E-44D3-A390-C5B900588B50}" type="pres">
      <dgm:prSet presAssocID="{10AFDC09-9EDC-443C-9058-DBB3FFF0AC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FA9D3CD6-7381-46FB-B1D2-76780C50F514}" type="pres">
      <dgm:prSet presAssocID="{967A75EE-7287-490D-BE5A-599B07EC17D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22239FC-21A7-456B-9DA4-654B33545F38}" type="presOf" srcId="{10AFDC09-9EDC-443C-9058-DBB3FFF0ACA7}" destId="{1BDB56FC-246E-44D3-A390-C5B900588B50}" srcOrd="0" destOrd="0" presId="urn:microsoft.com/office/officeart/2005/8/layout/vList2"/>
    <dgm:cxn modelId="{1AEE6AF5-32B8-406D-AFC4-8390E549ECF1}" srcId="{10AFDC09-9EDC-443C-9058-DBB3FFF0ACA7}" destId="{967A75EE-7287-490D-BE5A-599B07EC17D0}" srcOrd="0" destOrd="0" parTransId="{E27489AC-BE29-4E31-8505-4064C3DBE00B}" sibTransId="{D015CF5D-ACAF-4E86-ADC7-9084C9E09AC7}"/>
    <dgm:cxn modelId="{4AE50C51-4754-4612-A023-23ED50C09439}" type="presOf" srcId="{967A75EE-7287-490D-BE5A-599B07EC17D0}" destId="{FA9D3CD6-7381-46FB-B1D2-76780C50F514}" srcOrd="0" destOrd="0" presId="urn:microsoft.com/office/officeart/2005/8/layout/vList2"/>
    <dgm:cxn modelId="{8E801D00-0570-4D59-AAE7-5908C50E47CD}" type="presParOf" srcId="{1BDB56FC-246E-44D3-A390-C5B900588B50}" destId="{FA9D3CD6-7381-46FB-B1D2-76780C50F5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FF465-F0C8-464F-A92F-A11514F2AA9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6DC22C4B-5B49-4D66-85C5-80D78CA60645}">
      <dgm:prSet/>
      <dgm:spPr/>
      <dgm:t>
        <a:bodyPr/>
        <a:lstStyle/>
        <a:p>
          <a:pPr rtl="0"/>
          <a:r>
            <a:rPr lang="en-GB" dirty="0" smtClean="0">
              <a:solidFill>
                <a:srgbClr val="FFFF00"/>
              </a:solidFill>
            </a:rPr>
            <a:t>Like looking bits pieces old second-hand record players doing up look new</a:t>
          </a:r>
          <a:endParaRPr lang="en-GB" dirty="0">
            <a:solidFill>
              <a:srgbClr val="FFFF00"/>
            </a:solidFill>
          </a:endParaRPr>
        </a:p>
      </dgm:t>
    </dgm:pt>
    <dgm:pt modelId="{B52B4625-6512-485C-B7F0-67DA0BBE5845}" type="parTrans" cxnId="{E6FF2EB5-AA4A-4900-A45E-EAB0BA2513EE}">
      <dgm:prSet/>
      <dgm:spPr/>
      <dgm:t>
        <a:bodyPr/>
        <a:lstStyle/>
        <a:p>
          <a:endParaRPr lang="en-GB"/>
        </a:p>
      </dgm:t>
    </dgm:pt>
    <dgm:pt modelId="{F968F2EF-FA5C-449A-AB6E-513E33EA1442}" type="sibTrans" cxnId="{E6FF2EB5-AA4A-4900-A45E-EAB0BA2513EE}">
      <dgm:prSet/>
      <dgm:spPr/>
      <dgm:t>
        <a:bodyPr/>
        <a:lstStyle/>
        <a:p>
          <a:endParaRPr lang="en-GB"/>
        </a:p>
      </dgm:t>
    </dgm:pt>
    <dgm:pt modelId="{E31E6EB5-71DC-4736-B481-F985C3741029}">
      <dgm:prSet/>
      <dgm:spPr/>
      <dgm:t>
        <a:bodyPr/>
        <a:lstStyle/>
        <a:p>
          <a:pPr rtl="0"/>
          <a:r>
            <a:rPr lang="en-GB" dirty="0" smtClean="0">
              <a:solidFill>
                <a:srgbClr val="FFFF00"/>
              </a:solidFill>
            </a:rPr>
            <a:t>I for and like this this and them to like</a:t>
          </a:r>
          <a:endParaRPr lang="en-GB" dirty="0">
            <a:solidFill>
              <a:srgbClr val="FFFF00"/>
            </a:solidFill>
          </a:endParaRPr>
        </a:p>
      </dgm:t>
    </dgm:pt>
    <dgm:pt modelId="{F2B6F977-5374-4F10-9130-198A11A794F9}" type="parTrans" cxnId="{61FDF38C-6789-4979-85CA-243AEBA3EA14}">
      <dgm:prSet/>
      <dgm:spPr/>
      <dgm:t>
        <a:bodyPr/>
        <a:lstStyle/>
        <a:p>
          <a:endParaRPr lang="en-GB"/>
        </a:p>
      </dgm:t>
    </dgm:pt>
    <dgm:pt modelId="{3AD7206E-3B08-49E6-95AE-AEF31C2C0D11}" type="sibTrans" cxnId="{61FDF38C-6789-4979-85CA-243AEBA3EA14}">
      <dgm:prSet/>
      <dgm:spPr/>
      <dgm:t>
        <a:bodyPr/>
        <a:lstStyle/>
        <a:p>
          <a:endParaRPr lang="en-GB"/>
        </a:p>
      </dgm:t>
    </dgm:pt>
    <dgm:pt modelId="{D1718892-F66D-46D1-8B62-FA52F93D0FE9}" type="pres">
      <dgm:prSet presAssocID="{0E2FF465-F0C8-464F-A92F-A11514F2AA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EF527FA-DF5F-4675-9C4E-C04EF494C974}" type="pres">
      <dgm:prSet presAssocID="{6DC22C4B-5B49-4D66-85C5-80D78CA60645}" presName="linNode" presStyleCnt="0"/>
      <dgm:spPr/>
    </dgm:pt>
    <dgm:pt modelId="{B1C965A0-89A6-4592-B3D1-29C4A43FCF98}" type="pres">
      <dgm:prSet presAssocID="{6DC22C4B-5B49-4D66-85C5-80D78CA6064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599E97E-0271-46EC-B20F-84CC1AF1FC18}" type="pres">
      <dgm:prSet presAssocID="{F968F2EF-FA5C-449A-AB6E-513E33EA1442}" presName="sp" presStyleCnt="0"/>
      <dgm:spPr/>
    </dgm:pt>
    <dgm:pt modelId="{652D5163-E7D3-41BC-AA41-B74C2AC74317}" type="pres">
      <dgm:prSet presAssocID="{E31E6EB5-71DC-4736-B481-F985C3741029}" presName="linNode" presStyleCnt="0"/>
      <dgm:spPr/>
    </dgm:pt>
    <dgm:pt modelId="{9BE75979-63EF-4DA2-9E79-48DF4328F2BC}" type="pres">
      <dgm:prSet presAssocID="{E31E6EB5-71DC-4736-B481-F985C3741029}" presName="parentText" presStyleLbl="node1" presStyleIdx="1" presStyleCnt="2" custLinFactNeighborX="-83273" custLinFactNeighborY="-15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7ED75E9-B880-4A77-A9B0-A479D47B83D0}" type="presOf" srcId="{0E2FF465-F0C8-464F-A92F-A11514F2AA90}" destId="{D1718892-F66D-46D1-8B62-FA52F93D0FE9}" srcOrd="0" destOrd="0" presId="urn:microsoft.com/office/officeart/2005/8/layout/vList5"/>
    <dgm:cxn modelId="{38EEF798-EB5B-4CF8-84A6-1B81DA5E08FB}" type="presOf" srcId="{E31E6EB5-71DC-4736-B481-F985C3741029}" destId="{9BE75979-63EF-4DA2-9E79-48DF4328F2BC}" srcOrd="0" destOrd="0" presId="urn:microsoft.com/office/officeart/2005/8/layout/vList5"/>
    <dgm:cxn modelId="{E6FF2EB5-AA4A-4900-A45E-EAB0BA2513EE}" srcId="{0E2FF465-F0C8-464F-A92F-A11514F2AA90}" destId="{6DC22C4B-5B49-4D66-85C5-80D78CA60645}" srcOrd="0" destOrd="0" parTransId="{B52B4625-6512-485C-B7F0-67DA0BBE5845}" sibTransId="{F968F2EF-FA5C-449A-AB6E-513E33EA1442}"/>
    <dgm:cxn modelId="{61FDF38C-6789-4979-85CA-243AEBA3EA14}" srcId="{0E2FF465-F0C8-464F-A92F-A11514F2AA90}" destId="{E31E6EB5-71DC-4736-B481-F985C3741029}" srcOrd="1" destOrd="0" parTransId="{F2B6F977-5374-4F10-9130-198A11A794F9}" sibTransId="{3AD7206E-3B08-49E6-95AE-AEF31C2C0D11}"/>
    <dgm:cxn modelId="{1DD284DF-E896-49D1-8416-5153EC1E783F}" type="presOf" srcId="{6DC22C4B-5B49-4D66-85C5-80D78CA60645}" destId="{B1C965A0-89A6-4592-B3D1-29C4A43FCF98}" srcOrd="0" destOrd="0" presId="urn:microsoft.com/office/officeart/2005/8/layout/vList5"/>
    <dgm:cxn modelId="{58D6E52E-58A0-4633-840C-5B22C00A8929}" type="presParOf" srcId="{D1718892-F66D-46D1-8B62-FA52F93D0FE9}" destId="{2EF527FA-DF5F-4675-9C4E-C04EF494C974}" srcOrd="0" destOrd="0" presId="urn:microsoft.com/office/officeart/2005/8/layout/vList5"/>
    <dgm:cxn modelId="{7E5B8E4F-6B32-4CE1-A5D2-D4378A55E270}" type="presParOf" srcId="{2EF527FA-DF5F-4675-9C4E-C04EF494C974}" destId="{B1C965A0-89A6-4592-B3D1-29C4A43FCF98}" srcOrd="0" destOrd="0" presId="urn:microsoft.com/office/officeart/2005/8/layout/vList5"/>
    <dgm:cxn modelId="{F3303F4B-E227-47BF-8458-7D3210E9C9F0}" type="presParOf" srcId="{D1718892-F66D-46D1-8B62-FA52F93D0FE9}" destId="{C599E97E-0271-46EC-B20F-84CC1AF1FC18}" srcOrd="1" destOrd="0" presId="urn:microsoft.com/office/officeart/2005/8/layout/vList5"/>
    <dgm:cxn modelId="{0D57BE30-CCB4-455E-BC12-95BC29CA31DC}" type="presParOf" srcId="{D1718892-F66D-46D1-8B62-FA52F93D0FE9}" destId="{652D5163-E7D3-41BC-AA41-B74C2AC74317}" srcOrd="2" destOrd="0" presId="urn:microsoft.com/office/officeart/2005/8/layout/vList5"/>
    <dgm:cxn modelId="{E7715D70-E068-4D72-871F-5FD810A09D33}" type="presParOf" srcId="{652D5163-E7D3-41BC-AA41-B74C2AC74317}" destId="{9BE75979-63EF-4DA2-9E79-48DF4328F2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1A869E-3558-4BBA-B1FC-460648016220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C1BDD14F-D269-498C-8997-FC36760AE8F3}">
      <dgm:prSet/>
      <dgm:spPr/>
      <dgm:t>
        <a:bodyPr/>
        <a:lstStyle/>
        <a:p>
          <a:pPr algn="ctr" rtl="0"/>
          <a:r>
            <a:rPr lang="en-GB" dirty="0" smtClean="0"/>
            <a:t>Word Families</a:t>
          </a:r>
          <a:endParaRPr lang="en-GB" dirty="0"/>
        </a:p>
      </dgm:t>
    </dgm:pt>
    <dgm:pt modelId="{ADE61920-7BA1-4E23-8266-747610FBD590}" type="parTrans" cxnId="{85E0413E-FEAF-4EBE-8A8C-5FC84A1A9C4B}">
      <dgm:prSet/>
      <dgm:spPr/>
      <dgm:t>
        <a:bodyPr/>
        <a:lstStyle/>
        <a:p>
          <a:endParaRPr lang="en-GB"/>
        </a:p>
      </dgm:t>
    </dgm:pt>
    <dgm:pt modelId="{B9D4F14B-D5C8-413E-8890-36CFDF0D2875}" type="sibTrans" cxnId="{85E0413E-FEAF-4EBE-8A8C-5FC84A1A9C4B}">
      <dgm:prSet/>
      <dgm:spPr/>
      <dgm:t>
        <a:bodyPr/>
        <a:lstStyle/>
        <a:p>
          <a:endParaRPr lang="en-GB"/>
        </a:p>
      </dgm:t>
    </dgm:pt>
    <dgm:pt modelId="{055413FA-95AE-4539-9350-01B74142FB57}" type="pres">
      <dgm:prSet presAssocID="{FB1A869E-3558-4BBA-B1FC-46064801622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88CE21-E557-41D6-BAC8-4418447879CA}" type="pres">
      <dgm:prSet presAssocID="{C1BDD14F-D269-498C-8997-FC36760AE8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5E0413E-FEAF-4EBE-8A8C-5FC84A1A9C4B}" srcId="{FB1A869E-3558-4BBA-B1FC-460648016220}" destId="{C1BDD14F-D269-498C-8997-FC36760AE8F3}" srcOrd="0" destOrd="0" parTransId="{ADE61920-7BA1-4E23-8266-747610FBD590}" sibTransId="{B9D4F14B-D5C8-413E-8890-36CFDF0D2875}"/>
    <dgm:cxn modelId="{9EE3DA7B-77FD-4328-88BE-76A774FF6E79}" type="presOf" srcId="{C1BDD14F-D269-498C-8997-FC36760AE8F3}" destId="{AA88CE21-E557-41D6-BAC8-4418447879CA}" srcOrd="0" destOrd="0" presId="urn:microsoft.com/office/officeart/2005/8/layout/vList2"/>
    <dgm:cxn modelId="{01E030A9-77D8-4A76-815D-B75491A736C5}" type="presOf" srcId="{FB1A869E-3558-4BBA-B1FC-460648016220}" destId="{055413FA-95AE-4539-9350-01B74142FB57}" srcOrd="0" destOrd="0" presId="urn:microsoft.com/office/officeart/2005/8/layout/vList2"/>
    <dgm:cxn modelId="{223F9A93-96F6-408C-B0EC-37578CC31576}" type="presParOf" srcId="{055413FA-95AE-4539-9350-01B74142FB57}" destId="{AA88CE21-E557-41D6-BAC8-4418447879C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A86270-D3EA-4944-BEB3-E7CB984C0B66}" type="doc">
      <dgm:prSet loTypeId="urn:microsoft.com/office/officeart/2005/8/layout/radial5" loCatId="relationship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B17AE44-AB46-46C7-81C9-25D0A7232C39}">
      <dgm:prSet/>
      <dgm:spPr/>
      <dgm:t>
        <a:bodyPr/>
        <a:lstStyle/>
        <a:p>
          <a:pPr rtl="0"/>
          <a:r>
            <a:rPr lang="en-GB" dirty="0" smtClean="0"/>
            <a:t>Play</a:t>
          </a:r>
          <a:endParaRPr lang="en-GB" dirty="0"/>
        </a:p>
      </dgm:t>
    </dgm:pt>
    <dgm:pt modelId="{133C2A0F-3D40-4FFA-80FF-F2E5DE243A59}" type="parTrans" cxnId="{25D8B74C-73CE-4825-8DF7-4792023D01D6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3C6015F1-72BB-426F-9362-2D554A6A3AF8}" type="sibTrans" cxnId="{25D8B74C-73CE-4825-8DF7-4792023D01D6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441D3B29-F01A-48BC-B616-ADA2A81BFC7C}">
      <dgm:prSet/>
      <dgm:spPr/>
      <dgm:t>
        <a:bodyPr/>
        <a:lstStyle/>
        <a:p>
          <a:endParaRPr lang="en-GB"/>
        </a:p>
      </dgm:t>
    </dgm:pt>
    <dgm:pt modelId="{3E1A6E1A-E651-481D-955B-FECFE782E70A}" type="parTrans" cxnId="{4265AA83-6C4F-4871-B67F-5044D4294002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15C7970C-1DDD-4DFA-AFC3-417C3C51BDEE}" type="sibTrans" cxnId="{4265AA83-6C4F-4871-B67F-5044D4294002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4FD3675C-96F5-4F6B-AE18-B4032759C75A}">
      <dgm:prSet/>
      <dgm:spPr/>
      <dgm:t>
        <a:bodyPr/>
        <a:lstStyle/>
        <a:p>
          <a:endParaRPr lang="en-GB"/>
        </a:p>
      </dgm:t>
    </dgm:pt>
    <dgm:pt modelId="{3F7DB3C0-E604-4BD8-8FD0-50635EAA2A76}" type="parTrans" cxnId="{BFC7D9EF-C29D-4219-9DA9-679C70B26D44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BDA34A9C-5E2D-4E6B-A349-00AA46357625}" type="sibTrans" cxnId="{BFC7D9EF-C29D-4219-9DA9-679C70B26D44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2ED1772E-8EAB-4944-8DDD-8029FF0EB0BF}">
      <dgm:prSet/>
      <dgm:spPr/>
      <dgm:t>
        <a:bodyPr/>
        <a:lstStyle/>
        <a:p>
          <a:endParaRPr lang="en-GB"/>
        </a:p>
      </dgm:t>
    </dgm:pt>
    <dgm:pt modelId="{854BC0B5-E873-4712-8810-5050813D3BCF}" type="parTrans" cxnId="{737A7014-A0CC-4314-9458-3458880E29C1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6E0A0CED-DF15-41DB-B082-85D0062471BE}" type="sibTrans" cxnId="{737A7014-A0CC-4314-9458-3458880E29C1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7CE0806B-0722-426D-B24F-7EDFE01E8173}">
      <dgm:prSet/>
      <dgm:spPr/>
      <dgm:t>
        <a:bodyPr/>
        <a:lstStyle/>
        <a:p>
          <a:endParaRPr lang="en-GB"/>
        </a:p>
      </dgm:t>
    </dgm:pt>
    <dgm:pt modelId="{05FCD4DD-759F-4667-B8CE-67E2BA29FC54}" type="parTrans" cxnId="{DE5D2DD1-A55B-4566-AF7E-872DBAB1D298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5DA8E9E6-5537-42EA-8D24-F68A07AE5CC4}" type="sibTrans" cxnId="{DE5D2DD1-A55B-4566-AF7E-872DBAB1D298}">
      <dgm:prSet/>
      <dgm:spPr/>
      <dgm:t>
        <a:bodyPr/>
        <a:lstStyle/>
        <a:p>
          <a:endParaRPr lang="en-GB">
            <a:solidFill>
              <a:srgbClr val="FFFF00"/>
            </a:solidFill>
          </a:endParaRPr>
        </a:p>
      </dgm:t>
    </dgm:pt>
    <dgm:pt modelId="{64D0BBDB-A84A-4E76-BEF3-934D58EB2F15}">
      <dgm:prSet/>
      <dgm:spPr/>
      <dgm:t>
        <a:bodyPr/>
        <a:lstStyle/>
        <a:p>
          <a:r>
            <a:rPr lang="en-GB" dirty="0" smtClean="0"/>
            <a:t>Playing</a:t>
          </a:r>
          <a:endParaRPr lang="en-GB" dirty="0"/>
        </a:p>
      </dgm:t>
    </dgm:pt>
    <dgm:pt modelId="{E2ABB62F-BCD1-4BF8-969D-7E3E359E3031}" type="parTrans" cxnId="{064591AE-E008-4A08-B34A-641AEB60B872}">
      <dgm:prSet/>
      <dgm:spPr/>
      <dgm:t>
        <a:bodyPr/>
        <a:lstStyle/>
        <a:p>
          <a:endParaRPr lang="en-GB"/>
        </a:p>
      </dgm:t>
    </dgm:pt>
    <dgm:pt modelId="{898F50CD-7852-4A1E-84B8-63F3F3EEF18A}" type="sibTrans" cxnId="{064591AE-E008-4A08-B34A-641AEB60B872}">
      <dgm:prSet/>
      <dgm:spPr/>
      <dgm:t>
        <a:bodyPr/>
        <a:lstStyle/>
        <a:p>
          <a:endParaRPr lang="en-GB"/>
        </a:p>
      </dgm:t>
    </dgm:pt>
    <dgm:pt modelId="{C8DFEA82-16B8-47B2-BFC6-DCCF484AC9BC}">
      <dgm:prSet/>
      <dgm:spPr/>
      <dgm:t>
        <a:bodyPr/>
        <a:lstStyle/>
        <a:p>
          <a:r>
            <a:rPr lang="en-GB" dirty="0" smtClean="0"/>
            <a:t>Playful</a:t>
          </a:r>
          <a:endParaRPr lang="en-GB" dirty="0"/>
        </a:p>
      </dgm:t>
    </dgm:pt>
    <dgm:pt modelId="{76B2934B-A8C1-49E0-A17A-0F87E670BD90}" type="parTrans" cxnId="{02B59139-D7BF-463E-913A-1A7DBEB822B7}">
      <dgm:prSet/>
      <dgm:spPr/>
      <dgm:t>
        <a:bodyPr/>
        <a:lstStyle/>
        <a:p>
          <a:endParaRPr lang="en-GB"/>
        </a:p>
      </dgm:t>
    </dgm:pt>
    <dgm:pt modelId="{F4BF84FD-F106-4066-84C8-FF35EDD706B8}" type="sibTrans" cxnId="{02B59139-D7BF-463E-913A-1A7DBEB822B7}">
      <dgm:prSet/>
      <dgm:spPr/>
      <dgm:t>
        <a:bodyPr/>
        <a:lstStyle/>
        <a:p>
          <a:endParaRPr lang="en-GB"/>
        </a:p>
      </dgm:t>
    </dgm:pt>
    <dgm:pt modelId="{FC296A2B-A4F2-4924-A679-E8A53D20A02A}">
      <dgm:prSet/>
      <dgm:spPr/>
      <dgm:t>
        <a:bodyPr/>
        <a:lstStyle/>
        <a:p>
          <a:r>
            <a:rPr lang="en-GB" dirty="0" smtClean="0"/>
            <a:t>Player</a:t>
          </a:r>
          <a:endParaRPr lang="en-GB" dirty="0"/>
        </a:p>
      </dgm:t>
    </dgm:pt>
    <dgm:pt modelId="{613B8902-614C-42BA-A470-1F4E4DF577E3}" type="parTrans" cxnId="{9C176F2C-7AB0-4387-AE2A-13BB9287890D}">
      <dgm:prSet/>
      <dgm:spPr/>
      <dgm:t>
        <a:bodyPr/>
        <a:lstStyle/>
        <a:p>
          <a:endParaRPr lang="en-GB"/>
        </a:p>
      </dgm:t>
    </dgm:pt>
    <dgm:pt modelId="{92522052-BD31-4056-9D5B-928F1C779F20}" type="sibTrans" cxnId="{9C176F2C-7AB0-4387-AE2A-13BB9287890D}">
      <dgm:prSet/>
      <dgm:spPr/>
      <dgm:t>
        <a:bodyPr/>
        <a:lstStyle/>
        <a:p>
          <a:endParaRPr lang="en-GB"/>
        </a:p>
      </dgm:t>
    </dgm:pt>
    <dgm:pt modelId="{69119862-F449-400B-A1DC-3B826573A3ED}">
      <dgm:prSet/>
      <dgm:spPr/>
      <dgm:t>
        <a:bodyPr/>
        <a:lstStyle/>
        <a:p>
          <a:r>
            <a:rPr lang="en-GB" dirty="0" smtClean="0"/>
            <a:t>Replay</a:t>
          </a:r>
          <a:endParaRPr lang="en-GB" dirty="0"/>
        </a:p>
      </dgm:t>
    </dgm:pt>
    <dgm:pt modelId="{6FE92547-484B-4FA2-997B-7FC5D0D74AAA}" type="parTrans" cxnId="{79325F20-83B6-421F-A00B-A36E7FA96A11}">
      <dgm:prSet/>
      <dgm:spPr/>
      <dgm:t>
        <a:bodyPr/>
        <a:lstStyle/>
        <a:p>
          <a:endParaRPr lang="en-GB"/>
        </a:p>
      </dgm:t>
    </dgm:pt>
    <dgm:pt modelId="{F3AFD633-B88C-4938-9FF4-4024C79882E3}" type="sibTrans" cxnId="{79325F20-83B6-421F-A00B-A36E7FA96A11}">
      <dgm:prSet/>
      <dgm:spPr/>
      <dgm:t>
        <a:bodyPr/>
        <a:lstStyle/>
        <a:p>
          <a:endParaRPr lang="en-GB"/>
        </a:p>
      </dgm:t>
    </dgm:pt>
    <dgm:pt modelId="{006943BE-5231-4B2B-8F0F-33B7AC69B6ED}" type="pres">
      <dgm:prSet presAssocID="{5BA86270-D3EA-4944-BEB3-E7CB984C0B6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B5FCAEB-34A5-43DB-806C-9605CAD9C69D}" type="pres">
      <dgm:prSet presAssocID="{EB17AE44-AB46-46C7-81C9-25D0A7232C39}" presName="centerShape" presStyleLbl="node0" presStyleIdx="0" presStyleCnt="1"/>
      <dgm:spPr/>
      <dgm:t>
        <a:bodyPr/>
        <a:lstStyle/>
        <a:p>
          <a:endParaRPr lang="en-GB"/>
        </a:p>
      </dgm:t>
    </dgm:pt>
    <dgm:pt modelId="{7FC37071-ED4B-478A-9861-057D95DA7791}" type="pres">
      <dgm:prSet presAssocID="{E2ABB62F-BCD1-4BF8-969D-7E3E359E3031}" presName="parTrans" presStyleLbl="sibTrans2D1" presStyleIdx="0" presStyleCnt="4"/>
      <dgm:spPr/>
      <dgm:t>
        <a:bodyPr/>
        <a:lstStyle/>
        <a:p>
          <a:endParaRPr lang="en-GB"/>
        </a:p>
      </dgm:t>
    </dgm:pt>
    <dgm:pt modelId="{6D4973A3-C8A0-4805-BB8D-F2E1B1D61577}" type="pres">
      <dgm:prSet presAssocID="{E2ABB62F-BCD1-4BF8-969D-7E3E359E3031}" presName="connectorText" presStyleLbl="sibTrans2D1" presStyleIdx="0" presStyleCnt="4"/>
      <dgm:spPr/>
      <dgm:t>
        <a:bodyPr/>
        <a:lstStyle/>
        <a:p>
          <a:endParaRPr lang="en-GB"/>
        </a:p>
      </dgm:t>
    </dgm:pt>
    <dgm:pt modelId="{A17ED08B-34D3-4A23-8396-BB5555B5AF0A}" type="pres">
      <dgm:prSet presAssocID="{64D0BBDB-A84A-4E76-BEF3-934D58EB2F15}" presName="node" presStyleLbl="node1" presStyleIdx="0" presStyleCnt="4" custRadScaleRad="118862" custRadScaleInc="-10128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606047E-849D-442B-AF66-D0C8A33D39DB}" type="pres">
      <dgm:prSet presAssocID="{76B2934B-A8C1-49E0-A17A-0F87E670BD90}" presName="parTrans" presStyleLbl="sibTrans2D1" presStyleIdx="1" presStyleCnt="4"/>
      <dgm:spPr/>
      <dgm:t>
        <a:bodyPr/>
        <a:lstStyle/>
        <a:p>
          <a:endParaRPr lang="en-GB"/>
        </a:p>
      </dgm:t>
    </dgm:pt>
    <dgm:pt modelId="{FF839D23-AD24-4896-AF63-023A41280A31}" type="pres">
      <dgm:prSet presAssocID="{76B2934B-A8C1-49E0-A17A-0F87E670BD90}" presName="connectorText" presStyleLbl="sibTrans2D1" presStyleIdx="1" presStyleCnt="4"/>
      <dgm:spPr/>
      <dgm:t>
        <a:bodyPr/>
        <a:lstStyle/>
        <a:p>
          <a:endParaRPr lang="en-GB"/>
        </a:p>
      </dgm:t>
    </dgm:pt>
    <dgm:pt modelId="{74B4FCDD-FFEC-48A0-9879-EF1413D56D73}" type="pres">
      <dgm:prSet presAssocID="{C8DFEA82-16B8-47B2-BFC6-DCCF484AC9BC}" presName="node" presStyleLbl="node1" presStyleIdx="1" presStyleCnt="4" custRadScaleRad="155510" custRadScaleInc="-484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2A7C13-042B-44CB-9EA8-9F285BB9B166}" type="pres">
      <dgm:prSet presAssocID="{6FE92547-484B-4FA2-997B-7FC5D0D74AAA}" presName="parTrans" presStyleLbl="sibTrans2D1" presStyleIdx="2" presStyleCnt="4"/>
      <dgm:spPr/>
      <dgm:t>
        <a:bodyPr/>
        <a:lstStyle/>
        <a:p>
          <a:endParaRPr lang="en-GB"/>
        </a:p>
      </dgm:t>
    </dgm:pt>
    <dgm:pt modelId="{DF0E8516-1815-40F4-94DB-D3510E715622}" type="pres">
      <dgm:prSet presAssocID="{6FE92547-484B-4FA2-997B-7FC5D0D74AAA}" presName="connectorText" presStyleLbl="sibTrans2D1" presStyleIdx="2" presStyleCnt="4"/>
      <dgm:spPr/>
      <dgm:t>
        <a:bodyPr/>
        <a:lstStyle/>
        <a:p>
          <a:endParaRPr lang="en-GB"/>
        </a:p>
      </dgm:t>
    </dgm:pt>
    <dgm:pt modelId="{B98C27DF-475C-4DEA-B77B-7682E886FBC8}" type="pres">
      <dgm:prSet presAssocID="{69119862-F449-400B-A1DC-3B826573A3ED}" presName="node" presStyleLbl="node1" presStyleIdx="2" presStyleCnt="4" custRadScaleRad="116094" custRadScaleInc="-854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E1D4-5919-4E26-B6C8-B764C56D328B}" type="pres">
      <dgm:prSet presAssocID="{613B8902-614C-42BA-A470-1F4E4DF577E3}" presName="parTrans" presStyleLbl="sibTrans2D1" presStyleIdx="3" presStyleCnt="4"/>
      <dgm:spPr/>
      <dgm:t>
        <a:bodyPr/>
        <a:lstStyle/>
        <a:p>
          <a:endParaRPr lang="en-GB"/>
        </a:p>
      </dgm:t>
    </dgm:pt>
    <dgm:pt modelId="{5D88588D-9D4D-4D3B-AAAA-0DF561FCF4F6}" type="pres">
      <dgm:prSet presAssocID="{613B8902-614C-42BA-A470-1F4E4DF577E3}" presName="connectorText" presStyleLbl="sibTrans2D1" presStyleIdx="3" presStyleCnt="4"/>
      <dgm:spPr/>
      <dgm:t>
        <a:bodyPr/>
        <a:lstStyle/>
        <a:p>
          <a:endParaRPr lang="en-GB"/>
        </a:p>
      </dgm:t>
    </dgm:pt>
    <dgm:pt modelId="{CCBFFCF2-FB9B-4FC9-ABAD-F7C14425E8D7}" type="pres">
      <dgm:prSet presAssocID="{FC296A2B-A4F2-4924-A679-E8A53D20A02A}" presName="node" presStyleLbl="node1" presStyleIdx="3" presStyleCnt="4" custRadScaleRad="129921" custRadScaleInc="-6242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9B7A157-7205-4D9B-9442-E297D124D2D1}" type="presOf" srcId="{64D0BBDB-A84A-4E76-BEF3-934D58EB2F15}" destId="{A17ED08B-34D3-4A23-8396-BB5555B5AF0A}" srcOrd="0" destOrd="0" presId="urn:microsoft.com/office/officeart/2005/8/layout/radial5"/>
    <dgm:cxn modelId="{02B59139-D7BF-463E-913A-1A7DBEB822B7}" srcId="{EB17AE44-AB46-46C7-81C9-25D0A7232C39}" destId="{C8DFEA82-16B8-47B2-BFC6-DCCF484AC9BC}" srcOrd="1" destOrd="0" parTransId="{76B2934B-A8C1-49E0-A17A-0F87E670BD90}" sibTransId="{F4BF84FD-F106-4066-84C8-FF35EDD706B8}"/>
    <dgm:cxn modelId="{DE5D2DD1-A55B-4566-AF7E-872DBAB1D298}" srcId="{5BA86270-D3EA-4944-BEB3-E7CB984C0B66}" destId="{7CE0806B-0722-426D-B24F-7EDFE01E8173}" srcOrd="4" destOrd="0" parTransId="{05FCD4DD-759F-4667-B8CE-67E2BA29FC54}" sibTransId="{5DA8E9E6-5537-42EA-8D24-F68A07AE5CC4}"/>
    <dgm:cxn modelId="{737A7014-A0CC-4314-9458-3458880E29C1}" srcId="{5BA86270-D3EA-4944-BEB3-E7CB984C0B66}" destId="{2ED1772E-8EAB-4944-8DDD-8029FF0EB0BF}" srcOrd="3" destOrd="0" parTransId="{854BC0B5-E873-4712-8810-5050813D3BCF}" sibTransId="{6E0A0CED-DF15-41DB-B082-85D0062471BE}"/>
    <dgm:cxn modelId="{A74461EC-D863-47E6-9F00-1BE456D1B24B}" type="presOf" srcId="{76B2934B-A8C1-49E0-A17A-0F87E670BD90}" destId="{4606047E-849D-442B-AF66-D0C8A33D39DB}" srcOrd="0" destOrd="0" presId="urn:microsoft.com/office/officeart/2005/8/layout/radial5"/>
    <dgm:cxn modelId="{A92338D9-406F-4648-8DA7-5A329CA39906}" type="presOf" srcId="{EB17AE44-AB46-46C7-81C9-25D0A7232C39}" destId="{1B5FCAEB-34A5-43DB-806C-9605CAD9C69D}" srcOrd="0" destOrd="0" presId="urn:microsoft.com/office/officeart/2005/8/layout/radial5"/>
    <dgm:cxn modelId="{4265AA83-6C4F-4871-B67F-5044D4294002}" srcId="{5BA86270-D3EA-4944-BEB3-E7CB984C0B66}" destId="{441D3B29-F01A-48BC-B616-ADA2A81BFC7C}" srcOrd="1" destOrd="0" parTransId="{3E1A6E1A-E651-481D-955B-FECFE782E70A}" sibTransId="{15C7970C-1DDD-4DFA-AFC3-417C3C51BDEE}"/>
    <dgm:cxn modelId="{23EDB22C-8D50-4EBA-BB87-D14F61F690B6}" type="presOf" srcId="{5BA86270-D3EA-4944-BEB3-E7CB984C0B66}" destId="{006943BE-5231-4B2B-8F0F-33B7AC69B6ED}" srcOrd="0" destOrd="0" presId="urn:microsoft.com/office/officeart/2005/8/layout/radial5"/>
    <dgm:cxn modelId="{C102FA1E-D804-4360-97D8-A4E831B5A2F4}" type="presOf" srcId="{76B2934B-A8C1-49E0-A17A-0F87E670BD90}" destId="{FF839D23-AD24-4896-AF63-023A41280A31}" srcOrd="1" destOrd="0" presId="urn:microsoft.com/office/officeart/2005/8/layout/radial5"/>
    <dgm:cxn modelId="{80326D9C-B382-4C30-A6A1-9C06D78A08AF}" type="presOf" srcId="{69119862-F449-400B-A1DC-3B826573A3ED}" destId="{B98C27DF-475C-4DEA-B77B-7682E886FBC8}" srcOrd="0" destOrd="0" presId="urn:microsoft.com/office/officeart/2005/8/layout/radial5"/>
    <dgm:cxn modelId="{0E83F78E-712C-4A22-9575-B4C9859094EC}" type="presOf" srcId="{613B8902-614C-42BA-A470-1F4E4DF577E3}" destId="{5D88588D-9D4D-4D3B-AAAA-0DF561FCF4F6}" srcOrd="1" destOrd="0" presId="urn:microsoft.com/office/officeart/2005/8/layout/radial5"/>
    <dgm:cxn modelId="{BFC7D9EF-C29D-4219-9DA9-679C70B26D44}" srcId="{5BA86270-D3EA-4944-BEB3-E7CB984C0B66}" destId="{4FD3675C-96F5-4F6B-AE18-B4032759C75A}" srcOrd="2" destOrd="0" parTransId="{3F7DB3C0-E604-4BD8-8FD0-50635EAA2A76}" sibTransId="{BDA34A9C-5E2D-4E6B-A349-00AA46357625}"/>
    <dgm:cxn modelId="{79325F20-83B6-421F-A00B-A36E7FA96A11}" srcId="{EB17AE44-AB46-46C7-81C9-25D0A7232C39}" destId="{69119862-F449-400B-A1DC-3B826573A3ED}" srcOrd="2" destOrd="0" parTransId="{6FE92547-484B-4FA2-997B-7FC5D0D74AAA}" sibTransId="{F3AFD633-B88C-4938-9FF4-4024C79882E3}"/>
    <dgm:cxn modelId="{25D8B74C-73CE-4825-8DF7-4792023D01D6}" srcId="{5BA86270-D3EA-4944-BEB3-E7CB984C0B66}" destId="{EB17AE44-AB46-46C7-81C9-25D0A7232C39}" srcOrd="0" destOrd="0" parTransId="{133C2A0F-3D40-4FFA-80FF-F2E5DE243A59}" sibTransId="{3C6015F1-72BB-426F-9362-2D554A6A3AF8}"/>
    <dgm:cxn modelId="{6EA7F902-1D9A-4921-BB8C-24B17F6750F3}" type="presOf" srcId="{6FE92547-484B-4FA2-997B-7FC5D0D74AAA}" destId="{DF0E8516-1815-40F4-94DB-D3510E715622}" srcOrd="1" destOrd="0" presId="urn:microsoft.com/office/officeart/2005/8/layout/radial5"/>
    <dgm:cxn modelId="{447812D3-927E-44AA-914E-3D9191E710E8}" type="presOf" srcId="{6FE92547-484B-4FA2-997B-7FC5D0D74AAA}" destId="{412A7C13-042B-44CB-9EA8-9F285BB9B166}" srcOrd="0" destOrd="0" presId="urn:microsoft.com/office/officeart/2005/8/layout/radial5"/>
    <dgm:cxn modelId="{064591AE-E008-4A08-B34A-641AEB60B872}" srcId="{EB17AE44-AB46-46C7-81C9-25D0A7232C39}" destId="{64D0BBDB-A84A-4E76-BEF3-934D58EB2F15}" srcOrd="0" destOrd="0" parTransId="{E2ABB62F-BCD1-4BF8-969D-7E3E359E3031}" sibTransId="{898F50CD-7852-4A1E-84B8-63F3F3EEF18A}"/>
    <dgm:cxn modelId="{150FAB89-1E04-4DA5-9925-77830B6DDC7E}" type="presOf" srcId="{E2ABB62F-BCD1-4BF8-969D-7E3E359E3031}" destId="{6D4973A3-C8A0-4805-BB8D-F2E1B1D61577}" srcOrd="1" destOrd="0" presId="urn:microsoft.com/office/officeart/2005/8/layout/radial5"/>
    <dgm:cxn modelId="{96C5A8B5-6866-42DA-91A9-03109C2C04EC}" type="presOf" srcId="{613B8902-614C-42BA-A470-1F4E4DF577E3}" destId="{BB4CE1D4-5919-4E26-B6C8-B764C56D328B}" srcOrd="0" destOrd="0" presId="urn:microsoft.com/office/officeart/2005/8/layout/radial5"/>
    <dgm:cxn modelId="{ACD37196-2E07-4EF5-8CBF-C9B08CAA5629}" type="presOf" srcId="{FC296A2B-A4F2-4924-A679-E8A53D20A02A}" destId="{CCBFFCF2-FB9B-4FC9-ABAD-F7C14425E8D7}" srcOrd="0" destOrd="0" presId="urn:microsoft.com/office/officeart/2005/8/layout/radial5"/>
    <dgm:cxn modelId="{6CC89591-29E1-40FD-8CD9-DC21088ADF12}" type="presOf" srcId="{C8DFEA82-16B8-47B2-BFC6-DCCF484AC9BC}" destId="{74B4FCDD-FFEC-48A0-9879-EF1413D56D73}" srcOrd="0" destOrd="0" presId="urn:microsoft.com/office/officeart/2005/8/layout/radial5"/>
    <dgm:cxn modelId="{C8643667-7193-49C2-996C-BA7AC9D1AAC7}" type="presOf" srcId="{E2ABB62F-BCD1-4BF8-969D-7E3E359E3031}" destId="{7FC37071-ED4B-478A-9861-057D95DA7791}" srcOrd="0" destOrd="0" presId="urn:microsoft.com/office/officeart/2005/8/layout/radial5"/>
    <dgm:cxn modelId="{9C176F2C-7AB0-4387-AE2A-13BB9287890D}" srcId="{EB17AE44-AB46-46C7-81C9-25D0A7232C39}" destId="{FC296A2B-A4F2-4924-A679-E8A53D20A02A}" srcOrd="3" destOrd="0" parTransId="{613B8902-614C-42BA-A470-1F4E4DF577E3}" sibTransId="{92522052-BD31-4056-9D5B-928F1C779F20}"/>
    <dgm:cxn modelId="{7C5791EF-CA94-482C-8703-279B5AEC7844}" type="presParOf" srcId="{006943BE-5231-4B2B-8F0F-33B7AC69B6ED}" destId="{1B5FCAEB-34A5-43DB-806C-9605CAD9C69D}" srcOrd="0" destOrd="0" presId="urn:microsoft.com/office/officeart/2005/8/layout/radial5"/>
    <dgm:cxn modelId="{DE2BF8A7-8B4D-434A-949F-551348D91559}" type="presParOf" srcId="{006943BE-5231-4B2B-8F0F-33B7AC69B6ED}" destId="{7FC37071-ED4B-478A-9861-057D95DA7791}" srcOrd="1" destOrd="0" presId="urn:microsoft.com/office/officeart/2005/8/layout/radial5"/>
    <dgm:cxn modelId="{BB3AB4EC-9346-497E-9081-D2EFCA30038B}" type="presParOf" srcId="{7FC37071-ED4B-478A-9861-057D95DA7791}" destId="{6D4973A3-C8A0-4805-BB8D-F2E1B1D61577}" srcOrd="0" destOrd="0" presId="urn:microsoft.com/office/officeart/2005/8/layout/radial5"/>
    <dgm:cxn modelId="{F6C655B4-083D-4C9F-9BDE-8F649C968255}" type="presParOf" srcId="{006943BE-5231-4B2B-8F0F-33B7AC69B6ED}" destId="{A17ED08B-34D3-4A23-8396-BB5555B5AF0A}" srcOrd="2" destOrd="0" presId="urn:microsoft.com/office/officeart/2005/8/layout/radial5"/>
    <dgm:cxn modelId="{F7EAC04C-2CD2-4C92-9992-458F91546898}" type="presParOf" srcId="{006943BE-5231-4B2B-8F0F-33B7AC69B6ED}" destId="{4606047E-849D-442B-AF66-D0C8A33D39DB}" srcOrd="3" destOrd="0" presId="urn:microsoft.com/office/officeart/2005/8/layout/radial5"/>
    <dgm:cxn modelId="{7AC3B0D2-7F39-43DA-8DCA-19A1A5CA7C22}" type="presParOf" srcId="{4606047E-849D-442B-AF66-D0C8A33D39DB}" destId="{FF839D23-AD24-4896-AF63-023A41280A31}" srcOrd="0" destOrd="0" presId="urn:microsoft.com/office/officeart/2005/8/layout/radial5"/>
    <dgm:cxn modelId="{86DD3F3B-97CE-4DE4-A809-14EFFCBF3DBC}" type="presParOf" srcId="{006943BE-5231-4B2B-8F0F-33B7AC69B6ED}" destId="{74B4FCDD-FFEC-48A0-9879-EF1413D56D73}" srcOrd="4" destOrd="0" presId="urn:microsoft.com/office/officeart/2005/8/layout/radial5"/>
    <dgm:cxn modelId="{95F34BDC-1C8E-42D4-A16B-8EE6B04A0F5C}" type="presParOf" srcId="{006943BE-5231-4B2B-8F0F-33B7AC69B6ED}" destId="{412A7C13-042B-44CB-9EA8-9F285BB9B166}" srcOrd="5" destOrd="0" presId="urn:microsoft.com/office/officeart/2005/8/layout/radial5"/>
    <dgm:cxn modelId="{CC6D9B15-9482-4F23-AC76-54938F0DB55E}" type="presParOf" srcId="{412A7C13-042B-44CB-9EA8-9F285BB9B166}" destId="{DF0E8516-1815-40F4-94DB-D3510E715622}" srcOrd="0" destOrd="0" presId="urn:microsoft.com/office/officeart/2005/8/layout/radial5"/>
    <dgm:cxn modelId="{F6E5E9A8-1D16-478D-90E5-C38F6DCE9834}" type="presParOf" srcId="{006943BE-5231-4B2B-8F0F-33B7AC69B6ED}" destId="{B98C27DF-475C-4DEA-B77B-7682E886FBC8}" srcOrd="6" destOrd="0" presId="urn:microsoft.com/office/officeart/2005/8/layout/radial5"/>
    <dgm:cxn modelId="{4D10E8E7-367B-4C9E-9028-566FED9AC2B4}" type="presParOf" srcId="{006943BE-5231-4B2B-8F0F-33B7AC69B6ED}" destId="{BB4CE1D4-5919-4E26-B6C8-B764C56D328B}" srcOrd="7" destOrd="0" presId="urn:microsoft.com/office/officeart/2005/8/layout/radial5"/>
    <dgm:cxn modelId="{05007010-CACA-4607-AFDE-B7B6A4AA43AD}" type="presParOf" srcId="{BB4CE1D4-5919-4E26-B6C8-B764C56D328B}" destId="{5D88588D-9D4D-4D3B-AAAA-0DF561FCF4F6}" srcOrd="0" destOrd="0" presId="urn:microsoft.com/office/officeart/2005/8/layout/radial5"/>
    <dgm:cxn modelId="{0FAC987C-997B-4854-B0DA-4410267B839D}" type="presParOf" srcId="{006943BE-5231-4B2B-8F0F-33B7AC69B6ED}" destId="{CCBFFCF2-FB9B-4FC9-ABAD-F7C14425E8D7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29A98D-1592-4BB3-AA32-EEE04539264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5F14E1-1135-4D1D-8CB8-E9FCCC6393A6}">
      <dgm:prSet/>
      <dgm:spPr/>
      <dgm:t>
        <a:bodyPr/>
        <a:lstStyle/>
        <a:p>
          <a:pPr rtl="0"/>
          <a:r>
            <a:rPr lang="en-GB" dirty="0" smtClean="0"/>
            <a:t>Blend</a:t>
          </a:r>
          <a:endParaRPr lang="en-GB" dirty="0"/>
        </a:p>
      </dgm:t>
    </dgm:pt>
    <dgm:pt modelId="{F7486B9A-D65C-4734-9874-937FD0B3000B}" type="parTrans" cxnId="{F187BBBD-2BC8-43FD-9420-EE1BEB770218}">
      <dgm:prSet/>
      <dgm:spPr/>
      <dgm:t>
        <a:bodyPr/>
        <a:lstStyle/>
        <a:p>
          <a:endParaRPr lang="en-GB"/>
        </a:p>
      </dgm:t>
    </dgm:pt>
    <dgm:pt modelId="{673AD46F-2928-469E-AEEF-7671D7CFEB52}" type="sibTrans" cxnId="{F187BBBD-2BC8-43FD-9420-EE1BEB770218}">
      <dgm:prSet/>
      <dgm:spPr/>
      <dgm:t>
        <a:bodyPr/>
        <a:lstStyle/>
        <a:p>
          <a:endParaRPr lang="en-GB"/>
        </a:p>
      </dgm:t>
    </dgm:pt>
    <dgm:pt modelId="{4FA71A7B-0E9C-41C9-AA65-64C25C2D44F0}">
      <dgm:prSet/>
      <dgm:spPr/>
      <dgm:t>
        <a:bodyPr/>
        <a:lstStyle/>
        <a:p>
          <a:pPr rtl="0"/>
          <a:r>
            <a:rPr lang="en-GB" dirty="0" smtClean="0"/>
            <a:t>Conversion</a:t>
          </a:r>
          <a:endParaRPr lang="en-GB" dirty="0"/>
        </a:p>
      </dgm:t>
    </dgm:pt>
    <dgm:pt modelId="{6248439E-3DE1-4C67-B637-A35C4A8EE11E}" type="parTrans" cxnId="{9728C79C-025E-49B7-944A-786E0FD01583}">
      <dgm:prSet/>
      <dgm:spPr/>
      <dgm:t>
        <a:bodyPr/>
        <a:lstStyle/>
        <a:p>
          <a:endParaRPr lang="en-GB"/>
        </a:p>
      </dgm:t>
    </dgm:pt>
    <dgm:pt modelId="{067B778A-90A9-4FCB-B406-C9E627E88F43}" type="sibTrans" cxnId="{9728C79C-025E-49B7-944A-786E0FD01583}">
      <dgm:prSet/>
      <dgm:spPr/>
      <dgm:t>
        <a:bodyPr/>
        <a:lstStyle/>
        <a:p>
          <a:endParaRPr lang="en-GB"/>
        </a:p>
      </dgm:t>
    </dgm:pt>
    <dgm:pt modelId="{6048AA6D-B6A0-4945-B3D5-8878BF6DB09B}">
      <dgm:prSet/>
      <dgm:spPr/>
      <dgm:t>
        <a:bodyPr/>
        <a:lstStyle/>
        <a:p>
          <a:pPr rtl="0"/>
          <a:r>
            <a:rPr lang="en-GB" dirty="0" smtClean="0"/>
            <a:t>Clipping</a:t>
          </a:r>
          <a:endParaRPr lang="en-GB" dirty="0"/>
        </a:p>
      </dgm:t>
    </dgm:pt>
    <dgm:pt modelId="{ED069899-1DD4-44F2-8E73-59E66FA792BA}" type="parTrans" cxnId="{15AC6412-6F89-4E98-A9B8-98750C2FD9D4}">
      <dgm:prSet/>
      <dgm:spPr/>
      <dgm:t>
        <a:bodyPr/>
        <a:lstStyle/>
        <a:p>
          <a:endParaRPr lang="en-GB"/>
        </a:p>
      </dgm:t>
    </dgm:pt>
    <dgm:pt modelId="{217725C0-CA0B-4A20-A44B-3C69B0E03E26}" type="sibTrans" cxnId="{15AC6412-6F89-4E98-A9B8-98750C2FD9D4}">
      <dgm:prSet/>
      <dgm:spPr/>
      <dgm:t>
        <a:bodyPr/>
        <a:lstStyle/>
        <a:p>
          <a:endParaRPr lang="en-GB"/>
        </a:p>
      </dgm:t>
    </dgm:pt>
    <dgm:pt modelId="{2C8353EA-8F19-4272-BF63-794C3C9BB06B}">
      <dgm:prSet/>
      <dgm:spPr/>
      <dgm:t>
        <a:bodyPr/>
        <a:lstStyle/>
        <a:p>
          <a:r>
            <a:rPr lang="en-GB" smtClean="0"/>
            <a:t>infotainment</a:t>
          </a:r>
          <a:endParaRPr lang="en-GB" dirty="0"/>
        </a:p>
      </dgm:t>
    </dgm:pt>
    <dgm:pt modelId="{E176643E-A2A2-43DC-8764-F3EF936B9861}" type="parTrans" cxnId="{95BC5142-6426-41C9-8052-41F7B85B451B}">
      <dgm:prSet/>
      <dgm:spPr/>
      <dgm:t>
        <a:bodyPr/>
        <a:lstStyle/>
        <a:p>
          <a:endParaRPr lang="en-GB"/>
        </a:p>
      </dgm:t>
    </dgm:pt>
    <dgm:pt modelId="{7104AA24-4326-4FAC-855C-EBAA954818E7}" type="sibTrans" cxnId="{95BC5142-6426-41C9-8052-41F7B85B451B}">
      <dgm:prSet/>
      <dgm:spPr/>
      <dgm:t>
        <a:bodyPr/>
        <a:lstStyle/>
        <a:p>
          <a:endParaRPr lang="en-GB"/>
        </a:p>
      </dgm:t>
    </dgm:pt>
    <dgm:pt modelId="{982388DA-8F26-438C-AE03-FFA6A5AC2754}">
      <dgm:prSet/>
      <dgm:spPr/>
      <dgm:t>
        <a:bodyPr/>
        <a:lstStyle/>
        <a:p>
          <a:r>
            <a:rPr lang="en-GB" dirty="0" smtClean="0"/>
            <a:t>Let’s brunch </a:t>
          </a:r>
          <a:endParaRPr lang="en-GB" dirty="0"/>
        </a:p>
      </dgm:t>
    </dgm:pt>
    <dgm:pt modelId="{A1C1DE26-4BA5-4B59-B176-D1D8F8ADE38B}" type="parTrans" cxnId="{8537179F-E4D4-4141-8321-5F0D58321653}">
      <dgm:prSet/>
      <dgm:spPr/>
      <dgm:t>
        <a:bodyPr/>
        <a:lstStyle/>
        <a:p>
          <a:endParaRPr lang="en-GB"/>
        </a:p>
      </dgm:t>
    </dgm:pt>
    <dgm:pt modelId="{7003C984-CF8B-4DD7-A2D6-F892CC1B36E6}" type="sibTrans" cxnId="{8537179F-E4D4-4141-8321-5F0D58321653}">
      <dgm:prSet/>
      <dgm:spPr/>
      <dgm:t>
        <a:bodyPr/>
        <a:lstStyle/>
        <a:p>
          <a:endParaRPr lang="en-GB"/>
        </a:p>
      </dgm:t>
    </dgm:pt>
    <dgm:pt modelId="{A4E3A019-9240-49AA-A91A-BE524C6B91B4}">
      <dgm:prSet/>
      <dgm:spPr/>
      <dgm:t>
        <a:bodyPr/>
        <a:lstStyle/>
        <a:p>
          <a:r>
            <a:rPr lang="en-GB" dirty="0" smtClean="0"/>
            <a:t>dorm</a:t>
          </a:r>
          <a:endParaRPr lang="en-GB" dirty="0"/>
        </a:p>
      </dgm:t>
    </dgm:pt>
    <dgm:pt modelId="{A68DB593-444B-4134-BC24-0ACF0CF12A66}" type="parTrans" cxnId="{2D07613A-379A-41E0-918E-05D90D63E148}">
      <dgm:prSet/>
      <dgm:spPr/>
      <dgm:t>
        <a:bodyPr/>
        <a:lstStyle/>
        <a:p>
          <a:endParaRPr lang="en-GB"/>
        </a:p>
      </dgm:t>
    </dgm:pt>
    <dgm:pt modelId="{10F2EF59-6CC8-4F4F-8D78-08F1C49AA0AF}" type="sibTrans" cxnId="{2D07613A-379A-41E0-918E-05D90D63E148}">
      <dgm:prSet/>
      <dgm:spPr/>
      <dgm:t>
        <a:bodyPr/>
        <a:lstStyle/>
        <a:p>
          <a:endParaRPr lang="en-GB"/>
        </a:p>
      </dgm:t>
    </dgm:pt>
    <dgm:pt modelId="{08A1158E-D913-4A23-9BD6-ECD863D9F004}" type="pres">
      <dgm:prSet presAssocID="{C229A98D-1592-4BB3-AA32-EEE04539264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69B396E-B9DE-4926-8502-BE7DB1A7063C}" type="pres">
      <dgm:prSet presAssocID="{C229A98D-1592-4BB3-AA32-EEE045392642}" presName="cycle" presStyleCnt="0"/>
      <dgm:spPr/>
    </dgm:pt>
    <dgm:pt modelId="{0CDB77EF-29A7-415A-B394-B30983F2F7E1}" type="pres">
      <dgm:prSet presAssocID="{C229A98D-1592-4BB3-AA32-EEE045392642}" presName="centerShape" presStyleCnt="0"/>
      <dgm:spPr/>
    </dgm:pt>
    <dgm:pt modelId="{642006FC-2A0C-435E-A248-51293B3CA570}" type="pres">
      <dgm:prSet presAssocID="{C229A98D-1592-4BB3-AA32-EEE045392642}" presName="connSite" presStyleLbl="node1" presStyleIdx="0" presStyleCnt="4"/>
      <dgm:spPr/>
    </dgm:pt>
    <dgm:pt modelId="{D61795B8-6688-4184-B420-518FF718A746}" type="pres">
      <dgm:prSet presAssocID="{C229A98D-1592-4BB3-AA32-EEE045392642}" presName="visible" presStyleLbl="node1" presStyleIdx="0" presStyleCnt="4"/>
      <dgm:spPr/>
    </dgm:pt>
    <dgm:pt modelId="{283E550E-E58F-4223-A66C-70B8FD459289}" type="pres">
      <dgm:prSet presAssocID="{F7486B9A-D65C-4734-9874-937FD0B3000B}" presName="Name25" presStyleLbl="parChTrans1D1" presStyleIdx="0" presStyleCnt="3"/>
      <dgm:spPr/>
      <dgm:t>
        <a:bodyPr/>
        <a:lstStyle/>
        <a:p>
          <a:endParaRPr lang="en-GB"/>
        </a:p>
      </dgm:t>
    </dgm:pt>
    <dgm:pt modelId="{B47BB996-8CDC-4B8D-8589-F7DBE8402FBF}" type="pres">
      <dgm:prSet presAssocID="{275F14E1-1135-4D1D-8CB8-E9FCCC6393A6}" presName="node" presStyleCnt="0"/>
      <dgm:spPr/>
    </dgm:pt>
    <dgm:pt modelId="{A66007C0-D982-4615-9F63-97BD8E9E385D}" type="pres">
      <dgm:prSet presAssocID="{275F14E1-1135-4D1D-8CB8-E9FCCC6393A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0BFCBE3-3845-48BC-B6A0-FCBC79C4CB71}" type="pres">
      <dgm:prSet presAssocID="{275F14E1-1135-4D1D-8CB8-E9FCCC6393A6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E6F116-89A6-4EB7-AC87-3D9702A504C0}" type="pres">
      <dgm:prSet presAssocID="{6248439E-3DE1-4C67-B637-A35C4A8EE11E}" presName="Name25" presStyleLbl="parChTrans1D1" presStyleIdx="1" presStyleCnt="3"/>
      <dgm:spPr/>
      <dgm:t>
        <a:bodyPr/>
        <a:lstStyle/>
        <a:p>
          <a:endParaRPr lang="en-GB"/>
        </a:p>
      </dgm:t>
    </dgm:pt>
    <dgm:pt modelId="{48731F10-8783-4188-9EC7-826A9ADA5C4C}" type="pres">
      <dgm:prSet presAssocID="{4FA71A7B-0E9C-41C9-AA65-64C25C2D44F0}" presName="node" presStyleCnt="0"/>
      <dgm:spPr/>
    </dgm:pt>
    <dgm:pt modelId="{F2C19099-55CA-4235-9DA8-94CF6BCBEF15}" type="pres">
      <dgm:prSet presAssocID="{4FA71A7B-0E9C-41C9-AA65-64C25C2D44F0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0C2E60-27BF-4179-A6AE-E82D287F82FD}" type="pres">
      <dgm:prSet presAssocID="{4FA71A7B-0E9C-41C9-AA65-64C25C2D44F0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753780D-1388-4DF7-B6D7-7552532D83A8}" type="pres">
      <dgm:prSet presAssocID="{ED069899-1DD4-44F2-8E73-59E66FA792BA}" presName="Name25" presStyleLbl="parChTrans1D1" presStyleIdx="2" presStyleCnt="3"/>
      <dgm:spPr/>
      <dgm:t>
        <a:bodyPr/>
        <a:lstStyle/>
        <a:p>
          <a:endParaRPr lang="en-GB"/>
        </a:p>
      </dgm:t>
    </dgm:pt>
    <dgm:pt modelId="{53014879-3E76-4911-9F13-97F33ACAD75F}" type="pres">
      <dgm:prSet presAssocID="{6048AA6D-B6A0-4945-B3D5-8878BF6DB09B}" presName="node" presStyleCnt="0"/>
      <dgm:spPr/>
    </dgm:pt>
    <dgm:pt modelId="{0D85ABF5-24FE-4E13-8556-DE78E5E102BB}" type="pres">
      <dgm:prSet presAssocID="{6048AA6D-B6A0-4945-B3D5-8878BF6DB09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24D90D-838E-4B8B-BCD3-281F4E2FD62C}" type="pres">
      <dgm:prSet presAssocID="{6048AA6D-B6A0-4945-B3D5-8878BF6DB09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5035A57-D292-469E-902F-1FA54D96BB6F}" type="presOf" srcId="{6048AA6D-B6A0-4945-B3D5-8878BF6DB09B}" destId="{0D85ABF5-24FE-4E13-8556-DE78E5E102BB}" srcOrd="0" destOrd="0" presId="urn:microsoft.com/office/officeart/2005/8/layout/radial2"/>
    <dgm:cxn modelId="{48B658AA-DE68-4EBE-A05A-1BA76F3C08F4}" type="presOf" srcId="{F7486B9A-D65C-4734-9874-937FD0B3000B}" destId="{283E550E-E58F-4223-A66C-70B8FD459289}" srcOrd="0" destOrd="0" presId="urn:microsoft.com/office/officeart/2005/8/layout/radial2"/>
    <dgm:cxn modelId="{12C2E994-62CC-48D5-B326-6BFD127774A9}" type="presOf" srcId="{C229A98D-1592-4BB3-AA32-EEE045392642}" destId="{08A1158E-D913-4A23-9BD6-ECD863D9F004}" srcOrd="0" destOrd="0" presId="urn:microsoft.com/office/officeart/2005/8/layout/radial2"/>
    <dgm:cxn modelId="{7BDDCCCD-F715-484F-980A-F6A5CF3FB574}" type="presOf" srcId="{2C8353EA-8F19-4272-BF63-794C3C9BB06B}" destId="{30BFCBE3-3845-48BC-B6A0-FCBC79C4CB71}" srcOrd="0" destOrd="0" presId="urn:microsoft.com/office/officeart/2005/8/layout/radial2"/>
    <dgm:cxn modelId="{F187BBBD-2BC8-43FD-9420-EE1BEB770218}" srcId="{C229A98D-1592-4BB3-AA32-EEE045392642}" destId="{275F14E1-1135-4D1D-8CB8-E9FCCC6393A6}" srcOrd="0" destOrd="0" parTransId="{F7486B9A-D65C-4734-9874-937FD0B3000B}" sibTransId="{673AD46F-2928-469E-AEEF-7671D7CFEB52}"/>
    <dgm:cxn modelId="{7E6B9D19-3203-4B6E-B919-562F82E66ECE}" type="presOf" srcId="{A4E3A019-9240-49AA-A91A-BE524C6B91B4}" destId="{8B24D90D-838E-4B8B-BCD3-281F4E2FD62C}" srcOrd="0" destOrd="0" presId="urn:microsoft.com/office/officeart/2005/8/layout/radial2"/>
    <dgm:cxn modelId="{9728C79C-025E-49B7-944A-786E0FD01583}" srcId="{C229A98D-1592-4BB3-AA32-EEE045392642}" destId="{4FA71A7B-0E9C-41C9-AA65-64C25C2D44F0}" srcOrd="1" destOrd="0" parTransId="{6248439E-3DE1-4C67-B637-A35C4A8EE11E}" sibTransId="{067B778A-90A9-4FCB-B406-C9E627E88F43}"/>
    <dgm:cxn modelId="{95BC5142-6426-41C9-8052-41F7B85B451B}" srcId="{275F14E1-1135-4D1D-8CB8-E9FCCC6393A6}" destId="{2C8353EA-8F19-4272-BF63-794C3C9BB06B}" srcOrd="0" destOrd="0" parTransId="{E176643E-A2A2-43DC-8764-F3EF936B9861}" sibTransId="{7104AA24-4326-4FAC-855C-EBAA954818E7}"/>
    <dgm:cxn modelId="{2D07613A-379A-41E0-918E-05D90D63E148}" srcId="{6048AA6D-B6A0-4945-B3D5-8878BF6DB09B}" destId="{A4E3A019-9240-49AA-A91A-BE524C6B91B4}" srcOrd="0" destOrd="0" parTransId="{A68DB593-444B-4134-BC24-0ACF0CF12A66}" sibTransId="{10F2EF59-6CC8-4F4F-8D78-08F1C49AA0AF}"/>
    <dgm:cxn modelId="{15AC6412-6F89-4E98-A9B8-98750C2FD9D4}" srcId="{C229A98D-1592-4BB3-AA32-EEE045392642}" destId="{6048AA6D-B6A0-4945-B3D5-8878BF6DB09B}" srcOrd="2" destOrd="0" parTransId="{ED069899-1DD4-44F2-8E73-59E66FA792BA}" sibTransId="{217725C0-CA0B-4A20-A44B-3C69B0E03E26}"/>
    <dgm:cxn modelId="{2DDD00C0-90DA-4ED5-94C1-2E4FFD719AD9}" type="presOf" srcId="{275F14E1-1135-4D1D-8CB8-E9FCCC6393A6}" destId="{A66007C0-D982-4615-9F63-97BD8E9E385D}" srcOrd="0" destOrd="0" presId="urn:microsoft.com/office/officeart/2005/8/layout/radial2"/>
    <dgm:cxn modelId="{D25E90C7-DC08-4A78-B8F2-FFA0CE7034F5}" type="presOf" srcId="{6248439E-3DE1-4C67-B637-A35C4A8EE11E}" destId="{13E6F116-89A6-4EB7-AC87-3D9702A504C0}" srcOrd="0" destOrd="0" presId="urn:microsoft.com/office/officeart/2005/8/layout/radial2"/>
    <dgm:cxn modelId="{DE7D6F2C-AAE9-4033-97D3-B7C9B5E3D6CB}" type="presOf" srcId="{982388DA-8F26-438C-AE03-FFA6A5AC2754}" destId="{980C2E60-27BF-4179-A6AE-E82D287F82FD}" srcOrd="0" destOrd="0" presId="urn:microsoft.com/office/officeart/2005/8/layout/radial2"/>
    <dgm:cxn modelId="{B79BA1A1-55C6-46F6-A54E-23A3D340AA80}" type="presOf" srcId="{4FA71A7B-0E9C-41C9-AA65-64C25C2D44F0}" destId="{F2C19099-55CA-4235-9DA8-94CF6BCBEF15}" srcOrd="0" destOrd="0" presId="urn:microsoft.com/office/officeart/2005/8/layout/radial2"/>
    <dgm:cxn modelId="{91EA87B4-793E-4FEE-9EBC-230B9A9C1D7F}" type="presOf" srcId="{ED069899-1DD4-44F2-8E73-59E66FA792BA}" destId="{8753780D-1388-4DF7-B6D7-7552532D83A8}" srcOrd="0" destOrd="0" presId="urn:microsoft.com/office/officeart/2005/8/layout/radial2"/>
    <dgm:cxn modelId="{8537179F-E4D4-4141-8321-5F0D58321653}" srcId="{4FA71A7B-0E9C-41C9-AA65-64C25C2D44F0}" destId="{982388DA-8F26-438C-AE03-FFA6A5AC2754}" srcOrd="0" destOrd="0" parTransId="{A1C1DE26-4BA5-4B59-B176-D1D8F8ADE38B}" sibTransId="{7003C984-CF8B-4DD7-A2D6-F892CC1B36E6}"/>
    <dgm:cxn modelId="{6FA39F2C-BE02-4582-8674-4246D7DBDAB1}" type="presParOf" srcId="{08A1158E-D913-4A23-9BD6-ECD863D9F004}" destId="{B69B396E-B9DE-4926-8502-BE7DB1A7063C}" srcOrd="0" destOrd="0" presId="urn:microsoft.com/office/officeart/2005/8/layout/radial2"/>
    <dgm:cxn modelId="{7F4A684F-981F-417F-9DF3-02CF502104B9}" type="presParOf" srcId="{B69B396E-B9DE-4926-8502-BE7DB1A7063C}" destId="{0CDB77EF-29A7-415A-B394-B30983F2F7E1}" srcOrd="0" destOrd="0" presId="urn:microsoft.com/office/officeart/2005/8/layout/radial2"/>
    <dgm:cxn modelId="{8A176BE2-C4B2-4FE6-A653-F5A234FE7E40}" type="presParOf" srcId="{0CDB77EF-29A7-415A-B394-B30983F2F7E1}" destId="{642006FC-2A0C-435E-A248-51293B3CA570}" srcOrd="0" destOrd="0" presId="urn:microsoft.com/office/officeart/2005/8/layout/radial2"/>
    <dgm:cxn modelId="{F27228D6-1C78-43AF-8EC6-A4DB41D86B1B}" type="presParOf" srcId="{0CDB77EF-29A7-415A-B394-B30983F2F7E1}" destId="{D61795B8-6688-4184-B420-518FF718A746}" srcOrd="1" destOrd="0" presId="urn:microsoft.com/office/officeart/2005/8/layout/radial2"/>
    <dgm:cxn modelId="{13D98470-74BC-4D10-960E-B8A115A1DA3D}" type="presParOf" srcId="{B69B396E-B9DE-4926-8502-BE7DB1A7063C}" destId="{283E550E-E58F-4223-A66C-70B8FD459289}" srcOrd="1" destOrd="0" presId="urn:microsoft.com/office/officeart/2005/8/layout/radial2"/>
    <dgm:cxn modelId="{BDF17B80-B848-47A8-B738-3EBDBA4BBE93}" type="presParOf" srcId="{B69B396E-B9DE-4926-8502-BE7DB1A7063C}" destId="{B47BB996-8CDC-4B8D-8589-F7DBE8402FBF}" srcOrd="2" destOrd="0" presId="urn:microsoft.com/office/officeart/2005/8/layout/radial2"/>
    <dgm:cxn modelId="{215A397F-7CF6-4311-B572-7990454B642B}" type="presParOf" srcId="{B47BB996-8CDC-4B8D-8589-F7DBE8402FBF}" destId="{A66007C0-D982-4615-9F63-97BD8E9E385D}" srcOrd="0" destOrd="0" presId="urn:microsoft.com/office/officeart/2005/8/layout/radial2"/>
    <dgm:cxn modelId="{27E57105-86F3-4555-8CE2-4122261EE2BC}" type="presParOf" srcId="{B47BB996-8CDC-4B8D-8589-F7DBE8402FBF}" destId="{30BFCBE3-3845-48BC-B6A0-FCBC79C4CB71}" srcOrd="1" destOrd="0" presId="urn:microsoft.com/office/officeart/2005/8/layout/radial2"/>
    <dgm:cxn modelId="{1954499E-BEC3-45EE-978F-C4755FF883C3}" type="presParOf" srcId="{B69B396E-B9DE-4926-8502-BE7DB1A7063C}" destId="{13E6F116-89A6-4EB7-AC87-3D9702A504C0}" srcOrd="3" destOrd="0" presId="urn:microsoft.com/office/officeart/2005/8/layout/radial2"/>
    <dgm:cxn modelId="{96572EF1-ACF2-452D-AD9E-E171B1FE1B51}" type="presParOf" srcId="{B69B396E-B9DE-4926-8502-BE7DB1A7063C}" destId="{48731F10-8783-4188-9EC7-826A9ADA5C4C}" srcOrd="4" destOrd="0" presId="urn:microsoft.com/office/officeart/2005/8/layout/radial2"/>
    <dgm:cxn modelId="{E5552862-1344-4EBB-A20A-DF563AC5574D}" type="presParOf" srcId="{48731F10-8783-4188-9EC7-826A9ADA5C4C}" destId="{F2C19099-55CA-4235-9DA8-94CF6BCBEF15}" srcOrd="0" destOrd="0" presId="urn:microsoft.com/office/officeart/2005/8/layout/radial2"/>
    <dgm:cxn modelId="{CE6FD3AB-C58F-4771-A19B-80A5BE78F567}" type="presParOf" srcId="{48731F10-8783-4188-9EC7-826A9ADA5C4C}" destId="{980C2E60-27BF-4179-A6AE-E82D287F82FD}" srcOrd="1" destOrd="0" presId="urn:microsoft.com/office/officeart/2005/8/layout/radial2"/>
    <dgm:cxn modelId="{212BE5DB-2DEA-45D9-B843-EB23D73952CD}" type="presParOf" srcId="{B69B396E-B9DE-4926-8502-BE7DB1A7063C}" destId="{8753780D-1388-4DF7-B6D7-7552532D83A8}" srcOrd="5" destOrd="0" presId="urn:microsoft.com/office/officeart/2005/8/layout/radial2"/>
    <dgm:cxn modelId="{7AFD5FF8-1F7D-4EBF-B805-7FD695D614EA}" type="presParOf" srcId="{B69B396E-B9DE-4926-8502-BE7DB1A7063C}" destId="{53014879-3E76-4911-9F13-97F33ACAD75F}" srcOrd="6" destOrd="0" presId="urn:microsoft.com/office/officeart/2005/8/layout/radial2"/>
    <dgm:cxn modelId="{7EA5384B-C236-4125-B2E5-82AB33815A35}" type="presParOf" srcId="{53014879-3E76-4911-9F13-97F33ACAD75F}" destId="{0D85ABF5-24FE-4E13-8556-DE78E5E102BB}" srcOrd="0" destOrd="0" presId="urn:microsoft.com/office/officeart/2005/8/layout/radial2"/>
    <dgm:cxn modelId="{D6FBACE6-866B-4CC3-9C09-E7356D0E5428}" type="presParOf" srcId="{53014879-3E76-4911-9F13-97F33ACAD75F}" destId="{8B24D90D-838E-4B8B-BCD3-281F4E2FD62C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E33C29-756C-4A2F-B28D-0F629D6A313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7884C1FF-80F9-459C-B95D-C9B077EF3A7E}">
      <dgm:prSet/>
      <dgm:spPr/>
      <dgm:t>
        <a:bodyPr/>
        <a:lstStyle/>
        <a:p>
          <a:pPr rtl="0"/>
          <a:r>
            <a:rPr lang="en-GB" dirty="0" smtClean="0"/>
            <a:t>Homonyms</a:t>
          </a:r>
          <a:endParaRPr lang="en-GB" dirty="0"/>
        </a:p>
      </dgm:t>
    </dgm:pt>
    <dgm:pt modelId="{4EBC17D9-E38B-4B1E-86B9-B0C6B1F128B0}" type="parTrans" cxnId="{0AC135E4-504C-4640-B647-EC7C7C61314D}">
      <dgm:prSet/>
      <dgm:spPr/>
      <dgm:t>
        <a:bodyPr/>
        <a:lstStyle/>
        <a:p>
          <a:endParaRPr lang="en-GB"/>
        </a:p>
      </dgm:t>
    </dgm:pt>
    <dgm:pt modelId="{762D6DDC-D7D8-4547-91BB-8327D174D37E}" type="sibTrans" cxnId="{0AC135E4-504C-4640-B647-EC7C7C61314D}">
      <dgm:prSet/>
      <dgm:spPr/>
      <dgm:t>
        <a:bodyPr/>
        <a:lstStyle/>
        <a:p>
          <a:endParaRPr lang="en-GB"/>
        </a:p>
      </dgm:t>
    </dgm:pt>
    <dgm:pt modelId="{D84B98C6-9536-4FA5-A5F0-E28817E3E034}">
      <dgm:prSet/>
      <dgm:spPr/>
      <dgm:t>
        <a:bodyPr/>
        <a:lstStyle/>
        <a:p>
          <a:pPr rtl="0"/>
          <a:r>
            <a:rPr lang="en-GB" dirty="0" smtClean="0"/>
            <a:t>Hyponyms</a:t>
          </a:r>
          <a:endParaRPr lang="en-GB" dirty="0"/>
        </a:p>
      </dgm:t>
    </dgm:pt>
    <dgm:pt modelId="{4D661E28-CD2A-41D4-9538-8DE0D02BEE84}" type="parTrans" cxnId="{7C2EB8CA-213B-4C8A-98A6-E7D7214BBD1E}">
      <dgm:prSet/>
      <dgm:spPr/>
      <dgm:t>
        <a:bodyPr/>
        <a:lstStyle/>
        <a:p>
          <a:endParaRPr lang="en-GB"/>
        </a:p>
      </dgm:t>
    </dgm:pt>
    <dgm:pt modelId="{BA4DC18A-BCB1-4D3E-801A-5FBCDAFEEB41}" type="sibTrans" cxnId="{7C2EB8CA-213B-4C8A-98A6-E7D7214BBD1E}">
      <dgm:prSet/>
      <dgm:spPr/>
      <dgm:t>
        <a:bodyPr/>
        <a:lstStyle/>
        <a:p>
          <a:endParaRPr lang="en-GB"/>
        </a:p>
      </dgm:t>
    </dgm:pt>
    <dgm:pt modelId="{25304773-9EB2-4189-AB64-30A7D12F0BF1}">
      <dgm:prSet/>
      <dgm:spPr/>
      <dgm:t>
        <a:bodyPr/>
        <a:lstStyle/>
        <a:p>
          <a:pPr rtl="0"/>
          <a:r>
            <a:rPr lang="en-GB" dirty="0" smtClean="0"/>
            <a:t>Antonyms</a:t>
          </a:r>
          <a:endParaRPr lang="en-GB" dirty="0"/>
        </a:p>
      </dgm:t>
    </dgm:pt>
    <dgm:pt modelId="{FCCF4BE6-79BB-4D27-AD2F-201379B36C6F}" type="parTrans" cxnId="{A313AD88-2F45-41EE-BDE6-C52156C09E60}">
      <dgm:prSet/>
      <dgm:spPr/>
      <dgm:t>
        <a:bodyPr/>
        <a:lstStyle/>
        <a:p>
          <a:endParaRPr lang="en-GB"/>
        </a:p>
      </dgm:t>
    </dgm:pt>
    <dgm:pt modelId="{1EDB2825-66BA-4BD8-98A5-94FC7EFF4A2C}" type="sibTrans" cxnId="{A313AD88-2F45-41EE-BDE6-C52156C09E60}">
      <dgm:prSet/>
      <dgm:spPr/>
      <dgm:t>
        <a:bodyPr/>
        <a:lstStyle/>
        <a:p>
          <a:endParaRPr lang="en-GB"/>
        </a:p>
      </dgm:t>
    </dgm:pt>
    <dgm:pt modelId="{9FC63691-A505-44E9-BB0E-0E2B390EE2D4}">
      <dgm:prSet/>
      <dgm:spPr/>
      <dgm:t>
        <a:bodyPr/>
        <a:lstStyle/>
        <a:p>
          <a:pPr rtl="0"/>
          <a:r>
            <a:rPr lang="en-GB" dirty="0" err="1" smtClean="0"/>
            <a:t>Superordinates</a:t>
          </a:r>
          <a:endParaRPr lang="en-GB" dirty="0"/>
        </a:p>
      </dgm:t>
    </dgm:pt>
    <dgm:pt modelId="{B37F51A3-2BE3-45FC-9353-4FC0FDEFA04B}" type="parTrans" cxnId="{AEB1E55A-D331-4FB9-AC87-0BBCBAD6CFDF}">
      <dgm:prSet/>
      <dgm:spPr/>
      <dgm:t>
        <a:bodyPr/>
        <a:lstStyle/>
        <a:p>
          <a:endParaRPr lang="en-GB"/>
        </a:p>
      </dgm:t>
    </dgm:pt>
    <dgm:pt modelId="{CBCCEB6D-A459-4B93-8187-DA4F365F528A}" type="sibTrans" cxnId="{AEB1E55A-D331-4FB9-AC87-0BBCBAD6CFDF}">
      <dgm:prSet/>
      <dgm:spPr/>
      <dgm:t>
        <a:bodyPr/>
        <a:lstStyle/>
        <a:p>
          <a:endParaRPr lang="en-GB"/>
        </a:p>
      </dgm:t>
    </dgm:pt>
    <dgm:pt modelId="{288FF7AC-341C-495A-9EF3-10E608AD7E83}">
      <dgm:prSet/>
      <dgm:spPr/>
      <dgm:t>
        <a:bodyPr/>
        <a:lstStyle/>
        <a:p>
          <a:pPr rtl="0"/>
          <a:r>
            <a:rPr lang="en-GB" dirty="0" smtClean="0"/>
            <a:t>Synonyms</a:t>
          </a:r>
          <a:endParaRPr lang="en-GB" dirty="0"/>
        </a:p>
      </dgm:t>
    </dgm:pt>
    <dgm:pt modelId="{4FB6DD5C-4929-400A-AB69-62D8E5088E3E}" type="parTrans" cxnId="{48A57EF5-75BD-433A-A734-0E7C25500756}">
      <dgm:prSet/>
      <dgm:spPr/>
      <dgm:t>
        <a:bodyPr/>
        <a:lstStyle/>
        <a:p>
          <a:endParaRPr lang="en-GB"/>
        </a:p>
      </dgm:t>
    </dgm:pt>
    <dgm:pt modelId="{82D3C024-7099-43F1-A9E4-768A9577B14E}" type="sibTrans" cxnId="{48A57EF5-75BD-433A-A734-0E7C25500756}">
      <dgm:prSet/>
      <dgm:spPr/>
      <dgm:t>
        <a:bodyPr/>
        <a:lstStyle/>
        <a:p>
          <a:endParaRPr lang="en-GB"/>
        </a:p>
      </dgm:t>
    </dgm:pt>
    <dgm:pt modelId="{609377E2-F07E-49D8-815A-3A38AA766FC1}" type="pres">
      <dgm:prSet presAssocID="{D1E33C29-756C-4A2F-B28D-0F629D6A31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B29E1A1-98A1-4B81-B1DF-1AD1C1D83EFC}" type="pres">
      <dgm:prSet presAssocID="{7884C1FF-80F9-459C-B95D-C9B077EF3A7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FD87D69-D55F-48CE-B3CA-A5CAB6390325}" type="pres">
      <dgm:prSet presAssocID="{7884C1FF-80F9-459C-B95D-C9B077EF3A7E}" presName="spNode" presStyleCnt="0"/>
      <dgm:spPr/>
    </dgm:pt>
    <dgm:pt modelId="{8F10F1BD-E8B2-4EBB-AEB8-CE898D9ADBE7}" type="pres">
      <dgm:prSet presAssocID="{762D6DDC-D7D8-4547-91BB-8327D174D37E}" presName="sibTrans" presStyleLbl="sibTrans1D1" presStyleIdx="0" presStyleCnt="5"/>
      <dgm:spPr/>
      <dgm:t>
        <a:bodyPr/>
        <a:lstStyle/>
        <a:p>
          <a:endParaRPr lang="en-GB"/>
        </a:p>
      </dgm:t>
    </dgm:pt>
    <dgm:pt modelId="{50E8CFEC-EB9F-4415-8825-71DDE5C8D3AE}" type="pres">
      <dgm:prSet presAssocID="{D84B98C6-9536-4FA5-A5F0-E28817E3E0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A17CE80-DEDA-4F68-B652-5A378FE533C3}" type="pres">
      <dgm:prSet presAssocID="{D84B98C6-9536-4FA5-A5F0-E28817E3E034}" presName="spNode" presStyleCnt="0"/>
      <dgm:spPr/>
    </dgm:pt>
    <dgm:pt modelId="{534EFC27-255C-42F8-9AD7-33B234BC0E16}" type="pres">
      <dgm:prSet presAssocID="{BA4DC18A-BCB1-4D3E-801A-5FBCDAFEEB41}" presName="sibTrans" presStyleLbl="sibTrans1D1" presStyleIdx="1" presStyleCnt="5"/>
      <dgm:spPr/>
      <dgm:t>
        <a:bodyPr/>
        <a:lstStyle/>
        <a:p>
          <a:endParaRPr lang="en-GB"/>
        </a:p>
      </dgm:t>
    </dgm:pt>
    <dgm:pt modelId="{C5C9F371-39E3-4509-AA72-67F9278CB470}" type="pres">
      <dgm:prSet presAssocID="{25304773-9EB2-4189-AB64-30A7D12F0BF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3C11B2-6C03-4293-8A58-D24F17E7ADF3}" type="pres">
      <dgm:prSet presAssocID="{25304773-9EB2-4189-AB64-30A7D12F0BF1}" presName="spNode" presStyleCnt="0"/>
      <dgm:spPr/>
    </dgm:pt>
    <dgm:pt modelId="{34148B58-4F1E-478B-89BA-D169968DCCDF}" type="pres">
      <dgm:prSet presAssocID="{1EDB2825-66BA-4BD8-98A5-94FC7EFF4A2C}" presName="sibTrans" presStyleLbl="sibTrans1D1" presStyleIdx="2" presStyleCnt="5"/>
      <dgm:spPr/>
      <dgm:t>
        <a:bodyPr/>
        <a:lstStyle/>
        <a:p>
          <a:endParaRPr lang="en-GB"/>
        </a:p>
      </dgm:t>
    </dgm:pt>
    <dgm:pt modelId="{6AFBECCA-1835-424E-9D2C-8F8AD9D4C5F1}" type="pres">
      <dgm:prSet presAssocID="{9FC63691-A505-44E9-BB0E-0E2B390EE2D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EC17D17-97A9-4D32-AB8F-0A3169FAB773}" type="pres">
      <dgm:prSet presAssocID="{9FC63691-A505-44E9-BB0E-0E2B390EE2D4}" presName="spNode" presStyleCnt="0"/>
      <dgm:spPr/>
    </dgm:pt>
    <dgm:pt modelId="{3389CC95-364B-4240-8242-8BC4FFB5172C}" type="pres">
      <dgm:prSet presAssocID="{CBCCEB6D-A459-4B93-8187-DA4F365F528A}" presName="sibTrans" presStyleLbl="sibTrans1D1" presStyleIdx="3" presStyleCnt="5"/>
      <dgm:spPr/>
      <dgm:t>
        <a:bodyPr/>
        <a:lstStyle/>
        <a:p>
          <a:endParaRPr lang="en-GB"/>
        </a:p>
      </dgm:t>
    </dgm:pt>
    <dgm:pt modelId="{3D2FCD38-77C1-4E5A-8A7F-A20856BC32B6}" type="pres">
      <dgm:prSet presAssocID="{288FF7AC-341C-495A-9EF3-10E608AD7E8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D5B8203-940D-407B-A0C7-7D7593175C74}" type="pres">
      <dgm:prSet presAssocID="{288FF7AC-341C-495A-9EF3-10E608AD7E83}" presName="spNode" presStyleCnt="0"/>
      <dgm:spPr/>
    </dgm:pt>
    <dgm:pt modelId="{2226EB66-A643-4AE1-B531-3A3732301EB8}" type="pres">
      <dgm:prSet presAssocID="{82D3C024-7099-43F1-A9E4-768A9577B14E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551A77FF-BCFD-409D-BE5B-8E25CBAB134D}" type="presOf" srcId="{82D3C024-7099-43F1-A9E4-768A9577B14E}" destId="{2226EB66-A643-4AE1-B531-3A3732301EB8}" srcOrd="0" destOrd="0" presId="urn:microsoft.com/office/officeart/2005/8/layout/cycle6"/>
    <dgm:cxn modelId="{C046BFDF-7030-4A82-82D3-98B0C1D1FE5F}" type="presOf" srcId="{762D6DDC-D7D8-4547-91BB-8327D174D37E}" destId="{8F10F1BD-E8B2-4EBB-AEB8-CE898D9ADBE7}" srcOrd="0" destOrd="0" presId="urn:microsoft.com/office/officeart/2005/8/layout/cycle6"/>
    <dgm:cxn modelId="{2E92902A-6BD0-4DE0-AE47-5F42E7B3B94A}" type="presOf" srcId="{CBCCEB6D-A459-4B93-8187-DA4F365F528A}" destId="{3389CC95-364B-4240-8242-8BC4FFB5172C}" srcOrd="0" destOrd="0" presId="urn:microsoft.com/office/officeart/2005/8/layout/cycle6"/>
    <dgm:cxn modelId="{7C2EB8CA-213B-4C8A-98A6-E7D7214BBD1E}" srcId="{D1E33C29-756C-4A2F-B28D-0F629D6A3137}" destId="{D84B98C6-9536-4FA5-A5F0-E28817E3E034}" srcOrd="1" destOrd="0" parTransId="{4D661E28-CD2A-41D4-9538-8DE0D02BEE84}" sibTransId="{BA4DC18A-BCB1-4D3E-801A-5FBCDAFEEB41}"/>
    <dgm:cxn modelId="{507A8CBD-2AC2-4C2E-BF15-F3CF2B8696B2}" type="presOf" srcId="{D84B98C6-9536-4FA5-A5F0-E28817E3E034}" destId="{50E8CFEC-EB9F-4415-8825-71DDE5C8D3AE}" srcOrd="0" destOrd="0" presId="urn:microsoft.com/office/officeart/2005/8/layout/cycle6"/>
    <dgm:cxn modelId="{46B7309D-74F5-4B5C-9956-6C82A9CD0AB5}" type="presOf" srcId="{25304773-9EB2-4189-AB64-30A7D12F0BF1}" destId="{C5C9F371-39E3-4509-AA72-67F9278CB470}" srcOrd="0" destOrd="0" presId="urn:microsoft.com/office/officeart/2005/8/layout/cycle6"/>
    <dgm:cxn modelId="{3173F48C-DA90-41A4-B714-B4874E0BCEC7}" type="presOf" srcId="{9FC63691-A505-44E9-BB0E-0E2B390EE2D4}" destId="{6AFBECCA-1835-424E-9D2C-8F8AD9D4C5F1}" srcOrd="0" destOrd="0" presId="urn:microsoft.com/office/officeart/2005/8/layout/cycle6"/>
    <dgm:cxn modelId="{3A1F63AD-FE53-4299-B1C6-5ED765BA09F7}" type="presOf" srcId="{288FF7AC-341C-495A-9EF3-10E608AD7E83}" destId="{3D2FCD38-77C1-4E5A-8A7F-A20856BC32B6}" srcOrd="0" destOrd="0" presId="urn:microsoft.com/office/officeart/2005/8/layout/cycle6"/>
    <dgm:cxn modelId="{AEB1E55A-D331-4FB9-AC87-0BBCBAD6CFDF}" srcId="{D1E33C29-756C-4A2F-B28D-0F629D6A3137}" destId="{9FC63691-A505-44E9-BB0E-0E2B390EE2D4}" srcOrd="3" destOrd="0" parTransId="{B37F51A3-2BE3-45FC-9353-4FC0FDEFA04B}" sibTransId="{CBCCEB6D-A459-4B93-8187-DA4F365F528A}"/>
    <dgm:cxn modelId="{A313AD88-2F45-41EE-BDE6-C52156C09E60}" srcId="{D1E33C29-756C-4A2F-B28D-0F629D6A3137}" destId="{25304773-9EB2-4189-AB64-30A7D12F0BF1}" srcOrd="2" destOrd="0" parTransId="{FCCF4BE6-79BB-4D27-AD2F-201379B36C6F}" sibTransId="{1EDB2825-66BA-4BD8-98A5-94FC7EFF4A2C}"/>
    <dgm:cxn modelId="{C1DAAB66-3843-4C4F-9F7A-0DFEE15A5918}" type="presOf" srcId="{7884C1FF-80F9-459C-B95D-C9B077EF3A7E}" destId="{8B29E1A1-98A1-4B81-B1DF-1AD1C1D83EFC}" srcOrd="0" destOrd="0" presId="urn:microsoft.com/office/officeart/2005/8/layout/cycle6"/>
    <dgm:cxn modelId="{48A57EF5-75BD-433A-A734-0E7C25500756}" srcId="{D1E33C29-756C-4A2F-B28D-0F629D6A3137}" destId="{288FF7AC-341C-495A-9EF3-10E608AD7E83}" srcOrd="4" destOrd="0" parTransId="{4FB6DD5C-4929-400A-AB69-62D8E5088E3E}" sibTransId="{82D3C024-7099-43F1-A9E4-768A9577B14E}"/>
    <dgm:cxn modelId="{8243CDBD-AD1C-4863-A5B5-90FF7A1B1B13}" type="presOf" srcId="{BA4DC18A-BCB1-4D3E-801A-5FBCDAFEEB41}" destId="{534EFC27-255C-42F8-9AD7-33B234BC0E16}" srcOrd="0" destOrd="0" presId="urn:microsoft.com/office/officeart/2005/8/layout/cycle6"/>
    <dgm:cxn modelId="{AE180914-F88E-49DB-A8DE-F16AE79ECD68}" type="presOf" srcId="{1EDB2825-66BA-4BD8-98A5-94FC7EFF4A2C}" destId="{34148B58-4F1E-478B-89BA-D169968DCCDF}" srcOrd="0" destOrd="0" presId="urn:microsoft.com/office/officeart/2005/8/layout/cycle6"/>
    <dgm:cxn modelId="{0AC135E4-504C-4640-B647-EC7C7C61314D}" srcId="{D1E33C29-756C-4A2F-B28D-0F629D6A3137}" destId="{7884C1FF-80F9-459C-B95D-C9B077EF3A7E}" srcOrd="0" destOrd="0" parTransId="{4EBC17D9-E38B-4B1E-86B9-B0C6B1F128B0}" sibTransId="{762D6DDC-D7D8-4547-91BB-8327D174D37E}"/>
    <dgm:cxn modelId="{BADDEE2D-6D35-4932-9E34-E171450CF9BF}" type="presOf" srcId="{D1E33C29-756C-4A2F-B28D-0F629D6A3137}" destId="{609377E2-F07E-49D8-815A-3A38AA766FC1}" srcOrd="0" destOrd="0" presId="urn:microsoft.com/office/officeart/2005/8/layout/cycle6"/>
    <dgm:cxn modelId="{83D9EE74-2F9A-4C89-9E2F-80F0E85A1B87}" type="presParOf" srcId="{609377E2-F07E-49D8-815A-3A38AA766FC1}" destId="{8B29E1A1-98A1-4B81-B1DF-1AD1C1D83EFC}" srcOrd="0" destOrd="0" presId="urn:microsoft.com/office/officeart/2005/8/layout/cycle6"/>
    <dgm:cxn modelId="{8A63F837-CCD2-412C-B7C1-DAF4FB68E55C}" type="presParOf" srcId="{609377E2-F07E-49D8-815A-3A38AA766FC1}" destId="{8FD87D69-D55F-48CE-B3CA-A5CAB6390325}" srcOrd="1" destOrd="0" presId="urn:microsoft.com/office/officeart/2005/8/layout/cycle6"/>
    <dgm:cxn modelId="{82A80D07-EFF4-4EDF-957D-230FFD31DBEF}" type="presParOf" srcId="{609377E2-F07E-49D8-815A-3A38AA766FC1}" destId="{8F10F1BD-E8B2-4EBB-AEB8-CE898D9ADBE7}" srcOrd="2" destOrd="0" presId="urn:microsoft.com/office/officeart/2005/8/layout/cycle6"/>
    <dgm:cxn modelId="{8E21DC74-ED45-4CBA-9C9D-D5D433E0F74E}" type="presParOf" srcId="{609377E2-F07E-49D8-815A-3A38AA766FC1}" destId="{50E8CFEC-EB9F-4415-8825-71DDE5C8D3AE}" srcOrd="3" destOrd="0" presId="urn:microsoft.com/office/officeart/2005/8/layout/cycle6"/>
    <dgm:cxn modelId="{D95985DA-0E80-4ACF-8BAA-D0664C99D820}" type="presParOf" srcId="{609377E2-F07E-49D8-815A-3A38AA766FC1}" destId="{8A17CE80-DEDA-4F68-B652-5A378FE533C3}" srcOrd="4" destOrd="0" presId="urn:microsoft.com/office/officeart/2005/8/layout/cycle6"/>
    <dgm:cxn modelId="{61D92359-0ECC-4B82-A42F-1DD51010BBD0}" type="presParOf" srcId="{609377E2-F07E-49D8-815A-3A38AA766FC1}" destId="{534EFC27-255C-42F8-9AD7-33B234BC0E16}" srcOrd="5" destOrd="0" presId="urn:microsoft.com/office/officeart/2005/8/layout/cycle6"/>
    <dgm:cxn modelId="{2BCED7D3-F523-44D9-99B7-0A9848375209}" type="presParOf" srcId="{609377E2-F07E-49D8-815A-3A38AA766FC1}" destId="{C5C9F371-39E3-4509-AA72-67F9278CB470}" srcOrd="6" destOrd="0" presId="urn:microsoft.com/office/officeart/2005/8/layout/cycle6"/>
    <dgm:cxn modelId="{65AA4322-0A33-4D95-A755-63172861CE29}" type="presParOf" srcId="{609377E2-F07E-49D8-815A-3A38AA766FC1}" destId="{DE3C11B2-6C03-4293-8A58-D24F17E7ADF3}" srcOrd="7" destOrd="0" presId="urn:microsoft.com/office/officeart/2005/8/layout/cycle6"/>
    <dgm:cxn modelId="{F61EE2FD-E2CB-4F5E-A65E-2F8EC15070CF}" type="presParOf" srcId="{609377E2-F07E-49D8-815A-3A38AA766FC1}" destId="{34148B58-4F1E-478B-89BA-D169968DCCDF}" srcOrd="8" destOrd="0" presId="urn:microsoft.com/office/officeart/2005/8/layout/cycle6"/>
    <dgm:cxn modelId="{6F96A152-AE1A-45F1-8ABA-AA8F64CDA3E0}" type="presParOf" srcId="{609377E2-F07E-49D8-815A-3A38AA766FC1}" destId="{6AFBECCA-1835-424E-9D2C-8F8AD9D4C5F1}" srcOrd="9" destOrd="0" presId="urn:microsoft.com/office/officeart/2005/8/layout/cycle6"/>
    <dgm:cxn modelId="{33F4B7A9-DFFB-4589-88DE-121D24610590}" type="presParOf" srcId="{609377E2-F07E-49D8-815A-3A38AA766FC1}" destId="{6EC17D17-97A9-4D32-AB8F-0A3169FAB773}" srcOrd="10" destOrd="0" presId="urn:microsoft.com/office/officeart/2005/8/layout/cycle6"/>
    <dgm:cxn modelId="{4CC93E7B-7590-4DE4-A8D3-62EBD9627A37}" type="presParOf" srcId="{609377E2-F07E-49D8-815A-3A38AA766FC1}" destId="{3389CC95-364B-4240-8242-8BC4FFB5172C}" srcOrd="11" destOrd="0" presId="urn:microsoft.com/office/officeart/2005/8/layout/cycle6"/>
    <dgm:cxn modelId="{E4BA5B7B-40D4-49B5-9DC7-BC3954E58AA2}" type="presParOf" srcId="{609377E2-F07E-49D8-815A-3A38AA766FC1}" destId="{3D2FCD38-77C1-4E5A-8A7F-A20856BC32B6}" srcOrd="12" destOrd="0" presId="urn:microsoft.com/office/officeart/2005/8/layout/cycle6"/>
    <dgm:cxn modelId="{82E05945-B10E-4574-A47E-B292A7630D22}" type="presParOf" srcId="{609377E2-F07E-49D8-815A-3A38AA766FC1}" destId="{FD5B8203-940D-407B-A0C7-7D7593175C74}" srcOrd="13" destOrd="0" presId="urn:microsoft.com/office/officeart/2005/8/layout/cycle6"/>
    <dgm:cxn modelId="{299404BF-43DE-406E-97D3-E098CA22729A}" type="presParOf" srcId="{609377E2-F07E-49D8-815A-3A38AA766FC1}" destId="{2226EB66-A643-4AE1-B531-3A3732301EB8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CC3C21-A509-4EDD-91BE-B0AC9D31D5A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GB"/>
        </a:p>
      </dgm:t>
    </dgm:pt>
    <dgm:pt modelId="{02AD32E1-36FE-47BF-A3B2-F55A679DFAA8}">
      <dgm:prSet/>
      <dgm:spPr/>
      <dgm:t>
        <a:bodyPr/>
        <a:lstStyle/>
        <a:p>
          <a:pPr rtl="0"/>
          <a:r>
            <a:rPr lang="en-GB" dirty="0" smtClean="0"/>
            <a:t>Style</a:t>
          </a:r>
          <a:endParaRPr lang="en-GB" dirty="0"/>
        </a:p>
      </dgm:t>
    </dgm:pt>
    <dgm:pt modelId="{D199E79F-9E95-4B28-B50B-8663B6683274}" type="parTrans" cxnId="{A9FD5AF1-B870-4FDF-98B4-2EECAF92E657}">
      <dgm:prSet/>
      <dgm:spPr/>
      <dgm:t>
        <a:bodyPr/>
        <a:lstStyle/>
        <a:p>
          <a:endParaRPr lang="en-GB"/>
        </a:p>
      </dgm:t>
    </dgm:pt>
    <dgm:pt modelId="{6D64D9E8-1F6B-4892-BA59-30B9FA6CAE4E}" type="sibTrans" cxnId="{A9FD5AF1-B870-4FDF-98B4-2EECAF92E657}">
      <dgm:prSet/>
      <dgm:spPr/>
      <dgm:t>
        <a:bodyPr/>
        <a:lstStyle/>
        <a:p>
          <a:endParaRPr lang="en-GB"/>
        </a:p>
      </dgm:t>
    </dgm:pt>
    <dgm:pt modelId="{686281DF-5257-4749-AA8F-8BD9B4A20914}">
      <dgm:prSet/>
      <dgm:spPr/>
      <dgm:t>
        <a:bodyPr/>
        <a:lstStyle/>
        <a:p>
          <a:pPr rtl="0"/>
          <a:r>
            <a:rPr lang="en-GB" dirty="0" smtClean="0"/>
            <a:t>Connotation</a:t>
          </a:r>
          <a:endParaRPr lang="en-GB" dirty="0"/>
        </a:p>
      </dgm:t>
    </dgm:pt>
    <dgm:pt modelId="{099EB848-9B9B-4D13-985D-140263DAC988}" type="parTrans" cxnId="{2A3142EF-B56D-4176-ACC4-3F830C52FC6E}">
      <dgm:prSet/>
      <dgm:spPr/>
      <dgm:t>
        <a:bodyPr/>
        <a:lstStyle/>
        <a:p>
          <a:endParaRPr lang="en-GB"/>
        </a:p>
      </dgm:t>
    </dgm:pt>
    <dgm:pt modelId="{72D73394-64A1-4456-A163-B3071F3C5D59}" type="sibTrans" cxnId="{2A3142EF-B56D-4176-ACC4-3F830C52FC6E}">
      <dgm:prSet/>
      <dgm:spPr/>
      <dgm:t>
        <a:bodyPr/>
        <a:lstStyle/>
        <a:p>
          <a:endParaRPr lang="en-GB"/>
        </a:p>
      </dgm:t>
    </dgm:pt>
    <dgm:pt modelId="{DF18169D-C3E7-43FC-83A5-2A9BEBE461EE}">
      <dgm:prSet/>
      <dgm:spPr/>
      <dgm:t>
        <a:bodyPr/>
        <a:lstStyle/>
        <a:p>
          <a:pPr rtl="0"/>
          <a:r>
            <a:rPr lang="en-GB" dirty="0" smtClean="0"/>
            <a:t>Register</a:t>
          </a:r>
          <a:endParaRPr lang="en-GB" dirty="0"/>
        </a:p>
      </dgm:t>
    </dgm:pt>
    <dgm:pt modelId="{E1F7F835-0550-44FC-B7D6-4D83BE460CAF}" type="parTrans" cxnId="{045A99BF-9380-4F09-A274-5CD45FBFF3BD}">
      <dgm:prSet/>
      <dgm:spPr/>
      <dgm:t>
        <a:bodyPr/>
        <a:lstStyle/>
        <a:p>
          <a:endParaRPr lang="en-GB"/>
        </a:p>
      </dgm:t>
    </dgm:pt>
    <dgm:pt modelId="{9C37994F-F521-4C5A-B460-4E7A391B4690}" type="sibTrans" cxnId="{045A99BF-9380-4F09-A274-5CD45FBFF3BD}">
      <dgm:prSet/>
      <dgm:spPr/>
      <dgm:t>
        <a:bodyPr/>
        <a:lstStyle/>
        <a:p>
          <a:endParaRPr lang="en-GB"/>
        </a:p>
      </dgm:t>
    </dgm:pt>
    <dgm:pt modelId="{CFEA9A7E-C957-4A38-90A6-BBEFCA164937}">
      <dgm:prSet/>
      <dgm:spPr/>
      <dgm:t>
        <a:bodyPr/>
        <a:lstStyle/>
        <a:p>
          <a:pPr rtl="0"/>
          <a:r>
            <a:rPr lang="en-GB" dirty="0" smtClean="0"/>
            <a:t>Variety</a:t>
          </a:r>
          <a:endParaRPr lang="en-GB" dirty="0"/>
        </a:p>
      </dgm:t>
    </dgm:pt>
    <dgm:pt modelId="{E2B10362-0E73-461D-9D61-16CEE8EA4E96}" type="parTrans" cxnId="{966F7C9A-8F9C-4C96-BD6A-7F25BFFD5767}">
      <dgm:prSet/>
      <dgm:spPr/>
      <dgm:t>
        <a:bodyPr/>
        <a:lstStyle/>
        <a:p>
          <a:endParaRPr lang="en-GB"/>
        </a:p>
      </dgm:t>
    </dgm:pt>
    <dgm:pt modelId="{62E5F06A-F712-48F9-AEF0-6E9D88C79C52}" type="sibTrans" cxnId="{966F7C9A-8F9C-4C96-BD6A-7F25BFFD5767}">
      <dgm:prSet/>
      <dgm:spPr/>
      <dgm:t>
        <a:bodyPr/>
        <a:lstStyle/>
        <a:p>
          <a:endParaRPr lang="en-GB"/>
        </a:p>
      </dgm:t>
    </dgm:pt>
    <dgm:pt modelId="{2DC5C5AE-FE19-4719-992A-8C8785D17522}" type="pres">
      <dgm:prSet presAssocID="{80CC3C21-A509-4EDD-91BE-B0AC9D31D5A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2EF5F4E-A584-456D-B9B8-875EB0FD251E}" type="pres">
      <dgm:prSet presAssocID="{02AD32E1-36FE-47BF-A3B2-F55A679DFAA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135FB1-935A-4186-8006-99FE028C3F77}" type="pres">
      <dgm:prSet presAssocID="{02AD32E1-36FE-47BF-A3B2-F55A679DFAA8}" presName="spNode" presStyleCnt="0"/>
      <dgm:spPr/>
    </dgm:pt>
    <dgm:pt modelId="{616C64C5-4D0D-4AE9-B3E3-0C9E15A20BCE}" type="pres">
      <dgm:prSet presAssocID="{6D64D9E8-1F6B-4892-BA59-30B9FA6CAE4E}" presName="sibTrans" presStyleLbl="sibTrans1D1" presStyleIdx="0" presStyleCnt="4"/>
      <dgm:spPr/>
      <dgm:t>
        <a:bodyPr/>
        <a:lstStyle/>
        <a:p>
          <a:endParaRPr lang="en-GB"/>
        </a:p>
      </dgm:t>
    </dgm:pt>
    <dgm:pt modelId="{62E3AA1B-C763-436F-AD36-5C62553B8D6B}" type="pres">
      <dgm:prSet presAssocID="{686281DF-5257-4749-AA8F-8BD9B4A2091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55BE22B-45AF-4C80-BAA3-53AD18CF6091}" type="pres">
      <dgm:prSet presAssocID="{686281DF-5257-4749-AA8F-8BD9B4A20914}" presName="spNode" presStyleCnt="0"/>
      <dgm:spPr/>
    </dgm:pt>
    <dgm:pt modelId="{C6645CEF-D5C4-46E6-A689-AAF12C1F8E64}" type="pres">
      <dgm:prSet presAssocID="{72D73394-64A1-4456-A163-B3071F3C5D59}" presName="sibTrans" presStyleLbl="sibTrans1D1" presStyleIdx="1" presStyleCnt="4"/>
      <dgm:spPr/>
      <dgm:t>
        <a:bodyPr/>
        <a:lstStyle/>
        <a:p>
          <a:endParaRPr lang="en-GB"/>
        </a:p>
      </dgm:t>
    </dgm:pt>
    <dgm:pt modelId="{2734A64F-6C05-407B-AA00-3242276167F9}" type="pres">
      <dgm:prSet presAssocID="{DF18169D-C3E7-43FC-83A5-2A9BEBE461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4BAE7E-C31C-4D3F-8D46-69AF635B668D}" type="pres">
      <dgm:prSet presAssocID="{DF18169D-C3E7-43FC-83A5-2A9BEBE461EE}" presName="spNode" presStyleCnt="0"/>
      <dgm:spPr/>
    </dgm:pt>
    <dgm:pt modelId="{21AC40BF-B28A-47DF-8CC2-7540B7B5211C}" type="pres">
      <dgm:prSet presAssocID="{9C37994F-F521-4C5A-B460-4E7A391B4690}" presName="sibTrans" presStyleLbl="sibTrans1D1" presStyleIdx="2" presStyleCnt="4"/>
      <dgm:spPr/>
      <dgm:t>
        <a:bodyPr/>
        <a:lstStyle/>
        <a:p>
          <a:endParaRPr lang="en-GB"/>
        </a:p>
      </dgm:t>
    </dgm:pt>
    <dgm:pt modelId="{C6BB4B2B-8237-40B4-BAD5-6133A96D266D}" type="pres">
      <dgm:prSet presAssocID="{CFEA9A7E-C957-4A38-90A6-BBEFCA16493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C3515-3B89-478C-BE46-AE7308E9A700}" type="pres">
      <dgm:prSet presAssocID="{CFEA9A7E-C957-4A38-90A6-BBEFCA164937}" presName="spNode" presStyleCnt="0"/>
      <dgm:spPr/>
    </dgm:pt>
    <dgm:pt modelId="{C3EDD1DC-4438-4C31-BD1B-7FAA46DDFCDC}" type="pres">
      <dgm:prSet presAssocID="{62E5F06A-F712-48F9-AEF0-6E9D88C79C52}" presName="sibTrans" presStyleLbl="sibTrans1D1" presStyleIdx="3" presStyleCnt="4"/>
      <dgm:spPr/>
      <dgm:t>
        <a:bodyPr/>
        <a:lstStyle/>
        <a:p>
          <a:endParaRPr lang="en-GB"/>
        </a:p>
      </dgm:t>
    </dgm:pt>
  </dgm:ptLst>
  <dgm:cxnLst>
    <dgm:cxn modelId="{75804995-56F0-4A1E-9E7B-E1A45B57DE78}" type="presOf" srcId="{9C37994F-F521-4C5A-B460-4E7A391B4690}" destId="{21AC40BF-B28A-47DF-8CC2-7540B7B5211C}" srcOrd="0" destOrd="0" presId="urn:microsoft.com/office/officeart/2005/8/layout/cycle6"/>
    <dgm:cxn modelId="{993334E6-6227-402E-A8F1-D146BD0E896F}" type="presOf" srcId="{02AD32E1-36FE-47BF-A3B2-F55A679DFAA8}" destId="{12EF5F4E-A584-456D-B9B8-875EB0FD251E}" srcOrd="0" destOrd="0" presId="urn:microsoft.com/office/officeart/2005/8/layout/cycle6"/>
    <dgm:cxn modelId="{966F7C9A-8F9C-4C96-BD6A-7F25BFFD5767}" srcId="{80CC3C21-A509-4EDD-91BE-B0AC9D31D5AA}" destId="{CFEA9A7E-C957-4A38-90A6-BBEFCA164937}" srcOrd="3" destOrd="0" parTransId="{E2B10362-0E73-461D-9D61-16CEE8EA4E96}" sibTransId="{62E5F06A-F712-48F9-AEF0-6E9D88C79C52}"/>
    <dgm:cxn modelId="{2A3142EF-B56D-4176-ACC4-3F830C52FC6E}" srcId="{80CC3C21-A509-4EDD-91BE-B0AC9D31D5AA}" destId="{686281DF-5257-4749-AA8F-8BD9B4A20914}" srcOrd="1" destOrd="0" parTransId="{099EB848-9B9B-4D13-985D-140263DAC988}" sibTransId="{72D73394-64A1-4456-A163-B3071F3C5D59}"/>
    <dgm:cxn modelId="{EB0F8827-A4C2-4F48-986B-BF1EED0A3CF9}" type="presOf" srcId="{62E5F06A-F712-48F9-AEF0-6E9D88C79C52}" destId="{C3EDD1DC-4438-4C31-BD1B-7FAA46DDFCDC}" srcOrd="0" destOrd="0" presId="urn:microsoft.com/office/officeart/2005/8/layout/cycle6"/>
    <dgm:cxn modelId="{1C8C7EE4-853A-45BF-9942-990C721436C1}" type="presOf" srcId="{80CC3C21-A509-4EDD-91BE-B0AC9D31D5AA}" destId="{2DC5C5AE-FE19-4719-992A-8C8785D17522}" srcOrd="0" destOrd="0" presId="urn:microsoft.com/office/officeart/2005/8/layout/cycle6"/>
    <dgm:cxn modelId="{A9FD5AF1-B870-4FDF-98B4-2EECAF92E657}" srcId="{80CC3C21-A509-4EDD-91BE-B0AC9D31D5AA}" destId="{02AD32E1-36FE-47BF-A3B2-F55A679DFAA8}" srcOrd="0" destOrd="0" parTransId="{D199E79F-9E95-4B28-B50B-8663B6683274}" sibTransId="{6D64D9E8-1F6B-4892-BA59-30B9FA6CAE4E}"/>
    <dgm:cxn modelId="{02A47084-D008-4EC2-A1DD-280A2B12A344}" type="presOf" srcId="{CFEA9A7E-C957-4A38-90A6-BBEFCA164937}" destId="{C6BB4B2B-8237-40B4-BAD5-6133A96D266D}" srcOrd="0" destOrd="0" presId="urn:microsoft.com/office/officeart/2005/8/layout/cycle6"/>
    <dgm:cxn modelId="{AEBC99A3-6AB6-417B-BD4D-E604679E808F}" type="presOf" srcId="{DF18169D-C3E7-43FC-83A5-2A9BEBE461EE}" destId="{2734A64F-6C05-407B-AA00-3242276167F9}" srcOrd="0" destOrd="0" presId="urn:microsoft.com/office/officeart/2005/8/layout/cycle6"/>
    <dgm:cxn modelId="{C3F6B7A2-FBCC-414A-B902-CB5AF322FAF4}" type="presOf" srcId="{6D64D9E8-1F6B-4892-BA59-30B9FA6CAE4E}" destId="{616C64C5-4D0D-4AE9-B3E3-0C9E15A20BCE}" srcOrd="0" destOrd="0" presId="urn:microsoft.com/office/officeart/2005/8/layout/cycle6"/>
    <dgm:cxn modelId="{094D4CFF-86DC-4718-B00F-44978DE95410}" type="presOf" srcId="{686281DF-5257-4749-AA8F-8BD9B4A20914}" destId="{62E3AA1B-C763-436F-AD36-5C62553B8D6B}" srcOrd="0" destOrd="0" presId="urn:microsoft.com/office/officeart/2005/8/layout/cycle6"/>
    <dgm:cxn modelId="{AB745FE7-86A4-420A-A895-D9333C5F8927}" type="presOf" srcId="{72D73394-64A1-4456-A163-B3071F3C5D59}" destId="{C6645CEF-D5C4-46E6-A689-AAF12C1F8E64}" srcOrd="0" destOrd="0" presId="urn:microsoft.com/office/officeart/2005/8/layout/cycle6"/>
    <dgm:cxn modelId="{045A99BF-9380-4F09-A274-5CD45FBFF3BD}" srcId="{80CC3C21-A509-4EDD-91BE-B0AC9D31D5AA}" destId="{DF18169D-C3E7-43FC-83A5-2A9BEBE461EE}" srcOrd="2" destOrd="0" parTransId="{E1F7F835-0550-44FC-B7D6-4D83BE460CAF}" sibTransId="{9C37994F-F521-4C5A-B460-4E7A391B4690}"/>
    <dgm:cxn modelId="{95343870-A79A-4E80-B45F-D256FD6B4989}" type="presParOf" srcId="{2DC5C5AE-FE19-4719-992A-8C8785D17522}" destId="{12EF5F4E-A584-456D-B9B8-875EB0FD251E}" srcOrd="0" destOrd="0" presId="urn:microsoft.com/office/officeart/2005/8/layout/cycle6"/>
    <dgm:cxn modelId="{8857C1BB-C75B-4E2E-BE9A-36C94483262A}" type="presParOf" srcId="{2DC5C5AE-FE19-4719-992A-8C8785D17522}" destId="{45135FB1-935A-4186-8006-99FE028C3F77}" srcOrd="1" destOrd="0" presId="urn:microsoft.com/office/officeart/2005/8/layout/cycle6"/>
    <dgm:cxn modelId="{5CDC1ADA-6E9E-49C6-A5F4-95174089DFEA}" type="presParOf" srcId="{2DC5C5AE-FE19-4719-992A-8C8785D17522}" destId="{616C64C5-4D0D-4AE9-B3E3-0C9E15A20BCE}" srcOrd="2" destOrd="0" presId="urn:microsoft.com/office/officeart/2005/8/layout/cycle6"/>
    <dgm:cxn modelId="{C56868F0-2576-4FC4-A6FB-B09C0E58F944}" type="presParOf" srcId="{2DC5C5AE-FE19-4719-992A-8C8785D17522}" destId="{62E3AA1B-C763-436F-AD36-5C62553B8D6B}" srcOrd="3" destOrd="0" presId="urn:microsoft.com/office/officeart/2005/8/layout/cycle6"/>
    <dgm:cxn modelId="{766E0E39-26DB-4A79-B553-410E9ED79FDF}" type="presParOf" srcId="{2DC5C5AE-FE19-4719-992A-8C8785D17522}" destId="{E55BE22B-45AF-4C80-BAA3-53AD18CF6091}" srcOrd="4" destOrd="0" presId="urn:microsoft.com/office/officeart/2005/8/layout/cycle6"/>
    <dgm:cxn modelId="{57AB91DE-940E-4573-AAC1-CF2BB0F1544E}" type="presParOf" srcId="{2DC5C5AE-FE19-4719-992A-8C8785D17522}" destId="{C6645CEF-D5C4-46E6-A689-AAF12C1F8E64}" srcOrd="5" destOrd="0" presId="urn:microsoft.com/office/officeart/2005/8/layout/cycle6"/>
    <dgm:cxn modelId="{73DB8959-026A-4965-9D33-1E8FDDE58DED}" type="presParOf" srcId="{2DC5C5AE-FE19-4719-992A-8C8785D17522}" destId="{2734A64F-6C05-407B-AA00-3242276167F9}" srcOrd="6" destOrd="0" presId="urn:microsoft.com/office/officeart/2005/8/layout/cycle6"/>
    <dgm:cxn modelId="{6CB373A3-A8F7-4C0A-9D33-8487FCC1441C}" type="presParOf" srcId="{2DC5C5AE-FE19-4719-992A-8C8785D17522}" destId="{B14BAE7E-C31C-4D3F-8D46-69AF635B668D}" srcOrd="7" destOrd="0" presId="urn:microsoft.com/office/officeart/2005/8/layout/cycle6"/>
    <dgm:cxn modelId="{093FF512-BE5F-4477-B638-22C4B57C97A7}" type="presParOf" srcId="{2DC5C5AE-FE19-4719-992A-8C8785D17522}" destId="{21AC40BF-B28A-47DF-8CC2-7540B7B5211C}" srcOrd="8" destOrd="0" presId="urn:microsoft.com/office/officeart/2005/8/layout/cycle6"/>
    <dgm:cxn modelId="{A87234BF-608C-4B1D-9DFA-DE3C81A9F0C4}" type="presParOf" srcId="{2DC5C5AE-FE19-4719-992A-8C8785D17522}" destId="{C6BB4B2B-8237-40B4-BAD5-6133A96D266D}" srcOrd="9" destOrd="0" presId="urn:microsoft.com/office/officeart/2005/8/layout/cycle6"/>
    <dgm:cxn modelId="{784C7945-D867-406C-932B-F30DFE4B2254}" type="presParOf" srcId="{2DC5C5AE-FE19-4719-992A-8C8785D17522}" destId="{84EC3515-3B89-478C-BE46-AE7308E9A700}" srcOrd="10" destOrd="0" presId="urn:microsoft.com/office/officeart/2005/8/layout/cycle6"/>
    <dgm:cxn modelId="{47726D34-2CC1-42DD-9BBC-7EF758D32022}" type="presParOf" srcId="{2DC5C5AE-FE19-4719-992A-8C8785D17522}" destId="{C3EDD1DC-4438-4C31-BD1B-7FAA46DDFCD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1D9BECC-5F49-4723-94BF-0D1C4F61771C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A06A11E-B569-4134-A181-E5077CD95509}">
      <dgm:prSet/>
      <dgm:spPr/>
      <dgm:t>
        <a:bodyPr/>
        <a:lstStyle/>
        <a:p>
          <a:pPr rtl="0"/>
          <a:r>
            <a:rPr lang="en-GB" dirty="0" smtClean="0"/>
            <a:t>What needs to be taught?</a:t>
          </a:r>
          <a:endParaRPr lang="en-GB" dirty="0"/>
        </a:p>
      </dgm:t>
    </dgm:pt>
    <dgm:pt modelId="{99F7A827-5AF6-46D8-890D-41E2E8B08360}" type="parTrans" cxnId="{F3A23615-9FEC-4381-9436-3B6CD779A02B}">
      <dgm:prSet/>
      <dgm:spPr/>
      <dgm:t>
        <a:bodyPr/>
        <a:lstStyle/>
        <a:p>
          <a:endParaRPr lang="en-GB"/>
        </a:p>
      </dgm:t>
    </dgm:pt>
    <dgm:pt modelId="{5CDA2BF1-F142-422E-B4D0-47678FFB3F27}" type="sibTrans" cxnId="{F3A23615-9FEC-4381-9436-3B6CD779A02B}">
      <dgm:prSet/>
      <dgm:spPr/>
      <dgm:t>
        <a:bodyPr/>
        <a:lstStyle/>
        <a:p>
          <a:endParaRPr lang="en-GB"/>
        </a:p>
      </dgm:t>
    </dgm:pt>
    <dgm:pt modelId="{0AC12DFB-6A81-40E8-BA0B-9F3F7C39EE08}">
      <dgm:prSet/>
      <dgm:spPr/>
      <dgm:t>
        <a:bodyPr/>
        <a:lstStyle/>
        <a:p>
          <a:r>
            <a:rPr lang="en-GB" dirty="0" smtClean="0"/>
            <a:t>Meaning</a:t>
          </a:r>
          <a:endParaRPr lang="en-GB" dirty="0"/>
        </a:p>
      </dgm:t>
    </dgm:pt>
    <dgm:pt modelId="{25336395-47F3-4BE3-91D8-81D355C82A48}" type="parTrans" cxnId="{C28C598E-AF6D-4A02-8930-08AEE27D6F29}">
      <dgm:prSet/>
      <dgm:spPr/>
      <dgm:t>
        <a:bodyPr/>
        <a:lstStyle/>
        <a:p>
          <a:endParaRPr lang="en-GB"/>
        </a:p>
      </dgm:t>
    </dgm:pt>
    <dgm:pt modelId="{2CC6846C-7A03-4420-AEB8-6DE639F28094}" type="sibTrans" cxnId="{C28C598E-AF6D-4A02-8930-08AEE27D6F29}">
      <dgm:prSet/>
      <dgm:spPr/>
      <dgm:t>
        <a:bodyPr/>
        <a:lstStyle/>
        <a:p>
          <a:endParaRPr lang="en-GB"/>
        </a:p>
      </dgm:t>
    </dgm:pt>
    <dgm:pt modelId="{59ED653F-40F0-4F00-8341-B1C2E267824E}">
      <dgm:prSet/>
      <dgm:spPr/>
      <dgm:t>
        <a:bodyPr/>
        <a:lstStyle/>
        <a:p>
          <a:r>
            <a:rPr lang="en-GB" dirty="0" smtClean="0"/>
            <a:t>Frequency</a:t>
          </a:r>
          <a:endParaRPr lang="en-GB" dirty="0"/>
        </a:p>
      </dgm:t>
    </dgm:pt>
    <dgm:pt modelId="{72C5A0B5-7F22-4C16-BF58-F483AE916C15}" type="parTrans" cxnId="{3663ACD6-1C6A-49D6-A3E6-73DE9AF5AFE0}">
      <dgm:prSet/>
      <dgm:spPr/>
      <dgm:t>
        <a:bodyPr/>
        <a:lstStyle/>
        <a:p>
          <a:endParaRPr lang="en-GB"/>
        </a:p>
      </dgm:t>
    </dgm:pt>
    <dgm:pt modelId="{29B84504-8E74-4451-B739-3F8FF03912E7}" type="sibTrans" cxnId="{3663ACD6-1C6A-49D6-A3E6-73DE9AF5AFE0}">
      <dgm:prSet/>
      <dgm:spPr/>
      <dgm:t>
        <a:bodyPr/>
        <a:lstStyle/>
        <a:p>
          <a:endParaRPr lang="en-GB"/>
        </a:p>
      </dgm:t>
    </dgm:pt>
    <dgm:pt modelId="{D545AB13-3575-440C-BFE6-FB906C83C731}">
      <dgm:prSet/>
      <dgm:spPr/>
      <dgm:t>
        <a:bodyPr/>
        <a:lstStyle/>
        <a:p>
          <a:r>
            <a:rPr lang="en-GB" dirty="0" smtClean="0"/>
            <a:t>Spoken Form</a:t>
          </a:r>
          <a:endParaRPr lang="en-GB" dirty="0"/>
        </a:p>
      </dgm:t>
    </dgm:pt>
    <dgm:pt modelId="{DD730EEB-83D2-4AEC-BF9F-CC769A9251E4}" type="parTrans" cxnId="{C8EEC379-13C1-4AB8-952F-7CE81C5496F1}">
      <dgm:prSet/>
      <dgm:spPr/>
      <dgm:t>
        <a:bodyPr/>
        <a:lstStyle/>
        <a:p>
          <a:endParaRPr lang="en-GB"/>
        </a:p>
      </dgm:t>
    </dgm:pt>
    <dgm:pt modelId="{64B1179A-4BD1-4CB7-BD13-ACA20DA5A5AA}" type="sibTrans" cxnId="{C8EEC379-13C1-4AB8-952F-7CE81C5496F1}">
      <dgm:prSet/>
      <dgm:spPr/>
      <dgm:t>
        <a:bodyPr/>
        <a:lstStyle/>
        <a:p>
          <a:endParaRPr lang="en-GB"/>
        </a:p>
      </dgm:t>
    </dgm:pt>
    <dgm:pt modelId="{3A18A2D3-3658-48FA-850D-72FF634B760E}">
      <dgm:prSet/>
      <dgm:spPr/>
      <dgm:t>
        <a:bodyPr/>
        <a:lstStyle/>
        <a:p>
          <a:r>
            <a:rPr lang="en-GB" dirty="0" smtClean="0"/>
            <a:t>Written Form</a:t>
          </a:r>
          <a:endParaRPr lang="en-GB" dirty="0"/>
        </a:p>
      </dgm:t>
    </dgm:pt>
    <dgm:pt modelId="{A4270E12-8CD3-4E3A-94B1-345E8FED55DA}" type="parTrans" cxnId="{C63E1FB9-2A5A-4C78-9EFE-823716CA725B}">
      <dgm:prSet/>
      <dgm:spPr/>
      <dgm:t>
        <a:bodyPr/>
        <a:lstStyle/>
        <a:p>
          <a:endParaRPr lang="en-GB"/>
        </a:p>
      </dgm:t>
    </dgm:pt>
    <dgm:pt modelId="{BFF9345D-63E5-4565-B1A7-3CB03D7C9C35}" type="sibTrans" cxnId="{C63E1FB9-2A5A-4C78-9EFE-823716CA725B}">
      <dgm:prSet/>
      <dgm:spPr/>
      <dgm:t>
        <a:bodyPr/>
        <a:lstStyle/>
        <a:p>
          <a:endParaRPr lang="en-GB"/>
        </a:p>
      </dgm:t>
    </dgm:pt>
    <dgm:pt modelId="{5218EAFD-3F08-4DEC-8B07-76EB7398E33E}">
      <dgm:prSet/>
      <dgm:spPr/>
      <dgm:t>
        <a:bodyPr/>
        <a:lstStyle/>
        <a:p>
          <a:r>
            <a:rPr lang="en-GB" dirty="0" smtClean="0"/>
            <a:t>Connotations</a:t>
          </a:r>
          <a:endParaRPr lang="en-GB" dirty="0"/>
        </a:p>
      </dgm:t>
    </dgm:pt>
    <dgm:pt modelId="{A447610D-BDD0-495A-AAC7-FF20B13CED5B}" type="parTrans" cxnId="{2ACDCFE4-F88E-46F7-B769-26CD33400CFD}">
      <dgm:prSet/>
      <dgm:spPr/>
      <dgm:t>
        <a:bodyPr/>
        <a:lstStyle/>
        <a:p>
          <a:endParaRPr lang="en-GB"/>
        </a:p>
      </dgm:t>
    </dgm:pt>
    <dgm:pt modelId="{AE7C5229-55CC-46AF-869C-6D5F17EEB6AC}" type="sibTrans" cxnId="{2ACDCFE4-F88E-46F7-B769-26CD33400CFD}">
      <dgm:prSet/>
      <dgm:spPr/>
      <dgm:t>
        <a:bodyPr/>
        <a:lstStyle/>
        <a:p>
          <a:endParaRPr lang="en-GB"/>
        </a:p>
      </dgm:t>
    </dgm:pt>
    <dgm:pt modelId="{A8106FDD-7D77-452A-98E8-79D9DC8AF36A}">
      <dgm:prSet/>
      <dgm:spPr/>
      <dgm:t>
        <a:bodyPr/>
        <a:lstStyle/>
        <a:p>
          <a:r>
            <a:rPr lang="en-GB" dirty="0" smtClean="0"/>
            <a:t>Register</a:t>
          </a:r>
          <a:endParaRPr lang="en-GB" dirty="0"/>
        </a:p>
      </dgm:t>
    </dgm:pt>
    <dgm:pt modelId="{BECFBBE0-2242-44DF-AD0D-5FC6C0A40B7C}" type="parTrans" cxnId="{410A83F2-668A-4F91-BDD3-CA4EB29A7165}">
      <dgm:prSet/>
      <dgm:spPr/>
      <dgm:t>
        <a:bodyPr/>
        <a:lstStyle/>
        <a:p>
          <a:endParaRPr lang="en-GB"/>
        </a:p>
      </dgm:t>
    </dgm:pt>
    <dgm:pt modelId="{F2C4CCD2-C00B-4808-ACEA-14332DA0C474}" type="sibTrans" cxnId="{410A83F2-668A-4F91-BDD3-CA4EB29A7165}">
      <dgm:prSet/>
      <dgm:spPr/>
      <dgm:t>
        <a:bodyPr/>
        <a:lstStyle/>
        <a:p>
          <a:endParaRPr lang="en-GB"/>
        </a:p>
      </dgm:t>
    </dgm:pt>
    <dgm:pt modelId="{3526D2FD-D6D4-4C0F-8E43-CD349A7228B1}">
      <dgm:prSet/>
      <dgm:spPr/>
      <dgm:t>
        <a:bodyPr/>
        <a:lstStyle/>
        <a:p>
          <a:r>
            <a:rPr lang="en-GB" dirty="0" smtClean="0"/>
            <a:t>Grammatical Behaviour</a:t>
          </a:r>
          <a:endParaRPr lang="en-GB" dirty="0"/>
        </a:p>
      </dgm:t>
    </dgm:pt>
    <dgm:pt modelId="{E1E9CD0B-2E0B-408E-8FA8-D3DD55094F26}" type="parTrans" cxnId="{FBFF482F-1CC8-4379-BA5E-979933418437}">
      <dgm:prSet/>
      <dgm:spPr/>
      <dgm:t>
        <a:bodyPr/>
        <a:lstStyle/>
        <a:p>
          <a:endParaRPr lang="en-GB"/>
        </a:p>
      </dgm:t>
    </dgm:pt>
    <dgm:pt modelId="{CA9CC1A9-BBEF-475D-B4B0-6C78C046A157}" type="sibTrans" cxnId="{FBFF482F-1CC8-4379-BA5E-979933418437}">
      <dgm:prSet/>
      <dgm:spPr/>
      <dgm:t>
        <a:bodyPr/>
        <a:lstStyle/>
        <a:p>
          <a:endParaRPr lang="en-GB"/>
        </a:p>
      </dgm:t>
    </dgm:pt>
    <dgm:pt modelId="{80EDD790-3BEC-435E-9362-282773A361AE}">
      <dgm:prSet/>
      <dgm:spPr/>
      <dgm:t>
        <a:bodyPr/>
        <a:lstStyle/>
        <a:p>
          <a:r>
            <a:rPr lang="en-GB" dirty="0" smtClean="0"/>
            <a:t>Derivations</a:t>
          </a:r>
          <a:endParaRPr lang="en-GB" dirty="0"/>
        </a:p>
      </dgm:t>
    </dgm:pt>
    <dgm:pt modelId="{0CB3C53C-94AA-44F7-B98A-A2AE95534A8B}" type="parTrans" cxnId="{35540630-3107-4DD9-B9BE-E7880B4CD60B}">
      <dgm:prSet/>
      <dgm:spPr/>
      <dgm:t>
        <a:bodyPr/>
        <a:lstStyle/>
        <a:p>
          <a:endParaRPr lang="en-GB"/>
        </a:p>
      </dgm:t>
    </dgm:pt>
    <dgm:pt modelId="{BF316557-AAB9-4FE9-87D7-957A3A862411}" type="sibTrans" cxnId="{35540630-3107-4DD9-B9BE-E7880B4CD60B}">
      <dgm:prSet/>
      <dgm:spPr/>
      <dgm:t>
        <a:bodyPr/>
        <a:lstStyle/>
        <a:p>
          <a:endParaRPr lang="en-GB"/>
        </a:p>
      </dgm:t>
    </dgm:pt>
    <dgm:pt modelId="{59D41F98-9E77-4288-8247-6904F7080042}">
      <dgm:prSet/>
      <dgm:spPr/>
      <dgm:t>
        <a:bodyPr/>
        <a:lstStyle/>
        <a:p>
          <a:r>
            <a:rPr lang="en-GB" dirty="0" smtClean="0"/>
            <a:t>Collocations</a:t>
          </a:r>
          <a:endParaRPr lang="en-GB" dirty="0"/>
        </a:p>
      </dgm:t>
    </dgm:pt>
    <dgm:pt modelId="{0DF260B4-152D-4046-89FD-B59B604C879D}" type="parTrans" cxnId="{2819BAAD-5F9F-4E1E-A932-C2D17CC22AD5}">
      <dgm:prSet/>
      <dgm:spPr/>
      <dgm:t>
        <a:bodyPr/>
        <a:lstStyle/>
        <a:p>
          <a:endParaRPr lang="en-GB"/>
        </a:p>
      </dgm:t>
    </dgm:pt>
    <dgm:pt modelId="{E5EC45E6-814B-45B3-9ECA-83824DDA2BED}" type="sibTrans" cxnId="{2819BAAD-5F9F-4E1E-A932-C2D17CC22AD5}">
      <dgm:prSet/>
      <dgm:spPr/>
      <dgm:t>
        <a:bodyPr/>
        <a:lstStyle/>
        <a:p>
          <a:endParaRPr lang="en-GB"/>
        </a:p>
      </dgm:t>
    </dgm:pt>
    <dgm:pt modelId="{F98B87E4-824F-4D73-91AF-6E11B6D4D4D0}" type="pres">
      <dgm:prSet presAssocID="{61D9BECC-5F49-4723-94BF-0D1C4F61771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4B32B0-D413-4FD7-B6E9-8ED76B099FD5}" type="pres">
      <dgm:prSet presAssocID="{1A06A11E-B569-4134-A181-E5077CD95509}" presName="centerShape" presStyleLbl="node0" presStyleIdx="0" presStyleCnt="1"/>
      <dgm:spPr/>
      <dgm:t>
        <a:bodyPr/>
        <a:lstStyle/>
        <a:p>
          <a:endParaRPr lang="en-GB"/>
        </a:p>
      </dgm:t>
    </dgm:pt>
    <dgm:pt modelId="{9F998677-7CA9-4B41-8F91-AA192BCAA417}" type="pres">
      <dgm:prSet presAssocID="{25336395-47F3-4BE3-91D8-81D355C82A48}" presName="parTrans" presStyleLbl="sibTrans2D1" presStyleIdx="0" presStyleCnt="9"/>
      <dgm:spPr/>
      <dgm:t>
        <a:bodyPr/>
        <a:lstStyle/>
        <a:p>
          <a:endParaRPr lang="en-GB"/>
        </a:p>
      </dgm:t>
    </dgm:pt>
    <dgm:pt modelId="{7B0721E2-E593-40AA-8746-0945337CCA23}" type="pres">
      <dgm:prSet presAssocID="{25336395-47F3-4BE3-91D8-81D355C82A48}" presName="connectorText" presStyleLbl="sibTrans2D1" presStyleIdx="0" presStyleCnt="9"/>
      <dgm:spPr/>
      <dgm:t>
        <a:bodyPr/>
        <a:lstStyle/>
        <a:p>
          <a:endParaRPr lang="en-GB"/>
        </a:p>
      </dgm:t>
    </dgm:pt>
    <dgm:pt modelId="{29ACC980-7EF8-4ED8-9221-4EA2AC1B757A}" type="pres">
      <dgm:prSet presAssocID="{0AC12DFB-6A81-40E8-BA0B-9F3F7C39EE0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CEC5152-CC78-43A3-B2C7-0AC253FB42AA}" type="pres">
      <dgm:prSet presAssocID="{72C5A0B5-7F22-4C16-BF58-F483AE916C15}" presName="parTrans" presStyleLbl="sibTrans2D1" presStyleIdx="1" presStyleCnt="9"/>
      <dgm:spPr/>
      <dgm:t>
        <a:bodyPr/>
        <a:lstStyle/>
        <a:p>
          <a:endParaRPr lang="en-GB"/>
        </a:p>
      </dgm:t>
    </dgm:pt>
    <dgm:pt modelId="{706E8265-5053-4DE4-A65A-87F0F8FE0866}" type="pres">
      <dgm:prSet presAssocID="{72C5A0B5-7F22-4C16-BF58-F483AE916C15}" presName="connectorText" presStyleLbl="sibTrans2D1" presStyleIdx="1" presStyleCnt="9"/>
      <dgm:spPr/>
      <dgm:t>
        <a:bodyPr/>
        <a:lstStyle/>
        <a:p>
          <a:endParaRPr lang="en-GB"/>
        </a:p>
      </dgm:t>
    </dgm:pt>
    <dgm:pt modelId="{9AE36720-30B7-44F9-A9B3-12BBF8E8D279}" type="pres">
      <dgm:prSet presAssocID="{59ED653F-40F0-4F00-8341-B1C2E267824E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E930F-D4F0-4AD6-8A0D-62853501C82E}" type="pres">
      <dgm:prSet presAssocID="{DD730EEB-83D2-4AEC-BF9F-CC769A9251E4}" presName="parTrans" presStyleLbl="sibTrans2D1" presStyleIdx="2" presStyleCnt="9"/>
      <dgm:spPr/>
      <dgm:t>
        <a:bodyPr/>
        <a:lstStyle/>
        <a:p>
          <a:endParaRPr lang="en-GB"/>
        </a:p>
      </dgm:t>
    </dgm:pt>
    <dgm:pt modelId="{6F525D60-A212-4B1C-9C07-3B3BE17470CA}" type="pres">
      <dgm:prSet presAssocID="{DD730EEB-83D2-4AEC-BF9F-CC769A9251E4}" presName="connectorText" presStyleLbl="sibTrans2D1" presStyleIdx="2" presStyleCnt="9"/>
      <dgm:spPr/>
      <dgm:t>
        <a:bodyPr/>
        <a:lstStyle/>
        <a:p>
          <a:endParaRPr lang="en-GB"/>
        </a:p>
      </dgm:t>
    </dgm:pt>
    <dgm:pt modelId="{22E8691C-FCB0-4652-BB83-3F65665C62E5}" type="pres">
      <dgm:prSet presAssocID="{D545AB13-3575-440C-BFE6-FB906C83C73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56D496-6C13-4CEB-9CEA-70E17B7EB67E}" type="pres">
      <dgm:prSet presAssocID="{A4270E12-8CD3-4E3A-94B1-345E8FED55DA}" presName="parTrans" presStyleLbl="sibTrans2D1" presStyleIdx="3" presStyleCnt="9"/>
      <dgm:spPr/>
      <dgm:t>
        <a:bodyPr/>
        <a:lstStyle/>
        <a:p>
          <a:endParaRPr lang="en-GB"/>
        </a:p>
      </dgm:t>
    </dgm:pt>
    <dgm:pt modelId="{6CEDB517-478E-4AEB-AC53-D25F57382BE6}" type="pres">
      <dgm:prSet presAssocID="{A4270E12-8CD3-4E3A-94B1-345E8FED55DA}" presName="connectorText" presStyleLbl="sibTrans2D1" presStyleIdx="3" presStyleCnt="9"/>
      <dgm:spPr/>
      <dgm:t>
        <a:bodyPr/>
        <a:lstStyle/>
        <a:p>
          <a:endParaRPr lang="en-GB"/>
        </a:p>
      </dgm:t>
    </dgm:pt>
    <dgm:pt modelId="{15E880B4-4A52-41CD-904A-0FB0D062F038}" type="pres">
      <dgm:prSet presAssocID="{3A18A2D3-3658-48FA-850D-72FF634B760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FE190F-AF97-4344-A0A1-400C3F9C669D}" type="pres">
      <dgm:prSet presAssocID="{A447610D-BDD0-495A-AAC7-FF20B13CED5B}" presName="parTrans" presStyleLbl="sibTrans2D1" presStyleIdx="4" presStyleCnt="9"/>
      <dgm:spPr/>
      <dgm:t>
        <a:bodyPr/>
        <a:lstStyle/>
        <a:p>
          <a:endParaRPr lang="en-GB"/>
        </a:p>
      </dgm:t>
    </dgm:pt>
    <dgm:pt modelId="{0FCBAE89-99FF-4A52-B516-2D7AC9769FA2}" type="pres">
      <dgm:prSet presAssocID="{A447610D-BDD0-495A-AAC7-FF20B13CED5B}" presName="connectorText" presStyleLbl="sibTrans2D1" presStyleIdx="4" presStyleCnt="9"/>
      <dgm:spPr/>
      <dgm:t>
        <a:bodyPr/>
        <a:lstStyle/>
        <a:p>
          <a:endParaRPr lang="en-GB"/>
        </a:p>
      </dgm:t>
    </dgm:pt>
    <dgm:pt modelId="{35E252C7-8710-4AE1-9BEF-4F0DE7959694}" type="pres">
      <dgm:prSet presAssocID="{5218EAFD-3F08-4DEC-8B07-76EB7398E33E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EF31B36-6F90-4E11-8C25-1706E96CBBE3}" type="pres">
      <dgm:prSet presAssocID="{BECFBBE0-2242-44DF-AD0D-5FC6C0A40B7C}" presName="parTrans" presStyleLbl="sibTrans2D1" presStyleIdx="5" presStyleCnt="9"/>
      <dgm:spPr/>
      <dgm:t>
        <a:bodyPr/>
        <a:lstStyle/>
        <a:p>
          <a:endParaRPr lang="en-GB"/>
        </a:p>
      </dgm:t>
    </dgm:pt>
    <dgm:pt modelId="{9D441D28-831C-484B-A977-A945BD147DB5}" type="pres">
      <dgm:prSet presAssocID="{BECFBBE0-2242-44DF-AD0D-5FC6C0A40B7C}" presName="connectorText" presStyleLbl="sibTrans2D1" presStyleIdx="5" presStyleCnt="9"/>
      <dgm:spPr/>
      <dgm:t>
        <a:bodyPr/>
        <a:lstStyle/>
        <a:p>
          <a:endParaRPr lang="en-GB"/>
        </a:p>
      </dgm:t>
    </dgm:pt>
    <dgm:pt modelId="{D1AD5562-6127-457B-9326-47FACAA171D3}" type="pres">
      <dgm:prSet presAssocID="{A8106FDD-7D77-452A-98E8-79D9DC8AF36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366180-2D2D-42F8-AC97-A1FF84AB3787}" type="pres">
      <dgm:prSet presAssocID="{E1E9CD0B-2E0B-408E-8FA8-D3DD55094F26}" presName="parTrans" presStyleLbl="sibTrans2D1" presStyleIdx="6" presStyleCnt="9"/>
      <dgm:spPr/>
      <dgm:t>
        <a:bodyPr/>
        <a:lstStyle/>
        <a:p>
          <a:endParaRPr lang="en-GB"/>
        </a:p>
      </dgm:t>
    </dgm:pt>
    <dgm:pt modelId="{6F134D5E-22FA-496C-8501-36740F90F52F}" type="pres">
      <dgm:prSet presAssocID="{E1E9CD0B-2E0B-408E-8FA8-D3DD55094F26}" presName="connectorText" presStyleLbl="sibTrans2D1" presStyleIdx="6" presStyleCnt="9"/>
      <dgm:spPr/>
      <dgm:t>
        <a:bodyPr/>
        <a:lstStyle/>
        <a:p>
          <a:endParaRPr lang="en-GB"/>
        </a:p>
      </dgm:t>
    </dgm:pt>
    <dgm:pt modelId="{025B625F-4E7B-4FF0-A8EF-ED898811D0D0}" type="pres">
      <dgm:prSet presAssocID="{3526D2FD-D6D4-4C0F-8E43-CD349A7228B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C9C00C-0FA9-4AF8-8BD7-4BF74B2097EE}" type="pres">
      <dgm:prSet presAssocID="{0CB3C53C-94AA-44F7-B98A-A2AE95534A8B}" presName="parTrans" presStyleLbl="sibTrans2D1" presStyleIdx="7" presStyleCnt="9"/>
      <dgm:spPr/>
      <dgm:t>
        <a:bodyPr/>
        <a:lstStyle/>
        <a:p>
          <a:endParaRPr lang="en-GB"/>
        </a:p>
      </dgm:t>
    </dgm:pt>
    <dgm:pt modelId="{5C4EEEAE-43A6-4AF5-A8AF-F3C872E72EA6}" type="pres">
      <dgm:prSet presAssocID="{0CB3C53C-94AA-44F7-B98A-A2AE95534A8B}" presName="connectorText" presStyleLbl="sibTrans2D1" presStyleIdx="7" presStyleCnt="9"/>
      <dgm:spPr/>
      <dgm:t>
        <a:bodyPr/>
        <a:lstStyle/>
        <a:p>
          <a:endParaRPr lang="en-GB"/>
        </a:p>
      </dgm:t>
    </dgm:pt>
    <dgm:pt modelId="{3BE20AD6-8B81-4445-8A82-65D7D1EC347E}" type="pres">
      <dgm:prSet presAssocID="{80EDD790-3BEC-435E-9362-282773A361A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E07885-4A11-4B04-AC0D-4D34C39C8E0C}" type="pres">
      <dgm:prSet presAssocID="{0DF260B4-152D-4046-89FD-B59B604C879D}" presName="parTrans" presStyleLbl="sibTrans2D1" presStyleIdx="8" presStyleCnt="9"/>
      <dgm:spPr/>
      <dgm:t>
        <a:bodyPr/>
        <a:lstStyle/>
        <a:p>
          <a:endParaRPr lang="en-GB"/>
        </a:p>
      </dgm:t>
    </dgm:pt>
    <dgm:pt modelId="{02F19CCB-041B-4914-AFBD-99C41FB42394}" type="pres">
      <dgm:prSet presAssocID="{0DF260B4-152D-4046-89FD-B59B604C879D}" presName="connectorText" presStyleLbl="sibTrans2D1" presStyleIdx="8" presStyleCnt="9"/>
      <dgm:spPr/>
      <dgm:t>
        <a:bodyPr/>
        <a:lstStyle/>
        <a:p>
          <a:endParaRPr lang="en-GB"/>
        </a:p>
      </dgm:t>
    </dgm:pt>
    <dgm:pt modelId="{D454A42D-00F9-4C77-A7FB-D4C1F016E504}" type="pres">
      <dgm:prSet presAssocID="{59D41F98-9E77-4288-8247-6904F7080042}" presName="node" presStyleLbl="node1" presStyleIdx="8" presStyleCnt="9" custScaleX="109975" custScaleY="1002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8EEC379-13C1-4AB8-952F-7CE81C5496F1}" srcId="{1A06A11E-B569-4134-A181-E5077CD95509}" destId="{D545AB13-3575-440C-BFE6-FB906C83C731}" srcOrd="2" destOrd="0" parTransId="{DD730EEB-83D2-4AEC-BF9F-CC769A9251E4}" sibTransId="{64B1179A-4BD1-4CB7-BD13-ACA20DA5A5AA}"/>
    <dgm:cxn modelId="{475DA963-DC5A-4D70-B51F-592E527689B7}" type="presOf" srcId="{D545AB13-3575-440C-BFE6-FB906C83C731}" destId="{22E8691C-FCB0-4652-BB83-3F65665C62E5}" srcOrd="0" destOrd="0" presId="urn:microsoft.com/office/officeart/2005/8/layout/radial5"/>
    <dgm:cxn modelId="{2ACDCFE4-F88E-46F7-B769-26CD33400CFD}" srcId="{1A06A11E-B569-4134-A181-E5077CD95509}" destId="{5218EAFD-3F08-4DEC-8B07-76EB7398E33E}" srcOrd="4" destOrd="0" parTransId="{A447610D-BDD0-495A-AAC7-FF20B13CED5B}" sibTransId="{AE7C5229-55CC-46AF-869C-6D5F17EEB6AC}"/>
    <dgm:cxn modelId="{27D42F3F-051B-4EEC-87C9-EBC00D2CED7C}" type="presOf" srcId="{3526D2FD-D6D4-4C0F-8E43-CD349A7228B1}" destId="{025B625F-4E7B-4FF0-A8EF-ED898811D0D0}" srcOrd="0" destOrd="0" presId="urn:microsoft.com/office/officeart/2005/8/layout/radial5"/>
    <dgm:cxn modelId="{E78D3364-C523-4E07-9B51-5B78BD2D3F79}" type="presOf" srcId="{E1E9CD0B-2E0B-408E-8FA8-D3DD55094F26}" destId="{6F134D5E-22FA-496C-8501-36740F90F52F}" srcOrd="1" destOrd="0" presId="urn:microsoft.com/office/officeart/2005/8/layout/radial5"/>
    <dgm:cxn modelId="{B10FD3B6-8D74-438C-83A2-08AFBB351CFB}" type="presOf" srcId="{A447610D-BDD0-495A-AAC7-FF20B13CED5B}" destId="{33FE190F-AF97-4344-A0A1-400C3F9C669D}" srcOrd="0" destOrd="0" presId="urn:microsoft.com/office/officeart/2005/8/layout/radial5"/>
    <dgm:cxn modelId="{007BE5C2-819E-4400-85B0-59BD137DDD02}" type="presOf" srcId="{A4270E12-8CD3-4E3A-94B1-345E8FED55DA}" destId="{9B56D496-6C13-4CEB-9CEA-70E17B7EB67E}" srcOrd="0" destOrd="0" presId="urn:microsoft.com/office/officeart/2005/8/layout/radial5"/>
    <dgm:cxn modelId="{FF83F773-C9E7-4C01-A525-69B29B36B90D}" type="presOf" srcId="{59D41F98-9E77-4288-8247-6904F7080042}" destId="{D454A42D-00F9-4C77-A7FB-D4C1F016E504}" srcOrd="0" destOrd="0" presId="urn:microsoft.com/office/officeart/2005/8/layout/radial5"/>
    <dgm:cxn modelId="{4D20CAA6-744A-4AA8-A7B0-4BC8839AF9E6}" type="presOf" srcId="{A447610D-BDD0-495A-AAC7-FF20B13CED5B}" destId="{0FCBAE89-99FF-4A52-B516-2D7AC9769FA2}" srcOrd="1" destOrd="0" presId="urn:microsoft.com/office/officeart/2005/8/layout/radial5"/>
    <dgm:cxn modelId="{7FC07F8C-9823-499D-B0E0-A6E879B8F57F}" type="presOf" srcId="{0DF260B4-152D-4046-89FD-B59B604C879D}" destId="{02F19CCB-041B-4914-AFBD-99C41FB42394}" srcOrd="1" destOrd="0" presId="urn:microsoft.com/office/officeart/2005/8/layout/radial5"/>
    <dgm:cxn modelId="{024245A8-F0E4-493C-AEE4-58B968DE93EA}" type="presOf" srcId="{5218EAFD-3F08-4DEC-8B07-76EB7398E33E}" destId="{35E252C7-8710-4AE1-9BEF-4F0DE7959694}" srcOrd="0" destOrd="0" presId="urn:microsoft.com/office/officeart/2005/8/layout/radial5"/>
    <dgm:cxn modelId="{E9A4278D-BF90-4FD4-A017-7474557A4040}" type="presOf" srcId="{72C5A0B5-7F22-4C16-BF58-F483AE916C15}" destId="{6CEC5152-CC78-43A3-B2C7-0AC253FB42AA}" srcOrd="0" destOrd="0" presId="urn:microsoft.com/office/officeart/2005/8/layout/radial5"/>
    <dgm:cxn modelId="{C63E1FB9-2A5A-4C78-9EFE-823716CA725B}" srcId="{1A06A11E-B569-4134-A181-E5077CD95509}" destId="{3A18A2D3-3658-48FA-850D-72FF634B760E}" srcOrd="3" destOrd="0" parTransId="{A4270E12-8CD3-4E3A-94B1-345E8FED55DA}" sibTransId="{BFF9345D-63E5-4565-B1A7-3CB03D7C9C35}"/>
    <dgm:cxn modelId="{19E373A7-6416-4F85-9953-CBB004F9EE24}" type="presOf" srcId="{DD730EEB-83D2-4AEC-BF9F-CC769A9251E4}" destId="{398E930F-D4F0-4AD6-8A0D-62853501C82E}" srcOrd="0" destOrd="0" presId="urn:microsoft.com/office/officeart/2005/8/layout/radial5"/>
    <dgm:cxn modelId="{24530209-A12F-4585-B13C-F73B6E3490C9}" type="presOf" srcId="{A4270E12-8CD3-4E3A-94B1-345E8FED55DA}" destId="{6CEDB517-478E-4AEB-AC53-D25F57382BE6}" srcOrd="1" destOrd="0" presId="urn:microsoft.com/office/officeart/2005/8/layout/radial5"/>
    <dgm:cxn modelId="{588B1DF0-79E2-4B9F-9E60-A3DE65A97E91}" type="presOf" srcId="{1A06A11E-B569-4134-A181-E5077CD95509}" destId="{6A4B32B0-D413-4FD7-B6E9-8ED76B099FD5}" srcOrd="0" destOrd="0" presId="urn:microsoft.com/office/officeart/2005/8/layout/radial5"/>
    <dgm:cxn modelId="{7731D819-1BAD-4374-8F57-58282C23CEF6}" type="presOf" srcId="{A8106FDD-7D77-452A-98E8-79D9DC8AF36A}" destId="{D1AD5562-6127-457B-9326-47FACAA171D3}" srcOrd="0" destOrd="0" presId="urn:microsoft.com/office/officeart/2005/8/layout/radial5"/>
    <dgm:cxn modelId="{410A83F2-668A-4F91-BDD3-CA4EB29A7165}" srcId="{1A06A11E-B569-4134-A181-E5077CD95509}" destId="{A8106FDD-7D77-452A-98E8-79D9DC8AF36A}" srcOrd="5" destOrd="0" parTransId="{BECFBBE0-2242-44DF-AD0D-5FC6C0A40B7C}" sibTransId="{F2C4CCD2-C00B-4808-ACEA-14332DA0C474}"/>
    <dgm:cxn modelId="{2819BAAD-5F9F-4E1E-A932-C2D17CC22AD5}" srcId="{1A06A11E-B569-4134-A181-E5077CD95509}" destId="{59D41F98-9E77-4288-8247-6904F7080042}" srcOrd="8" destOrd="0" parTransId="{0DF260B4-152D-4046-89FD-B59B604C879D}" sibTransId="{E5EC45E6-814B-45B3-9ECA-83824DDA2BED}"/>
    <dgm:cxn modelId="{681ECC68-C4A2-4201-84AF-C4A4D90BFC43}" type="presOf" srcId="{BECFBBE0-2242-44DF-AD0D-5FC6C0A40B7C}" destId="{3EF31B36-6F90-4E11-8C25-1706E96CBBE3}" srcOrd="0" destOrd="0" presId="urn:microsoft.com/office/officeart/2005/8/layout/radial5"/>
    <dgm:cxn modelId="{0E9F5621-C194-4B1C-AB26-37FB5E19AB3B}" type="presOf" srcId="{80EDD790-3BEC-435E-9362-282773A361AE}" destId="{3BE20AD6-8B81-4445-8A82-65D7D1EC347E}" srcOrd="0" destOrd="0" presId="urn:microsoft.com/office/officeart/2005/8/layout/radial5"/>
    <dgm:cxn modelId="{4CFAB511-A7F7-4ABA-9860-63E9FB834192}" type="presOf" srcId="{0CB3C53C-94AA-44F7-B98A-A2AE95534A8B}" destId="{5C4EEEAE-43A6-4AF5-A8AF-F3C872E72EA6}" srcOrd="1" destOrd="0" presId="urn:microsoft.com/office/officeart/2005/8/layout/radial5"/>
    <dgm:cxn modelId="{C4DD5C8A-F040-4555-9C96-0C09CF2109E1}" type="presOf" srcId="{3A18A2D3-3658-48FA-850D-72FF634B760E}" destId="{15E880B4-4A52-41CD-904A-0FB0D062F038}" srcOrd="0" destOrd="0" presId="urn:microsoft.com/office/officeart/2005/8/layout/radial5"/>
    <dgm:cxn modelId="{34496072-7020-4214-8307-D21534A7B9E4}" type="presOf" srcId="{61D9BECC-5F49-4723-94BF-0D1C4F61771C}" destId="{F98B87E4-824F-4D73-91AF-6E11B6D4D4D0}" srcOrd="0" destOrd="0" presId="urn:microsoft.com/office/officeart/2005/8/layout/radial5"/>
    <dgm:cxn modelId="{3663ACD6-1C6A-49D6-A3E6-73DE9AF5AFE0}" srcId="{1A06A11E-B569-4134-A181-E5077CD95509}" destId="{59ED653F-40F0-4F00-8341-B1C2E267824E}" srcOrd="1" destOrd="0" parTransId="{72C5A0B5-7F22-4C16-BF58-F483AE916C15}" sibTransId="{29B84504-8E74-4451-B739-3F8FF03912E7}"/>
    <dgm:cxn modelId="{F06DAFDF-A7F7-4F7A-9750-6C9FABFFCEE0}" type="presOf" srcId="{59ED653F-40F0-4F00-8341-B1C2E267824E}" destId="{9AE36720-30B7-44F9-A9B3-12BBF8E8D279}" srcOrd="0" destOrd="0" presId="urn:microsoft.com/office/officeart/2005/8/layout/radial5"/>
    <dgm:cxn modelId="{862E7BE1-EF89-4C81-82EE-73939FB5D07C}" type="presOf" srcId="{BECFBBE0-2242-44DF-AD0D-5FC6C0A40B7C}" destId="{9D441D28-831C-484B-A977-A945BD147DB5}" srcOrd="1" destOrd="0" presId="urn:microsoft.com/office/officeart/2005/8/layout/radial5"/>
    <dgm:cxn modelId="{84547791-D05E-4535-A0B4-939DF7252B0C}" type="presOf" srcId="{72C5A0B5-7F22-4C16-BF58-F483AE916C15}" destId="{706E8265-5053-4DE4-A65A-87F0F8FE0866}" srcOrd="1" destOrd="0" presId="urn:microsoft.com/office/officeart/2005/8/layout/radial5"/>
    <dgm:cxn modelId="{F3A23615-9FEC-4381-9436-3B6CD779A02B}" srcId="{61D9BECC-5F49-4723-94BF-0D1C4F61771C}" destId="{1A06A11E-B569-4134-A181-E5077CD95509}" srcOrd="0" destOrd="0" parTransId="{99F7A827-5AF6-46D8-890D-41E2E8B08360}" sibTransId="{5CDA2BF1-F142-422E-B4D0-47678FFB3F27}"/>
    <dgm:cxn modelId="{26F24DFA-9451-43D8-B62A-2B752AAB832C}" type="presOf" srcId="{0CB3C53C-94AA-44F7-B98A-A2AE95534A8B}" destId="{22C9C00C-0FA9-4AF8-8BD7-4BF74B2097EE}" srcOrd="0" destOrd="0" presId="urn:microsoft.com/office/officeart/2005/8/layout/radial5"/>
    <dgm:cxn modelId="{35540630-3107-4DD9-B9BE-E7880B4CD60B}" srcId="{1A06A11E-B569-4134-A181-E5077CD95509}" destId="{80EDD790-3BEC-435E-9362-282773A361AE}" srcOrd="7" destOrd="0" parTransId="{0CB3C53C-94AA-44F7-B98A-A2AE95534A8B}" sibTransId="{BF316557-AAB9-4FE9-87D7-957A3A862411}"/>
    <dgm:cxn modelId="{8580A015-3284-4A41-B216-9DD8D92E64C1}" type="presOf" srcId="{0DF260B4-152D-4046-89FD-B59B604C879D}" destId="{8EE07885-4A11-4B04-AC0D-4D34C39C8E0C}" srcOrd="0" destOrd="0" presId="urn:microsoft.com/office/officeart/2005/8/layout/radial5"/>
    <dgm:cxn modelId="{E1ED106F-ABE7-4D48-BECF-6831C813BDAE}" type="presOf" srcId="{DD730EEB-83D2-4AEC-BF9F-CC769A9251E4}" destId="{6F525D60-A212-4B1C-9C07-3B3BE17470CA}" srcOrd="1" destOrd="0" presId="urn:microsoft.com/office/officeart/2005/8/layout/radial5"/>
    <dgm:cxn modelId="{C28C598E-AF6D-4A02-8930-08AEE27D6F29}" srcId="{1A06A11E-B569-4134-A181-E5077CD95509}" destId="{0AC12DFB-6A81-40E8-BA0B-9F3F7C39EE08}" srcOrd="0" destOrd="0" parTransId="{25336395-47F3-4BE3-91D8-81D355C82A48}" sibTransId="{2CC6846C-7A03-4420-AEB8-6DE639F28094}"/>
    <dgm:cxn modelId="{F4378BEC-FB26-4E21-B8F3-0FE844245CEC}" type="presOf" srcId="{25336395-47F3-4BE3-91D8-81D355C82A48}" destId="{7B0721E2-E593-40AA-8746-0945337CCA23}" srcOrd="1" destOrd="0" presId="urn:microsoft.com/office/officeart/2005/8/layout/radial5"/>
    <dgm:cxn modelId="{D9720D6D-D390-4227-BA76-4EB5077A5149}" type="presOf" srcId="{E1E9CD0B-2E0B-408E-8FA8-D3DD55094F26}" destId="{33366180-2D2D-42F8-AC97-A1FF84AB3787}" srcOrd="0" destOrd="0" presId="urn:microsoft.com/office/officeart/2005/8/layout/radial5"/>
    <dgm:cxn modelId="{FBFF482F-1CC8-4379-BA5E-979933418437}" srcId="{1A06A11E-B569-4134-A181-E5077CD95509}" destId="{3526D2FD-D6D4-4C0F-8E43-CD349A7228B1}" srcOrd="6" destOrd="0" parTransId="{E1E9CD0B-2E0B-408E-8FA8-D3DD55094F26}" sibTransId="{CA9CC1A9-BBEF-475D-B4B0-6C78C046A157}"/>
    <dgm:cxn modelId="{8B05B155-BC61-4A47-90D4-92EC31190FBE}" type="presOf" srcId="{25336395-47F3-4BE3-91D8-81D355C82A48}" destId="{9F998677-7CA9-4B41-8F91-AA192BCAA417}" srcOrd="0" destOrd="0" presId="urn:microsoft.com/office/officeart/2005/8/layout/radial5"/>
    <dgm:cxn modelId="{902611C2-D8FA-4B7F-8FCC-C65031B6C42B}" type="presOf" srcId="{0AC12DFB-6A81-40E8-BA0B-9F3F7C39EE08}" destId="{29ACC980-7EF8-4ED8-9221-4EA2AC1B757A}" srcOrd="0" destOrd="0" presId="urn:microsoft.com/office/officeart/2005/8/layout/radial5"/>
    <dgm:cxn modelId="{7CCD1865-C50F-42FF-83A5-BB6C39AC219F}" type="presParOf" srcId="{F98B87E4-824F-4D73-91AF-6E11B6D4D4D0}" destId="{6A4B32B0-D413-4FD7-B6E9-8ED76B099FD5}" srcOrd="0" destOrd="0" presId="urn:microsoft.com/office/officeart/2005/8/layout/radial5"/>
    <dgm:cxn modelId="{62CB5453-2890-4368-B19C-0C4198EF4B3E}" type="presParOf" srcId="{F98B87E4-824F-4D73-91AF-6E11B6D4D4D0}" destId="{9F998677-7CA9-4B41-8F91-AA192BCAA417}" srcOrd="1" destOrd="0" presId="urn:microsoft.com/office/officeart/2005/8/layout/radial5"/>
    <dgm:cxn modelId="{C49A124D-4183-4D1C-8468-EFE23728AEA3}" type="presParOf" srcId="{9F998677-7CA9-4B41-8F91-AA192BCAA417}" destId="{7B0721E2-E593-40AA-8746-0945337CCA23}" srcOrd="0" destOrd="0" presId="urn:microsoft.com/office/officeart/2005/8/layout/radial5"/>
    <dgm:cxn modelId="{9D615ECD-72AA-41FA-B876-8E4AA29BF7CC}" type="presParOf" srcId="{F98B87E4-824F-4D73-91AF-6E11B6D4D4D0}" destId="{29ACC980-7EF8-4ED8-9221-4EA2AC1B757A}" srcOrd="2" destOrd="0" presId="urn:microsoft.com/office/officeart/2005/8/layout/radial5"/>
    <dgm:cxn modelId="{923329A5-EE9C-4D0C-B2E6-633814336AC8}" type="presParOf" srcId="{F98B87E4-824F-4D73-91AF-6E11B6D4D4D0}" destId="{6CEC5152-CC78-43A3-B2C7-0AC253FB42AA}" srcOrd="3" destOrd="0" presId="urn:microsoft.com/office/officeart/2005/8/layout/radial5"/>
    <dgm:cxn modelId="{4917310F-D1A4-4AC9-A4CD-6ECDE403F80E}" type="presParOf" srcId="{6CEC5152-CC78-43A3-B2C7-0AC253FB42AA}" destId="{706E8265-5053-4DE4-A65A-87F0F8FE0866}" srcOrd="0" destOrd="0" presId="urn:microsoft.com/office/officeart/2005/8/layout/radial5"/>
    <dgm:cxn modelId="{57A051FF-FB82-460B-990F-78E90E93053F}" type="presParOf" srcId="{F98B87E4-824F-4D73-91AF-6E11B6D4D4D0}" destId="{9AE36720-30B7-44F9-A9B3-12BBF8E8D279}" srcOrd="4" destOrd="0" presId="urn:microsoft.com/office/officeart/2005/8/layout/radial5"/>
    <dgm:cxn modelId="{335CAC31-8B5F-4A9E-B1E0-D20165270FB0}" type="presParOf" srcId="{F98B87E4-824F-4D73-91AF-6E11B6D4D4D0}" destId="{398E930F-D4F0-4AD6-8A0D-62853501C82E}" srcOrd="5" destOrd="0" presId="urn:microsoft.com/office/officeart/2005/8/layout/radial5"/>
    <dgm:cxn modelId="{21D34C84-555A-4340-AE2D-26EEFA342A81}" type="presParOf" srcId="{398E930F-D4F0-4AD6-8A0D-62853501C82E}" destId="{6F525D60-A212-4B1C-9C07-3B3BE17470CA}" srcOrd="0" destOrd="0" presId="urn:microsoft.com/office/officeart/2005/8/layout/radial5"/>
    <dgm:cxn modelId="{4EB53DBB-6E37-49A4-BAD5-C2D11CCA1C26}" type="presParOf" srcId="{F98B87E4-824F-4D73-91AF-6E11B6D4D4D0}" destId="{22E8691C-FCB0-4652-BB83-3F65665C62E5}" srcOrd="6" destOrd="0" presId="urn:microsoft.com/office/officeart/2005/8/layout/radial5"/>
    <dgm:cxn modelId="{29712DA8-3969-4C59-84BD-8DDF071D8C92}" type="presParOf" srcId="{F98B87E4-824F-4D73-91AF-6E11B6D4D4D0}" destId="{9B56D496-6C13-4CEB-9CEA-70E17B7EB67E}" srcOrd="7" destOrd="0" presId="urn:microsoft.com/office/officeart/2005/8/layout/radial5"/>
    <dgm:cxn modelId="{F8268D75-5374-4724-B662-8C7EA6F6B1A3}" type="presParOf" srcId="{9B56D496-6C13-4CEB-9CEA-70E17B7EB67E}" destId="{6CEDB517-478E-4AEB-AC53-D25F57382BE6}" srcOrd="0" destOrd="0" presId="urn:microsoft.com/office/officeart/2005/8/layout/radial5"/>
    <dgm:cxn modelId="{FBB18E4A-63AF-4402-B3F2-969F7AF7E3E3}" type="presParOf" srcId="{F98B87E4-824F-4D73-91AF-6E11B6D4D4D0}" destId="{15E880B4-4A52-41CD-904A-0FB0D062F038}" srcOrd="8" destOrd="0" presId="urn:microsoft.com/office/officeart/2005/8/layout/radial5"/>
    <dgm:cxn modelId="{A6E8EE64-B4B0-474C-AC8A-AEC915C1835F}" type="presParOf" srcId="{F98B87E4-824F-4D73-91AF-6E11B6D4D4D0}" destId="{33FE190F-AF97-4344-A0A1-400C3F9C669D}" srcOrd="9" destOrd="0" presId="urn:microsoft.com/office/officeart/2005/8/layout/radial5"/>
    <dgm:cxn modelId="{009258D7-8395-479E-A6B9-AB5C168CAD8D}" type="presParOf" srcId="{33FE190F-AF97-4344-A0A1-400C3F9C669D}" destId="{0FCBAE89-99FF-4A52-B516-2D7AC9769FA2}" srcOrd="0" destOrd="0" presId="urn:microsoft.com/office/officeart/2005/8/layout/radial5"/>
    <dgm:cxn modelId="{526AEC61-A22B-4C81-882F-422FFE287865}" type="presParOf" srcId="{F98B87E4-824F-4D73-91AF-6E11B6D4D4D0}" destId="{35E252C7-8710-4AE1-9BEF-4F0DE7959694}" srcOrd="10" destOrd="0" presId="urn:microsoft.com/office/officeart/2005/8/layout/radial5"/>
    <dgm:cxn modelId="{2DD0C91E-C567-448A-91B8-89305D6C8A99}" type="presParOf" srcId="{F98B87E4-824F-4D73-91AF-6E11B6D4D4D0}" destId="{3EF31B36-6F90-4E11-8C25-1706E96CBBE3}" srcOrd="11" destOrd="0" presId="urn:microsoft.com/office/officeart/2005/8/layout/radial5"/>
    <dgm:cxn modelId="{0E390E68-FDA3-4F0B-9BAD-463B05C905F9}" type="presParOf" srcId="{3EF31B36-6F90-4E11-8C25-1706E96CBBE3}" destId="{9D441D28-831C-484B-A977-A945BD147DB5}" srcOrd="0" destOrd="0" presId="urn:microsoft.com/office/officeart/2005/8/layout/radial5"/>
    <dgm:cxn modelId="{1B146911-22D0-47C8-B8A7-3A65BB85E24F}" type="presParOf" srcId="{F98B87E4-824F-4D73-91AF-6E11B6D4D4D0}" destId="{D1AD5562-6127-457B-9326-47FACAA171D3}" srcOrd="12" destOrd="0" presId="urn:microsoft.com/office/officeart/2005/8/layout/radial5"/>
    <dgm:cxn modelId="{3D7B68ED-518F-43A0-86A6-7CA51F4A7729}" type="presParOf" srcId="{F98B87E4-824F-4D73-91AF-6E11B6D4D4D0}" destId="{33366180-2D2D-42F8-AC97-A1FF84AB3787}" srcOrd="13" destOrd="0" presId="urn:microsoft.com/office/officeart/2005/8/layout/radial5"/>
    <dgm:cxn modelId="{8D0B4F8C-FD3A-4C6D-8993-BD1A9555D413}" type="presParOf" srcId="{33366180-2D2D-42F8-AC97-A1FF84AB3787}" destId="{6F134D5E-22FA-496C-8501-36740F90F52F}" srcOrd="0" destOrd="0" presId="urn:microsoft.com/office/officeart/2005/8/layout/radial5"/>
    <dgm:cxn modelId="{D9742B71-914D-4549-94C5-BD1D9C17EC47}" type="presParOf" srcId="{F98B87E4-824F-4D73-91AF-6E11B6D4D4D0}" destId="{025B625F-4E7B-4FF0-A8EF-ED898811D0D0}" srcOrd="14" destOrd="0" presId="urn:microsoft.com/office/officeart/2005/8/layout/radial5"/>
    <dgm:cxn modelId="{ED4A5A0D-12EC-4A5B-9127-AA4674474C38}" type="presParOf" srcId="{F98B87E4-824F-4D73-91AF-6E11B6D4D4D0}" destId="{22C9C00C-0FA9-4AF8-8BD7-4BF74B2097EE}" srcOrd="15" destOrd="0" presId="urn:microsoft.com/office/officeart/2005/8/layout/radial5"/>
    <dgm:cxn modelId="{709821BC-1E11-4996-9C3E-532E03D11D6B}" type="presParOf" srcId="{22C9C00C-0FA9-4AF8-8BD7-4BF74B2097EE}" destId="{5C4EEEAE-43A6-4AF5-A8AF-F3C872E72EA6}" srcOrd="0" destOrd="0" presId="urn:microsoft.com/office/officeart/2005/8/layout/radial5"/>
    <dgm:cxn modelId="{D138F600-E872-4ED2-9167-7F11D239AC94}" type="presParOf" srcId="{F98B87E4-824F-4D73-91AF-6E11B6D4D4D0}" destId="{3BE20AD6-8B81-4445-8A82-65D7D1EC347E}" srcOrd="16" destOrd="0" presId="urn:microsoft.com/office/officeart/2005/8/layout/radial5"/>
    <dgm:cxn modelId="{8E37E465-9F58-4FD5-9B66-C543E70BC2BB}" type="presParOf" srcId="{F98B87E4-824F-4D73-91AF-6E11B6D4D4D0}" destId="{8EE07885-4A11-4B04-AC0D-4D34C39C8E0C}" srcOrd="17" destOrd="0" presId="urn:microsoft.com/office/officeart/2005/8/layout/radial5"/>
    <dgm:cxn modelId="{9FA79668-3B3B-487D-9251-34C268AB0109}" type="presParOf" srcId="{8EE07885-4A11-4B04-AC0D-4D34C39C8E0C}" destId="{02F19CCB-041B-4914-AFBD-99C41FB42394}" srcOrd="0" destOrd="0" presId="urn:microsoft.com/office/officeart/2005/8/layout/radial5"/>
    <dgm:cxn modelId="{CCFC02DD-D9F8-4D08-8374-26DD6C1E108C}" type="presParOf" srcId="{F98B87E4-824F-4D73-91AF-6E11B6D4D4D0}" destId="{D454A42D-00F9-4C77-A7FB-D4C1F016E504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9D3CD6-7381-46FB-B1D2-76780C50F514}">
      <dsp:nvSpPr>
        <dsp:cNvPr id="0" name=""/>
        <dsp:cNvSpPr/>
      </dsp:nvSpPr>
      <dsp:spPr>
        <a:xfrm>
          <a:off x="0" y="115649"/>
          <a:ext cx="7772400" cy="4340700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l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dirty="0" smtClean="0"/>
            <a:t>I like looking for bits and pieces like this old second-hand record player and doing them up to look like new.</a:t>
          </a:r>
          <a:endParaRPr lang="en-GB" sz="5300" kern="1200" dirty="0"/>
        </a:p>
      </dsp:txBody>
      <dsp:txXfrm>
        <a:off x="211896" y="327545"/>
        <a:ext cx="7348608" cy="3916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965A0-89A6-4592-B3D1-29C4A43FCF98}">
      <dsp:nvSpPr>
        <dsp:cNvPr id="0" name=""/>
        <dsp:cNvSpPr/>
      </dsp:nvSpPr>
      <dsp:spPr>
        <a:xfrm>
          <a:off x="2487167" y="55"/>
          <a:ext cx="2798064" cy="223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FFFF00"/>
              </a:solidFill>
            </a:rPr>
            <a:t>Like looking bits pieces old second-hand record players doing up look new</a:t>
          </a:r>
          <a:endParaRPr lang="en-GB" sz="2400" kern="1200" dirty="0">
            <a:solidFill>
              <a:srgbClr val="FFFF00"/>
            </a:solidFill>
          </a:endParaRPr>
        </a:p>
      </dsp:txBody>
      <dsp:txXfrm>
        <a:off x="2596036" y="108924"/>
        <a:ext cx="2580326" cy="2012451"/>
      </dsp:txXfrm>
    </dsp:sp>
    <dsp:sp modelId="{9BE75979-63EF-4DA2-9E79-48DF4328F2BC}">
      <dsp:nvSpPr>
        <dsp:cNvPr id="0" name=""/>
        <dsp:cNvSpPr/>
      </dsp:nvSpPr>
      <dsp:spPr>
        <a:xfrm>
          <a:off x="157136" y="2338387"/>
          <a:ext cx="2798064" cy="2230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solidFill>
                <a:srgbClr val="FFFF00"/>
              </a:solidFill>
            </a:rPr>
            <a:t>I for and like this this and them to like</a:t>
          </a:r>
          <a:endParaRPr lang="en-GB" sz="2400" kern="1200" dirty="0">
            <a:solidFill>
              <a:srgbClr val="FFFF00"/>
            </a:solidFill>
          </a:endParaRPr>
        </a:p>
      </dsp:txBody>
      <dsp:txXfrm>
        <a:off x="266005" y="2447256"/>
        <a:ext cx="2580326" cy="20124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8CE21-E557-41D6-BAC8-4418447879CA}">
      <dsp:nvSpPr>
        <dsp:cNvPr id="0" name=""/>
        <dsp:cNvSpPr/>
      </dsp:nvSpPr>
      <dsp:spPr>
        <a:xfrm>
          <a:off x="0" y="9900"/>
          <a:ext cx="7772400" cy="112319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800" kern="1200" dirty="0" smtClean="0"/>
            <a:t>Word Families</a:t>
          </a:r>
          <a:endParaRPr lang="en-GB" sz="4800" kern="1200" dirty="0"/>
        </a:p>
      </dsp:txBody>
      <dsp:txXfrm>
        <a:off x="54830" y="64730"/>
        <a:ext cx="7662740" cy="10135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FCAEB-34A5-43DB-806C-9605CAD9C69D}">
      <dsp:nvSpPr>
        <dsp:cNvPr id="0" name=""/>
        <dsp:cNvSpPr/>
      </dsp:nvSpPr>
      <dsp:spPr>
        <a:xfrm>
          <a:off x="3285622" y="1685422"/>
          <a:ext cx="1201154" cy="120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  <a:sp3d extrusionH="28000" prstMaterial="matte"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Play</a:t>
          </a:r>
          <a:endParaRPr lang="en-GB" sz="3100" kern="1200" dirty="0"/>
        </a:p>
      </dsp:txBody>
      <dsp:txXfrm>
        <a:off x="3461527" y="1861327"/>
        <a:ext cx="849344" cy="849344"/>
      </dsp:txXfrm>
    </dsp:sp>
    <dsp:sp modelId="{7FC37071-ED4B-478A-9861-057D95DA7791}">
      <dsp:nvSpPr>
        <dsp:cNvPr id="0" name=""/>
        <dsp:cNvSpPr/>
      </dsp:nvSpPr>
      <dsp:spPr>
        <a:xfrm rot="13465278">
          <a:off x="2969015" y="1390352"/>
          <a:ext cx="423246" cy="40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3074026" y="1514907"/>
        <a:ext cx="300728" cy="245036"/>
      </dsp:txXfrm>
    </dsp:sp>
    <dsp:sp modelId="{A17ED08B-34D3-4A23-8396-BB5555B5AF0A}">
      <dsp:nvSpPr>
        <dsp:cNvPr id="0" name=""/>
        <dsp:cNvSpPr/>
      </dsp:nvSpPr>
      <dsp:spPr>
        <a:xfrm>
          <a:off x="1857388" y="285752"/>
          <a:ext cx="1201154" cy="120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Playing</a:t>
          </a:r>
          <a:endParaRPr lang="en-GB" sz="1900" kern="1200" dirty="0"/>
        </a:p>
      </dsp:txBody>
      <dsp:txXfrm>
        <a:off x="2033293" y="461657"/>
        <a:ext cx="849344" cy="849344"/>
      </dsp:txXfrm>
    </dsp:sp>
    <dsp:sp modelId="{4606047E-849D-442B-AF66-D0C8A33D39DB}">
      <dsp:nvSpPr>
        <dsp:cNvPr id="0" name=""/>
        <dsp:cNvSpPr/>
      </dsp:nvSpPr>
      <dsp:spPr>
        <a:xfrm rot="20292795">
          <a:off x="4706186" y="1604158"/>
          <a:ext cx="750025" cy="40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710562" y="1708572"/>
        <a:ext cx="627507" cy="245036"/>
      </dsp:txXfrm>
    </dsp:sp>
    <dsp:sp modelId="{74B4FCDD-FFEC-48A0-9879-EF1413D56D73}">
      <dsp:nvSpPr>
        <dsp:cNvPr id="0" name=""/>
        <dsp:cNvSpPr/>
      </dsp:nvSpPr>
      <dsp:spPr>
        <a:xfrm>
          <a:off x="5715042" y="714375"/>
          <a:ext cx="1201154" cy="120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Playful</a:t>
          </a:r>
          <a:endParaRPr lang="en-GB" sz="1900" kern="1200" dirty="0"/>
        </a:p>
      </dsp:txBody>
      <dsp:txXfrm>
        <a:off x="5890947" y="890280"/>
        <a:ext cx="849344" cy="849344"/>
      </dsp:txXfrm>
    </dsp:sp>
    <dsp:sp modelId="{412A7C13-042B-44CB-9EA8-9F285BB9B166}">
      <dsp:nvSpPr>
        <dsp:cNvPr id="0" name=""/>
        <dsp:cNvSpPr/>
      </dsp:nvSpPr>
      <dsp:spPr>
        <a:xfrm rot="3092040">
          <a:off x="4287383" y="2837613"/>
          <a:ext cx="398564" cy="40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>
        <a:off x="4309979" y="2872481"/>
        <a:ext cx="278995" cy="245036"/>
      </dsp:txXfrm>
    </dsp:sp>
    <dsp:sp modelId="{B98C27DF-475C-4DEA-B77B-7682E886FBC8}">
      <dsp:nvSpPr>
        <dsp:cNvPr id="0" name=""/>
        <dsp:cNvSpPr/>
      </dsp:nvSpPr>
      <dsp:spPr>
        <a:xfrm>
          <a:off x="4500588" y="3214705"/>
          <a:ext cx="1201154" cy="120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Replay</a:t>
          </a:r>
          <a:endParaRPr lang="en-GB" sz="1900" kern="1200" dirty="0"/>
        </a:p>
      </dsp:txBody>
      <dsp:txXfrm>
        <a:off x="4676493" y="3390610"/>
        <a:ext cx="849344" cy="849344"/>
      </dsp:txXfrm>
    </dsp:sp>
    <dsp:sp modelId="{BB4CE1D4-5919-4E26-B6C8-B764C56D328B}">
      <dsp:nvSpPr>
        <dsp:cNvPr id="0" name=""/>
        <dsp:cNvSpPr/>
      </dsp:nvSpPr>
      <dsp:spPr>
        <a:xfrm rot="9114552">
          <a:off x="2674147" y="2589460"/>
          <a:ext cx="521856" cy="4083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/>
        </a:p>
      </dsp:txBody>
      <dsp:txXfrm rot="10800000">
        <a:off x="2789449" y="2642293"/>
        <a:ext cx="399338" cy="245036"/>
      </dsp:txXfrm>
    </dsp:sp>
    <dsp:sp modelId="{CCBFFCF2-FB9B-4FC9-ABAD-F7C14425E8D7}">
      <dsp:nvSpPr>
        <dsp:cNvPr id="0" name=""/>
        <dsp:cNvSpPr/>
      </dsp:nvSpPr>
      <dsp:spPr>
        <a:xfrm>
          <a:off x="1357314" y="2714645"/>
          <a:ext cx="1201154" cy="12011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  <a:sp3d extrusionH="28000" prstMaterial="matte"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Player</a:t>
          </a:r>
          <a:endParaRPr lang="en-GB" sz="1900" kern="1200" dirty="0"/>
        </a:p>
      </dsp:txBody>
      <dsp:txXfrm>
        <a:off x="1533219" y="2890550"/>
        <a:ext cx="849344" cy="8493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3780D-1388-4DF7-B6D7-7552532D83A8}">
      <dsp:nvSpPr>
        <dsp:cNvPr id="0" name=""/>
        <dsp:cNvSpPr/>
      </dsp:nvSpPr>
      <dsp:spPr>
        <a:xfrm rot="2561091">
          <a:off x="2616344" y="3191533"/>
          <a:ext cx="702193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702193" y="2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6F116-89A6-4EB7-AC87-3D9702A504C0}">
      <dsp:nvSpPr>
        <dsp:cNvPr id="0" name=""/>
        <dsp:cNvSpPr/>
      </dsp:nvSpPr>
      <dsp:spPr>
        <a:xfrm>
          <a:off x="2709351" y="2238065"/>
          <a:ext cx="78008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780088" y="2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E550E-E58F-4223-A66C-70B8FD459289}">
      <dsp:nvSpPr>
        <dsp:cNvPr id="0" name=""/>
        <dsp:cNvSpPr/>
      </dsp:nvSpPr>
      <dsp:spPr>
        <a:xfrm rot="19106015">
          <a:off x="2606353" y="1278774"/>
          <a:ext cx="818058" cy="51328"/>
        </a:xfrm>
        <a:custGeom>
          <a:avLst/>
          <a:gdLst/>
          <a:ahLst/>
          <a:cxnLst/>
          <a:rect l="0" t="0" r="0" b="0"/>
          <a:pathLst>
            <a:path>
              <a:moveTo>
                <a:pt x="0" y="25664"/>
              </a:moveTo>
              <a:lnTo>
                <a:pt x="818058" y="2566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1795B8-6688-4184-B420-518FF718A746}">
      <dsp:nvSpPr>
        <dsp:cNvPr id="0" name=""/>
        <dsp:cNvSpPr/>
      </dsp:nvSpPr>
      <dsp:spPr>
        <a:xfrm>
          <a:off x="825455" y="1155555"/>
          <a:ext cx="2216348" cy="22163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007C0-D982-4615-9F63-97BD8E9E385D}">
      <dsp:nvSpPr>
        <dsp:cNvPr id="0" name=""/>
        <dsp:cNvSpPr/>
      </dsp:nvSpPr>
      <dsp:spPr>
        <a:xfrm>
          <a:off x="3165197" y="1084"/>
          <a:ext cx="1240728" cy="12407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Blend</a:t>
          </a:r>
          <a:endParaRPr lang="en-GB" sz="1400" kern="1200" dirty="0"/>
        </a:p>
      </dsp:txBody>
      <dsp:txXfrm>
        <a:off x="3346897" y="182784"/>
        <a:ext cx="877328" cy="877328"/>
      </dsp:txXfrm>
    </dsp:sp>
    <dsp:sp modelId="{30BFCBE3-3845-48BC-B6A0-FCBC79C4CB71}">
      <dsp:nvSpPr>
        <dsp:cNvPr id="0" name=""/>
        <dsp:cNvSpPr/>
      </dsp:nvSpPr>
      <dsp:spPr>
        <a:xfrm>
          <a:off x="4529998" y="1084"/>
          <a:ext cx="1861092" cy="1240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smtClean="0"/>
            <a:t>infotainment</a:t>
          </a:r>
          <a:endParaRPr lang="en-GB" sz="2300" kern="1200" dirty="0"/>
        </a:p>
      </dsp:txBody>
      <dsp:txXfrm>
        <a:off x="4529998" y="1084"/>
        <a:ext cx="1861092" cy="1240728"/>
      </dsp:txXfrm>
    </dsp:sp>
    <dsp:sp modelId="{F2C19099-55CA-4235-9DA8-94CF6BCBEF15}">
      <dsp:nvSpPr>
        <dsp:cNvPr id="0" name=""/>
        <dsp:cNvSpPr/>
      </dsp:nvSpPr>
      <dsp:spPr>
        <a:xfrm>
          <a:off x="3489440" y="1598825"/>
          <a:ext cx="1329809" cy="1329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Conversion</a:t>
          </a:r>
          <a:endParaRPr lang="en-GB" sz="1400" kern="1200" dirty="0"/>
        </a:p>
      </dsp:txBody>
      <dsp:txXfrm>
        <a:off x="3684186" y="1793571"/>
        <a:ext cx="940317" cy="940317"/>
      </dsp:txXfrm>
    </dsp:sp>
    <dsp:sp modelId="{980C2E60-27BF-4179-A6AE-E82D287F82FD}">
      <dsp:nvSpPr>
        <dsp:cNvPr id="0" name=""/>
        <dsp:cNvSpPr/>
      </dsp:nvSpPr>
      <dsp:spPr>
        <a:xfrm>
          <a:off x="4952230" y="1598825"/>
          <a:ext cx="1994713" cy="132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Let’s brunch </a:t>
          </a:r>
          <a:endParaRPr lang="en-GB" sz="2300" kern="1200" dirty="0"/>
        </a:p>
      </dsp:txBody>
      <dsp:txXfrm>
        <a:off x="4952230" y="1598825"/>
        <a:ext cx="1994713" cy="1329809"/>
      </dsp:txXfrm>
    </dsp:sp>
    <dsp:sp modelId="{0D85ABF5-24FE-4E13-8556-DE78E5E102BB}">
      <dsp:nvSpPr>
        <dsp:cNvPr id="0" name=""/>
        <dsp:cNvSpPr/>
      </dsp:nvSpPr>
      <dsp:spPr>
        <a:xfrm>
          <a:off x="3049392" y="3241106"/>
          <a:ext cx="1329809" cy="132980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Clipping</a:t>
          </a:r>
          <a:endParaRPr lang="en-GB" sz="1400" kern="1200" dirty="0"/>
        </a:p>
      </dsp:txBody>
      <dsp:txXfrm>
        <a:off x="3244138" y="3435852"/>
        <a:ext cx="940317" cy="940317"/>
      </dsp:txXfrm>
    </dsp:sp>
    <dsp:sp modelId="{8B24D90D-838E-4B8B-BCD3-281F4E2FD62C}">
      <dsp:nvSpPr>
        <dsp:cNvPr id="0" name=""/>
        <dsp:cNvSpPr/>
      </dsp:nvSpPr>
      <dsp:spPr>
        <a:xfrm>
          <a:off x="4512182" y="3241106"/>
          <a:ext cx="1994713" cy="13298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300" kern="1200" dirty="0" smtClean="0"/>
            <a:t>dorm</a:t>
          </a:r>
          <a:endParaRPr lang="en-GB" sz="2300" kern="1200" dirty="0"/>
        </a:p>
      </dsp:txBody>
      <dsp:txXfrm>
        <a:off x="4512182" y="3241106"/>
        <a:ext cx="1994713" cy="13298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E1A1-98A1-4B81-B1DF-1AD1C1D83EFC}">
      <dsp:nvSpPr>
        <dsp:cNvPr id="0" name=""/>
        <dsp:cNvSpPr/>
      </dsp:nvSpPr>
      <dsp:spPr>
        <a:xfrm>
          <a:off x="3134766" y="849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Homonyms</a:t>
          </a:r>
          <a:endParaRPr lang="en-GB" sz="1500" kern="1200" dirty="0"/>
        </a:p>
      </dsp:txBody>
      <dsp:txXfrm>
        <a:off x="3182453" y="48536"/>
        <a:ext cx="1407492" cy="881489"/>
      </dsp:txXfrm>
    </dsp:sp>
    <dsp:sp modelId="{8F10F1BD-E8B2-4EBB-AEB8-CE898D9ADBE7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712508" y="154873"/>
              </a:moveTo>
              <a:arcTo wR="1950762" hR="1950762" stAng="17579085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8CFEC-EB9F-4415-8825-71DDE5C8D3AE}">
      <dsp:nvSpPr>
        <dsp:cNvPr id="0" name=""/>
        <dsp:cNvSpPr/>
      </dsp:nvSpPr>
      <dsp:spPr>
        <a:xfrm>
          <a:off x="4990052" y="1348793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Hyponyms</a:t>
          </a:r>
          <a:endParaRPr lang="en-GB" sz="1500" kern="1200" dirty="0"/>
        </a:p>
      </dsp:txBody>
      <dsp:txXfrm>
        <a:off x="5037739" y="1396480"/>
        <a:ext cx="1407492" cy="881489"/>
      </dsp:txXfrm>
    </dsp:sp>
    <dsp:sp modelId="{534EFC27-255C-42F8-9AD7-33B234BC0E16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898861" y="1848840"/>
              </a:moveTo>
              <a:arcTo wR="1950762" hR="1950762" stAng="21420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C9F371-39E3-4509-AA72-67F9278CB470}">
      <dsp:nvSpPr>
        <dsp:cNvPr id="0" name=""/>
        <dsp:cNvSpPr/>
      </dsp:nvSpPr>
      <dsp:spPr>
        <a:xfrm>
          <a:off x="4281396" y="3529812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Antonyms</a:t>
          </a:r>
          <a:endParaRPr lang="en-GB" sz="1500" kern="1200" dirty="0"/>
        </a:p>
      </dsp:txBody>
      <dsp:txXfrm>
        <a:off x="4329083" y="3577499"/>
        <a:ext cx="1407492" cy="881489"/>
      </dsp:txXfrm>
    </dsp:sp>
    <dsp:sp modelId="{34148B58-4F1E-478B-89BA-D169968DCCDF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2338216" y="3862661"/>
              </a:moveTo>
              <a:arcTo wR="1950762" hR="1950762" stAng="4712637" swAng="13747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FBECCA-1835-424E-9D2C-8F8AD9D4C5F1}">
      <dsp:nvSpPr>
        <dsp:cNvPr id="0" name=""/>
        <dsp:cNvSpPr/>
      </dsp:nvSpPr>
      <dsp:spPr>
        <a:xfrm>
          <a:off x="1988137" y="3529812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err="1" smtClean="0"/>
            <a:t>Superordinates</a:t>
          </a:r>
          <a:endParaRPr lang="en-GB" sz="1500" kern="1200" dirty="0"/>
        </a:p>
      </dsp:txBody>
      <dsp:txXfrm>
        <a:off x="2035824" y="3577499"/>
        <a:ext cx="1407492" cy="881489"/>
      </dsp:txXfrm>
    </dsp:sp>
    <dsp:sp modelId="{3389CC95-364B-4240-8242-8BC4FFB5172C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25835" y="3030155"/>
              </a:moveTo>
              <a:arcTo wR="1950762" hR="1950762" stAng="8784304" swAng="219539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FCD38-77C1-4E5A-8A7F-A20856BC32B6}">
      <dsp:nvSpPr>
        <dsp:cNvPr id="0" name=""/>
        <dsp:cNvSpPr/>
      </dsp:nvSpPr>
      <dsp:spPr>
        <a:xfrm>
          <a:off x="1279480" y="1348793"/>
          <a:ext cx="1502866" cy="976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 smtClean="0"/>
            <a:t>Synonyms</a:t>
          </a:r>
          <a:endParaRPr lang="en-GB" sz="1500" kern="1200" dirty="0"/>
        </a:p>
      </dsp:txBody>
      <dsp:txXfrm>
        <a:off x="1327167" y="1396480"/>
        <a:ext cx="1407492" cy="881489"/>
      </dsp:txXfrm>
    </dsp:sp>
    <dsp:sp modelId="{2226EB66-A643-4AE1-B531-3A3732301EB8}">
      <dsp:nvSpPr>
        <dsp:cNvPr id="0" name=""/>
        <dsp:cNvSpPr/>
      </dsp:nvSpPr>
      <dsp:spPr>
        <a:xfrm>
          <a:off x="1935437" y="489280"/>
          <a:ext cx="3901525" cy="3901525"/>
        </a:xfrm>
        <a:custGeom>
          <a:avLst/>
          <a:gdLst/>
          <a:ahLst/>
          <a:cxnLst/>
          <a:rect l="0" t="0" r="0" b="0"/>
          <a:pathLst>
            <a:path>
              <a:moveTo>
                <a:pt x="340060" y="850256"/>
              </a:moveTo>
              <a:arcTo wR="1950762" hR="1950762" stAng="12860562" swAng="196035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F5F4E-A584-456D-B9B8-875EB0FD251E}">
      <dsp:nvSpPr>
        <dsp:cNvPr id="0" name=""/>
        <dsp:cNvSpPr/>
      </dsp:nvSpPr>
      <dsp:spPr>
        <a:xfrm>
          <a:off x="3069301" y="1585"/>
          <a:ext cx="1633797" cy="1061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Style</a:t>
          </a:r>
          <a:endParaRPr lang="en-GB" sz="2000" kern="1200" dirty="0"/>
        </a:p>
      </dsp:txBody>
      <dsp:txXfrm>
        <a:off x="3121142" y="53426"/>
        <a:ext cx="1530115" cy="958286"/>
      </dsp:txXfrm>
    </dsp:sp>
    <dsp:sp modelId="{616C64C5-4D0D-4AE9-B3E3-0C9E15A20BCE}">
      <dsp:nvSpPr>
        <dsp:cNvPr id="0" name=""/>
        <dsp:cNvSpPr/>
      </dsp:nvSpPr>
      <dsp:spPr>
        <a:xfrm>
          <a:off x="2132769" y="532569"/>
          <a:ext cx="3506860" cy="3506860"/>
        </a:xfrm>
        <a:custGeom>
          <a:avLst/>
          <a:gdLst/>
          <a:ahLst/>
          <a:cxnLst/>
          <a:rect l="0" t="0" r="0" b="0"/>
          <a:pathLst>
            <a:path>
              <a:moveTo>
                <a:pt x="2582081" y="208161"/>
              </a:moveTo>
              <a:arcTo wR="1753430" hR="1753430" stAng="17892148" swAng="2624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3AA1B-C763-436F-AD36-5C62553B8D6B}">
      <dsp:nvSpPr>
        <dsp:cNvPr id="0" name=""/>
        <dsp:cNvSpPr/>
      </dsp:nvSpPr>
      <dsp:spPr>
        <a:xfrm>
          <a:off x="4822731" y="1755015"/>
          <a:ext cx="1633797" cy="1061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Connotation</a:t>
          </a:r>
          <a:endParaRPr lang="en-GB" sz="2000" kern="1200" dirty="0"/>
        </a:p>
      </dsp:txBody>
      <dsp:txXfrm>
        <a:off x="4874572" y="1806856"/>
        <a:ext cx="1530115" cy="958286"/>
      </dsp:txXfrm>
    </dsp:sp>
    <dsp:sp modelId="{C6645CEF-D5C4-46E6-A689-AAF12C1F8E64}">
      <dsp:nvSpPr>
        <dsp:cNvPr id="0" name=""/>
        <dsp:cNvSpPr/>
      </dsp:nvSpPr>
      <dsp:spPr>
        <a:xfrm>
          <a:off x="2132769" y="532569"/>
          <a:ext cx="3506860" cy="3506860"/>
        </a:xfrm>
        <a:custGeom>
          <a:avLst/>
          <a:gdLst/>
          <a:ahLst/>
          <a:cxnLst/>
          <a:rect l="0" t="0" r="0" b="0"/>
          <a:pathLst>
            <a:path>
              <a:moveTo>
                <a:pt x="3420451" y="2297082"/>
              </a:moveTo>
              <a:arcTo wR="1753430" hR="1753430" stAng="1083737" swAng="2624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34A64F-6C05-407B-AA00-3242276167F9}">
      <dsp:nvSpPr>
        <dsp:cNvPr id="0" name=""/>
        <dsp:cNvSpPr/>
      </dsp:nvSpPr>
      <dsp:spPr>
        <a:xfrm>
          <a:off x="3069301" y="3508446"/>
          <a:ext cx="1633797" cy="1061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Register</a:t>
          </a:r>
          <a:endParaRPr lang="en-GB" sz="2000" kern="1200" dirty="0"/>
        </a:p>
      </dsp:txBody>
      <dsp:txXfrm>
        <a:off x="3121142" y="3560287"/>
        <a:ext cx="1530115" cy="958286"/>
      </dsp:txXfrm>
    </dsp:sp>
    <dsp:sp modelId="{21AC40BF-B28A-47DF-8CC2-7540B7B5211C}">
      <dsp:nvSpPr>
        <dsp:cNvPr id="0" name=""/>
        <dsp:cNvSpPr/>
      </dsp:nvSpPr>
      <dsp:spPr>
        <a:xfrm>
          <a:off x="2132769" y="532569"/>
          <a:ext cx="3506860" cy="3506860"/>
        </a:xfrm>
        <a:custGeom>
          <a:avLst/>
          <a:gdLst/>
          <a:ahLst/>
          <a:cxnLst/>
          <a:rect l="0" t="0" r="0" b="0"/>
          <a:pathLst>
            <a:path>
              <a:moveTo>
                <a:pt x="924779" y="3298699"/>
              </a:moveTo>
              <a:arcTo wR="1753430" hR="1753430" stAng="7092148" swAng="2624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B4B2B-8237-40B4-BAD5-6133A96D266D}">
      <dsp:nvSpPr>
        <dsp:cNvPr id="0" name=""/>
        <dsp:cNvSpPr/>
      </dsp:nvSpPr>
      <dsp:spPr>
        <a:xfrm>
          <a:off x="1315870" y="1755015"/>
          <a:ext cx="1633797" cy="10619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Variety</a:t>
          </a:r>
          <a:endParaRPr lang="en-GB" sz="2000" kern="1200" dirty="0"/>
        </a:p>
      </dsp:txBody>
      <dsp:txXfrm>
        <a:off x="1367711" y="1806856"/>
        <a:ext cx="1530115" cy="958286"/>
      </dsp:txXfrm>
    </dsp:sp>
    <dsp:sp modelId="{C3EDD1DC-4438-4C31-BD1B-7FAA46DDFCDC}">
      <dsp:nvSpPr>
        <dsp:cNvPr id="0" name=""/>
        <dsp:cNvSpPr/>
      </dsp:nvSpPr>
      <dsp:spPr>
        <a:xfrm>
          <a:off x="2132769" y="532569"/>
          <a:ext cx="3506860" cy="3506860"/>
        </a:xfrm>
        <a:custGeom>
          <a:avLst/>
          <a:gdLst/>
          <a:ahLst/>
          <a:cxnLst/>
          <a:rect l="0" t="0" r="0" b="0"/>
          <a:pathLst>
            <a:path>
              <a:moveTo>
                <a:pt x="86409" y="1209777"/>
              </a:moveTo>
              <a:arcTo wR="1753430" hR="1753430" stAng="11883737" swAng="26241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B32B0-D413-4FD7-B6E9-8ED76B099FD5}">
      <dsp:nvSpPr>
        <dsp:cNvPr id="0" name=""/>
        <dsp:cNvSpPr/>
      </dsp:nvSpPr>
      <dsp:spPr>
        <a:xfrm>
          <a:off x="3596384" y="2497433"/>
          <a:ext cx="1736949" cy="17369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What needs to be taught?</a:t>
          </a:r>
          <a:endParaRPr lang="en-GB" sz="2200" kern="1200" dirty="0"/>
        </a:p>
      </dsp:txBody>
      <dsp:txXfrm>
        <a:off x="3850754" y="2751803"/>
        <a:ext cx="1228209" cy="1228209"/>
      </dsp:txXfrm>
    </dsp:sp>
    <dsp:sp modelId="{9F998677-7CA9-4B41-8F91-AA192BCAA417}">
      <dsp:nvSpPr>
        <dsp:cNvPr id="0" name=""/>
        <dsp:cNvSpPr/>
      </dsp:nvSpPr>
      <dsp:spPr>
        <a:xfrm rot="16200000">
          <a:off x="4178058" y="1677252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264098" y="1881404"/>
        <a:ext cx="401521" cy="354338"/>
      </dsp:txXfrm>
    </dsp:sp>
    <dsp:sp modelId="{29ACC980-7EF8-4ED8-9221-4EA2AC1B757A}">
      <dsp:nvSpPr>
        <dsp:cNvPr id="0" name=""/>
        <dsp:cNvSpPr/>
      </dsp:nvSpPr>
      <dsp:spPr>
        <a:xfrm>
          <a:off x="3770079" y="25607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Meaning</a:t>
          </a:r>
          <a:endParaRPr lang="en-GB" sz="1200" kern="1200" dirty="0"/>
        </a:p>
      </dsp:txBody>
      <dsp:txXfrm>
        <a:off x="3973575" y="229103"/>
        <a:ext cx="982567" cy="982567"/>
      </dsp:txXfrm>
    </dsp:sp>
    <dsp:sp modelId="{6CEC5152-CC78-43A3-B2C7-0AC253FB42AA}">
      <dsp:nvSpPr>
        <dsp:cNvPr id="0" name=""/>
        <dsp:cNvSpPr/>
      </dsp:nvSpPr>
      <dsp:spPr>
        <a:xfrm rot="18600000">
          <a:off x="5073701" y="2003240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104436" y="2187262"/>
        <a:ext cx="401521" cy="354338"/>
      </dsp:txXfrm>
    </dsp:sp>
    <dsp:sp modelId="{9AE36720-30B7-44F9-A9B3-12BBF8E8D279}">
      <dsp:nvSpPr>
        <dsp:cNvPr id="0" name=""/>
        <dsp:cNvSpPr/>
      </dsp:nvSpPr>
      <dsp:spPr>
        <a:xfrm>
          <a:off x="5470587" y="644541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Frequency</a:t>
          </a:r>
          <a:endParaRPr lang="en-GB" sz="1200" kern="1200" dirty="0"/>
        </a:p>
      </dsp:txBody>
      <dsp:txXfrm>
        <a:off x="5674083" y="848037"/>
        <a:ext cx="982567" cy="982567"/>
      </dsp:txXfrm>
    </dsp:sp>
    <dsp:sp modelId="{398E930F-D4F0-4AD6-8A0D-62853501C82E}">
      <dsp:nvSpPr>
        <dsp:cNvPr id="0" name=""/>
        <dsp:cNvSpPr/>
      </dsp:nvSpPr>
      <dsp:spPr>
        <a:xfrm rot="21000000">
          <a:off x="5550263" y="2828670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551570" y="2961723"/>
        <a:ext cx="401521" cy="354338"/>
      </dsp:txXfrm>
    </dsp:sp>
    <dsp:sp modelId="{22E8691C-FCB0-4652-BB83-3F65665C62E5}">
      <dsp:nvSpPr>
        <dsp:cNvPr id="0" name=""/>
        <dsp:cNvSpPr/>
      </dsp:nvSpPr>
      <dsp:spPr>
        <a:xfrm>
          <a:off x="6375409" y="2211738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Spoken Form</a:t>
          </a:r>
          <a:endParaRPr lang="en-GB" sz="1200" kern="1200" dirty="0"/>
        </a:p>
      </dsp:txBody>
      <dsp:txXfrm>
        <a:off x="6578905" y="2415234"/>
        <a:ext cx="982567" cy="982567"/>
      </dsp:txXfrm>
    </dsp:sp>
    <dsp:sp modelId="{9B56D496-6C13-4CEB-9CEA-70E17B7EB67E}">
      <dsp:nvSpPr>
        <dsp:cNvPr id="0" name=""/>
        <dsp:cNvSpPr/>
      </dsp:nvSpPr>
      <dsp:spPr>
        <a:xfrm rot="1800000">
          <a:off x="5384755" y="3767313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5396282" y="3842405"/>
        <a:ext cx="401521" cy="354338"/>
      </dsp:txXfrm>
    </dsp:sp>
    <dsp:sp modelId="{15E880B4-4A52-41CD-904A-0FB0D062F038}">
      <dsp:nvSpPr>
        <dsp:cNvPr id="0" name=""/>
        <dsp:cNvSpPr/>
      </dsp:nvSpPr>
      <dsp:spPr>
        <a:xfrm>
          <a:off x="6061167" y="3993889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Written Form</a:t>
          </a:r>
          <a:endParaRPr lang="en-GB" sz="1200" kern="1200" dirty="0"/>
        </a:p>
      </dsp:txBody>
      <dsp:txXfrm>
        <a:off x="6264663" y="4197385"/>
        <a:ext cx="982567" cy="982567"/>
      </dsp:txXfrm>
    </dsp:sp>
    <dsp:sp modelId="{33FE190F-AF97-4344-A0A1-400C3F9C669D}">
      <dsp:nvSpPr>
        <dsp:cNvPr id="0" name=""/>
        <dsp:cNvSpPr/>
      </dsp:nvSpPr>
      <dsp:spPr>
        <a:xfrm rot="4200000">
          <a:off x="4654620" y="4379970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>
        <a:off x="4711233" y="4417231"/>
        <a:ext cx="401521" cy="354338"/>
      </dsp:txXfrm>
    </dsp:sp>
    <dsp:sp modelId="{35E252C7-8710-4AE1-9BEF-4F0DE7959694}">
      <dsp:nvSpPr>
        <dsp:cNvPr id="0" name=""/>
        <dsp:cNvSpPr/>
      </dsp:nvSpPr>
      <dsp:spPr>
        <a:xfrm>
          <a:off x="4674900" y="5157105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Connotations</a:t>
          </a:r>
          <a:endParaRPr lang="en-GB" sz="1200" kern="1200" dirty="0"/>
        </a:p>
      </dsp:txBody>
      <dsp:txXfrm>
        <a:off x="4878396" y="5360601"/>
        <a:ext cx="982567" cy="982567"/>
      </dsp:txXfrm>
    </dsp:sp>
    <dsp:sp modelId="{3EF31B36-6F90-4E11-8C25-1706E96CBBE3}">
      <dsp:nvSpPr>
        <dsp:cNvPr id="0" name=""/>
        <dsp:cNvSpPr/>
      </dsp:nvSpPr>
      <dsp:spPr>
        <a:xfrm rot="6600000">
          <a:off x="3701496" y="4379970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816963" y="4417231"/>
        <a:ext cx="401521" cy="354338"/>
      </dsp:txXfrm>
    </dsp:sp>
    <dsp:sp modelId="{D1AD5562-6127-457B-9326-47FACAA171D3}">
      <dsp:nvSpPr>
        <dsp:cNvPr id="0" name=""/>
        <dsp:cNvSpPr/>
      </dsp:nvSpPr>
      <dsp:spPr>
        <a:xfrm>
          <a:off x="2865257" y="5157105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Register</a:t>
          </a:r>
          <a:endParaRPr lang="en-GB" sz="1200" kern="1200" dirty="0"/>
        </a:p>
      </dsp:txBody>
      <dsp:txXfrm>
        <a:off x="3068753" y="5360601"/>
        <a:ext cx="982567" cy="982567"/>
      </dsp:txXfrm>
    </dsp:sp>
    <dsp:sp modelId="{33366180-2D2D-42F8-AC97-A1FF84AB3787}">
      <dsp:nvSpPr>
        <dsp:cNvPr id="0" name=""/>
        <dsp:cNvSpPr/>
      </dsp:nvSpPr>
      <dsp:spPr>
        <a:xfrm rot="9000000">
          <a:off x="2971360" y="3767313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131913" y="3842405"/>
        <a:ext cx="401521" cy="354338"/>
      </dsp:txXfrm>
    </dsp:sp>
    <dsp:sp modelId="{025B625F-4E7B-4FF0-A8EF-ED898811D0D0}">
      <dsp:nvSpPr>
        <dsp:cNvPr id="0" name=""/>
        <dsp:cNvSpPr/>
      </dsp:nvSpPr>
      <dsp:spPr>
        <a:xfrm>
          <a:off x="1478990" y="3993889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Grammatical Behaviour</a:t>
          </a:r>
          <a:endParaRPr lang="en-GB" sz="1200" kern="1200" dirty="0"/>
        </a:p>
      </dsp:txBody>
      <dsp:txXfrm>
        <a:off x="1682486" y="4197385"/>
        <a:ext cx="982567" cy="982567"/>
      </dsp:txXfrm>
    </dsp:sp>
    <dsp:sp modelId="{22C9C00C-0FA9-4AF8-8BD7-4BF74B2097EE}">
      <dsp:nvSpPr>
        <dsp:cNvPr id="0" name=""/>
        <dsp:cNvSpPr/>
      </dsp:nvSpPr>
      <dsp:spPr>
        <a:xfrm rot="11400000">
          <a:off x="2805852" y="2828670"/>
          <a:ext cx="573601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2976625" y="2961723"/>
        <a:ext cx="401521" cy="354338"/>
      </dsp:txXfrm>
    </dsp:sp>
    <dsp:sp modelId="{3BE20AD6-8B81-4445-8A82-65D7D1EC347E}">
      <dsp:nvSpPr>
        <dsp:cNvPr id="0" name=""/>
        <dsp:cNvSpPr/>
      </dsp:nvSpPr>
      <dsp:spPr>
        <a:xfrm>
          <a:off x="1164749" y="2211738"/>
          <a:ext cx="1389559" cy="13895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Derivations</a:t>
          </a:r>
          <a:endParaRPr lang="en-GB" sz="1200" kern="1200" dirty="0"/>
        </a:p>
      </dsp:txBody>
      <dsp:txXfrm>
        <a:off x="1368245" y="2415234"/>
        <a:ext cx="982567" cy="982567"/>
      </dsp:txXfrm>
    </dsp:sp>
    <dsp:sp modelId="{8EE07885-4A11-4B04-AC0D-4D34C39C8E0C}">
      <dsp:nvSpPr>
        <dsp:cNvPr id="0" name=""/>
        <dsp:cNvSpPr/>
      </dsp:nvSpPr>
      <dsp:spPr>
        <a:xfrm rot="13800000">
          <a:off x="3298172" y="2013391"/>
          <a:ext cx="559120" cy="5905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200" kern="1200"/>
        </a:p>
      </dsp:txBody>
      <dsp:txXfrm rot="10800000">
        <a:off x="3435949" y="2195750"/>
        <a:ext cx="391384" cy="354338"/>
      </dsp:txXfrm>
    </dsp:sp>
    <dsp:sp modelId="{D454A42D-00F9-4C77-A7FB-D4C1F016E504}">
      <dsp:nvSpPr>
        <dsp:cNvPr id="0" name=""/>
        <dsp:cNvSpPr/>
      </dsp:nvSpPr>
      <dsp:spPr>
        <a:xfrm>
          <a:off x="2000266" y="642943"/>
          <a:ext cx="1528167" cy="13927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Collocations</a:t>
          </a:r>
          <a:endParaRPr lang="en-GB" sz="1200" kern="1200" dirty="0"/>
        </a:p>
      </dsp:txBody>
      <dsp:txXfrm>
        <a:off x="2224061" y="846907"/>
        <a:ext cx="1080577" cy="984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849B4-7105-4D08-83A9-6BD2E46E6567}" type="datetimeFigureOut">
              <a:rPr lang="en-US" smtClean="0"/>
              <a:pPr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D0C52-4298-4CB9-8093-C29201020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86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8686800"/>
            <a:ext cx="835124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Some word race activities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E09845-5C2A-4AAF-B83D-933A076698E5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2063261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4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107"/>
            <a:ext cx="1144800" cy="81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98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4470150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695449"/>
            <a:ext cx="451167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76925" y="0"/>
            <a:ext cx="32670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24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678238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1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9" y="418050"/>
            <a:ext cx="4517775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4517775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86740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42925" y="5838825"/>
            <a:ext cx="3581400" cy="457200"/>
          </a:xfrm>
        </p:spPr>
        <p:txBody>
          <a:bodyPr/>
          <a:lstStyle>
            <a:lvl1pPr>
              <a:lnSpc>
                <a:spcPts val="1300"/>
              </a:lnSpc>
              <a:spcAft>
                <a:spcPts val="0"/>
              </a:spcAft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2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75" y="418050"/>
            <a:ext cx="3520632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8875" y="1695449"/>
            <a:ext cx="4986338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276600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6522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Option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998" y="418050"/>
            <a:ext cx="6241801" cy="848775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400174"/>
            <a:ext cx="5052764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6048375" y="1447799"/>
            <a:ext cx="2562225" cy="4524375"/>
          </a:xfrm>
          <a:solidFill>
            <a:srgbClr val="BBBBBB"/>
          </a:solidFill>
        </p:spPr>
        <p:txBody>
          <a:bodyPr vert="horz" lIns="0" tIns="2700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0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575" y="2759845"/>
            <a:ext cx="6296400" cy="1338309"/>
          </a:xfrm>
        </p:spPr>
        <p:txBody>
          <a:bodyPr anchor="ctr" anchorCtr="0"/>
          <a:lstStyle>
            <a:lvl1pPr algn="ctr">
              <a:lnSpc>
                <a:spcPts val="4000"/>
              </a:lnSpc>
              <a:defRPr sz="340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0" y="6375599"/>
            <a:ext cx="928499" cy="2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4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Option 4">
    <p:bg>
      <p:bgPr>
        <a:solidFill>
          <a:srgbClr val="D2DB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000" y="2389031"/>
            <a:ext cx="6296400" cy="1644743"/>
          </a:xfrm>
        </p:spPr>
        <p:txBody>
          <a:bodyPr anchor="b" anchorCtr="0"/>
          <a:lstStyle>
            <a:lvl1pPr algn="ctr">
              <a:lnSpc>
                <a:spcPts val="3600"/>
              </a:lnSpc>
              <a:defRPr sz="34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16075" y="4179105"/>
            <a:ext cx="6015038" cy="366713"/>
          </a:xfrm>
        </p:spPr>
        <p:txBody>
          <a:bodyPr/>
          <a:lstStyle>
            <a:lvl1pPr algn="ctr">
              <a:lnSpc>
                <a:spcPts val="1800"/>
              </a:lnSpc>
              <a:spcAft>
                <a:spcPts val="0"/>
              </a:spcAft>
              <a:defRPr sz="1600" b="0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5956050" cy="5253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542925" y="1752601"/>
            <a:ext cx="4857750" cy="4467224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30" baseline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790575" y="1943100"/>
            <a:ext cx="4257675" cy="3162300"/>
          </a:xfrm>
        </p:spPr>
        <p:txBody>
          <a:bodyPr/>
          <a:lstStyle>
            <a:lvl1pPr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 sz="1300" spc="0" baseline="0">
                <a:solidFill>
                  <a:schemeClr val="bg1"/>
                </a:solidFill>
              </a:defRPr>
            </a:lvl1pPr>
            <a:lvl2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524500" y="3324225"/>
            <a:ext cx="3096621" cy="289560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524500" y="1752601"/>
            <a:ext cx="3096000" cy="1571624"/>
          </a:xfrm>
          <a:solidFill>
            <a:srgbClr val="BBBBBB"/>
          </a:solidFill>
        </p:spPr>
        <p:txBody>
          <a:bodyPr tIns="97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663790" y="3457574"/>
            <a:ext cx="2756310" cy="2390775"/>
          </a:xfrm>
        </p:spPr>
        <p:txBody>
          <a:bodyPr/>
          <a:lstStyle>
            <a:lvl1pPr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defRPr sz="900" b="1" cap="none" spc="0" baseline="0">
                <a:solidFill>
                  <a:schemeClr val="tx2"/>
                </a:solidFill>
              </a:defRPr>
            </a:lvl1pPr>
            <a:lvl2pPr marL="114300" indent="-114300">
              <a:lnSpc>
                <a:spcPts val="11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900" spc="-20" baseline="0">
                <a:solidFill>
                  <a:schemeClr val="tx2"/>
                </a:solidFill>
              </a:defRPr>
            </a:lvl2pPr>
            <a:lvl3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GB" smtClean="0"/>
              <a:t>Level 2</a:t>
            </a:r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42925" y="1076325"/>
            <a:ext cx="4381500" cy="400050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5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7675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0350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37715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063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Op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286125" y="1409700"/>
            <a:ext cx="5324475" cy="468000"/>
          </a:xfrm>
          <a:prstGeom prst="rect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286125" y="1872629"/>
            <a:ext cx="5324475" cy="4099545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079875" cy="54524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474384" y="1447240"/>
            <a:ext cx="4983816" cy="428625"/>
          </a:xfrm>
        </p:spPr>
        <p:txBody>
          <a:bodyPr anchor="ctr" anchorCtr="0"/>
          <a:lstStyle>
            <a:lvl1pPr>
              <a:lnSpc>
                <a:spcPts val="2100"/>
              </a:lnSpc>
              <a:defRPr sz="2000" b="1">
                <a:solidFill>
                  <a:schemeClr val="tx2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495113" y="2019300"/>
            <a:ext cx="4867837" cy="3657600"/>
          </a:xfrm>
        </p:spPr>
        <p:txBody>
          <a:bodyPr numCol="2" spcCol="180000"/>
          <a:lstStyle>
            <a:lvl1pPr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defRPr sz="1000" b="1">
                <a:solidFill>
                  <a:schemeClr val="tx2"/>
                </a:solidFill>
              </a:defRPr>
            </a:lvl1pPr>
            <a:lvl2pPr marL="0" indent="0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None/>
              <a:defRPr sz="10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300"/>
              </a:lnSpc>
              <a:spcBef>
                <a:spcPts val="0"/>
              </a:spcBef>
              <a:spcAft>
                <a:spcPts val="567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0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542925" y="1409700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3" hasCustomPrompt="1"/>
          </p:nvPr>
        </p:nvSpPr>
        <p:spPr>
          <a:xfrm>
            <a:off x="542925" y="3762375"/>
            <a:ext cx="2562225" cy="2190750"/>
          </a:xfrm>
          <a:solidFill>
            <a:srgbClr val="BBBBBB"/>
          </a:solidFill>
        </p:spPr>
        <p:txBody>
          <a:bodyPr tIns="1440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6743701" y="561975"/>
            <a:ext cx="1857374" cy="466725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algn="ctr">
              <a:defRPr sz="800"/>
            </a:lvl1pPr>
          </a:lstStyle>
          <a:p>
            <a:r>
              <a:rPr lang="en-GB" smtClean="0"/>
              <a:t>Space for logo</a:t>
            </a:r>
            <a:endParaRPr lang="en-US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689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09958"/>
            <a:ext cx="1144800" cy="8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1681200"/>
            <a:ext cx="3733800" cy="1977536"/>
          </a:xfrm>
        </p:spPr>
        <p:txBody>
          <a:bodyPr anchor="t" anchorCtr="0"/>
          <a:lstStyle>
            <a:lvl1pPr algn="l">
              <a:lnSpc>
                <a:spcPts val="4200"/>
              </a:lnSpc>
              <a:defRPr sz="3600" spc="2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400" y="4057200"/>
            <a:ext cx="3444109" cy="1130791"/>
          </a:xfrm>
        </p:spPr>
        <p:txBody>
          <a:bodyPr/>
          <a:lstStyle>
            <a:lvl1pPr marL="0" indent="0" algn="l">
              <a:lnSpc>
                <a:spcPts val="2400"/>
              </a:lnSpc>
              <a:spcAft>
                <a:spcPts val="0"/>
              </a:spcAft>
              <a:buNone/>
              <a:defRPr sz="1800" b="0" i="0">
                <a:solidFill>
                  <a:schemeClr val="accent6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444522" y="6265863"/>
            <a:ext cx="3965553" cy="285750"/>
          </a:xfrm>
        </p:spPr>
        <p:txBody>
          <a:bodyPr/>
          <a:lstStyle>
            <a:lvl1pPr>
              <a:lnSpc>
                <a:spcPts val="2200"/>
              </a:lnSpc>
              <a:spcAft>
                <a:spcPts val="0"/>
              </a:spcAft>
              <a:defRPr sz="1800" b="0" i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4581526" y="0"/>
            <a:ext cx="4562474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88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9109" y="2669156"/>
            <a:ext cx="2602800" cy="468000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4618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737419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17" name="Rectangle 16"/>
          <p:cNvSpPr/>
          <p:nvPr userDrawn="1"/>
        </p:nvSpPr>
        <p:spPr>
          <a:xfrm>
            <a:off x="3290737" y="2669156"/>
            <a:ext cx="2602800" cy="46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3290737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76246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489047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1" name="Rectangle 20"/>
          <p:cNvSpPr/>
          <p:nvPr userDrawn="1"/>
        </p:nvSpPr>
        <p:spPr>
          <a:xfrm>
            <a:off x="6023270" y="2669156"/>
            <a:ext cx="2602800" cy="46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6023270" y="3129775"/>
            <a:ext cx="2602800" cy="214006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08779" y="2687950"/>
            <a:ext cx="2191109" cy="428625"/>
          </a:xfrm>
        </p:spPr>
        <p:txBody>
          <a:bodyPr anchor="ctr" anchorCtr="0"/>
          <a:lstStyle>
            <a:lvl1pPr algn="ctr">
              <a:lnSpc>
                <a:spcPts val="2100"/>
              </a:lnSpc>
              <a:defRPr sz="2000" b="1">
                <a:solidFill>
                  <a:schemeClr val="bg1"/>
                </a:solidFill>
              </a:defRPr>
            </a:lvl1pPr>
            <a:lvl2pPr>
              <a:defRPr sz="2000" b="1">
                <a:solidFill>
                  <a:schemeClr val="bg1"/>
                </a:solidFill>
              </a:defRPr>
            </a:lvl2pPr>
            <a:lvl3pPr>
              <a:defRPr sz="2000" b="1">
                <a:solidFill>
                  <a:schemeClr val="bg1"/>
                </a:solidFill>
              </a:defRPr>
            </a:lvl3pPr>
            <a:lvl4pPr>
              <a:defRPr sz="2000" b="1">
                <a:solidFill>
                  <a:schemeClr val="bg1"/>
                </a:solidFill>
              </a:defRPr>
            </a:lvl4pPr>
            <a:lvl5pPr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endParaRPr lang="en-US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221580" y="3226998"/>
            <a:ext cx="2245969" cy="1552036"/>
          </a:xfrm>
        </p:spPr>
        <p:txBody>
          <a:bodyPr numCol="1" spcCol="0"/>
          <a:lstStyle>
            <a:lvl1pPr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GB" smtClean="0"/>
              <a:t>Third level</a:t>
            </a:r>
            <a:endParaRPr lang="en-US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745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Boxed Text with Imag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>
          <a:xfrm>
            <a:off x="32823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60255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9109" y="2377300"/>
            <a:ext cx="2584800" cy="1718450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0000" y="417600"/>
            <a:ext cx="6359526" cy="94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62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5391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11" y="2660141"/>
            <a:ext cx="551689" cy="10827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936" y="2657742"/>
            <a:ext cx="552878" cy="10850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61" y="2645817"/>
            <a:ext cx="552878" cy="1085059"/>
          </a:xfrm>
          <a:prstGeom prst="rect">
            <a:avLst/>
          </a:prstGeom>
        </p:spPr>
      </p:pic>
      <p:sp>
        <p:nvSpPr>
          <p:cNvPr id="2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4194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2823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6162675" y="3503223"/>
            <a:ext cx="2362200" cy="440127"/>
          </a:xfrm>
        </p:spPr>
        <p:txBody>
          <a:bodyPr numCol="1" spcCol="0" anchor="b" anchorCtr="0"/>
          <a:lstStyle>
            <a:lvl1pPr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rgbClr val="000000"/>
                </a:solidFill>
              </a:defRPr>
            </a:lvl1pPr>
            <a:lvl2pPr marL="0" indent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None/>
              <a:defRPr sz="1200" spc="0" baseline="0">
                <a:solidFill>
                  <a:srgbClr val="000000"/>
                </a:solidFill>
              </a:defRPr>
            </a:lvl2pPr>
            <a:lvl3pPr marL="85725" indent="-85725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200">
                <a:solidFill>
                  <a:srgbClr val="000000"/>
                </a:solidFill>
              </a:defRPr>
            </a:lvl3pPr>
            <a:lvl4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4pPr>
            <a:lvl5pPr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icture Placeholder 5"/>
          <p:cNvSpPr>
            <a:spLocks noGrp="1"/>
          </p:cNvSpPr>
          <p:nvPr>
            <p:ph type="pic" sz="quarter" idx="21" hasCustomPrompt="1"/>
          </p:nvPr>
        </p:nvSpPr>
        <p:spPr>
          <a:xfrm>
            <a:off x="6025509" y="4067175"/>
            <a:ext cx="2584800" cy="1752600"/>
          </a:xfrm>
          <a:solidFill>
            <a:srgbClr val="BBBBBB"/>
          </a:solidFill>
        </p:spPr>
        <p:txBody>
          <a:bodyPr tIns="1152000"/>
          <a:lstStyle>
            <a:lvl1pPr algn="ctr">
              <a:defRPr sz="1000" b="0"/>
            </a:lvl1pPr>
          </a:lstStyle>
          <a:p>
            <a:r>
              <a:rPr lang="en-GB" smtClean="0"/>
              <a:t>insert photographic image</a:t>
            </a:r>
            <a:endParaRPr lang="en-US" dirty="0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98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096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2926" y="1704975"/>
            <a:ext cx="6059488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608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5081587" cy="1115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2925" y="1809750"/>
            <a:ext cx="6496050" cy="3781425"/>
          </a:xfrm>
        </p:spPr>
        <p:txBody>
          <a:bodyPr/>
          <a:lstStyle>
            <a:lvl1pPr marL="238125" indent="-238125">
              <a:spcBef>
                <a:spcPts val="1134"/>
              </a:spcBef>
              <a:buFont typeface="+mj-lt"/>
              <a:buAutoNum type="arabicPeriod"/>
              <a:defRPr b="1">
                <a:solidFill>
                  <a:schemeClr val="tx1"/>
                </a:solidFill>
              </a:defRPr>
            </a:lvl1pPr>
            <a:lvl2pPr marL="428625" indent="-180975">
              <a:buFont typeface="Arial" panose="020B0604020202020204" pitchFamily="34" charset="0"/>
              <a:buChar char="‒"/>
              <a:defRPr>
                <a:solidFill>
                  <a:srgbClr val="000000"/>
                </a:solidFill>
              </a:defRPr>
            </a:lvl2pPr>
            <a:lvl3pPr marL="628650" indent="-209550"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04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7" y="417600"/>
            <a:ext cx="7726363" cy="103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836613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830263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836613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563888" y="3924926"/>
            <a:ext cx="1984375" cy="418474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300192" y="3924926"/>
            <a:ext cx="1984375" cy="408949"/>
          </a:xfrm>
        </p:spPr>
        <p:txBody>
          <a:bodyPr/>
          <a:lstStyle>
            <a:lvl1pPr algn="ctr">
              <a:lnSpc>
                <a:spcPts val="4000"/>
              </a:lnSpc>
              <a:defRPr sz="34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</a:t>
            </a:r>
            <a:endParaRPr lang="en-US"/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358298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tx1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6307138" y="4425950"/>
            <a:ext cx="1990725" cy="979488"/>
          </a:xfrm>
        </p:spPr>
        <p:txBody>
          <a:bodyPr/>
          <a:lstStyle>
            <a:lvl1pPr algn="ctr">
              <a:lnSpc>
                <a:spcPts val="1700"/>
              </a:lnSpc>
              <a:spcAft>
                <a:spcPts val="800"/>
              </a:spcAft>
              <a:defRPr sz="1500" b="1">
                <a:solidFill>
                  <a:schemeClr val="accent2"/>
                </a:solidFill>
              </a:defRPr>
            </a:lvl1pPr>
            <a:lvl2pPr marL="0" indent="0" algn="ctr">
              <a:lnSpc>
                <a:spcPts val="1100"/>
              </a:lnSpc>
              <a:buNone/>
              <a:defRPr sz="1000" i="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/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533400" y="6124575"/>
            <a:ext cx="8086725" cy="0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5267325" y="6172200"/>
            <a:ext cx="3343275" cy="257175"/>
          </a:xfrm>
        </p:spPr>
        <p:txBody>
          <a:bodyPr/>
          <a:lstStyle>
            <a:lvl1pPr algn="r">
              <a:lnSpc>
                <a:spcPts val="900"/>
              </a:lnSpc>
              <a:spcAft>
                <a:spcPts val="0"/>
              </a:spcAft>
              <a:defRPr sz="600">
                <a:solidFill>
                  <a:srgbClr val="0030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376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21" name="Picture Placeholder 4"/>
          <p:cNvSpPr>
            <a:spLocks noGrp="1"/>
          </p:cNvSpPr>
          <p:nvPr>
            <p:ph type="pic" sz="quarter" idx="23" hasCustomPrompt="1"/>
          </p:nvPr>
        </p:nvSpPr>
        <p:spPr>
          <a:xfrm>
            <a:off x="6280810" y="2514600"/>
            <a:ext cx="1984375" cy="1319213"/>
          </a:xfrm>
          <a:solidFill>
            <a:srgbClr val="BBBBBB"/>
          </a:solidFill>
        </p:spPr>
        <p:txBody>
          <a:bodyPr tIns="648000" anchor="ctr" anchorCtr="0"/>
          <a:lstStyle>
            <a:lvl1pPr algn="ctr">
              <a:lnSpc>
                <a:spcPts val="1200"/>
              </a:lnSpc>
              <a:defRPr sz="1050">
                <a:solidFill>
                  <a:schemeClr val="bg2"/>
                </a:solidFill>
              </a:defRPr>
            </a:lvl1pPr>
          </a:lstStyle>
          <a:p>
            <a:r>
              <a:rPr lang="en-GB" smtClean="0"/>
              <a:t>Insert infographic or photographic image</a:t>
            </a:r>
            <a:endParaRPr lang="en-US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8941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126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6" y="417600"/>
            <a:ext cx="7688263" cy="77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52450" y="1685925"/>
            <a:ext cx="4495800" cy="647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98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ore to Lear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b="5310"/>
          <a:stretch/>
        </p:blipFill>
        <p:spPr>
          <a:xfrm>
            <a:off x="888486" y="1"/>
            <a:ext cx="755066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3624" y="2728867"/>
            <a:ext cx="4656675" cy="985884"/>
          </a:xfrm>
        </p:spPr>
        <p:txBody>
          <a:bodyPr anchor="b" anchorCtr="0"/>
          <a:lstStyle>
            <a:lvl1pPr algn="ctr">
              <a:lnSpc>
                <a:spcPts val="4000"/>
              </a:lnSpc>
              <a:defRPr sz="340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343150" y="3829050"/>
            <a:ext cx="4743450" cy="638175"/>
          </a:xfrm>
        </p:spPr>
        <p:txBody>
          <a:bodyPr/>
          <a:lstStyle>
            <a:lvl1pPr algn="ctr">
              <a:lnSpc>
                <a:spcPts val="2100"/>
              </a:lnSpc>
              <a:defRPr>
                <a:solidFill>
                  <a:schemeClr val="tx2"/>
                </a:solidFill>
              </a:defRPr>
            </a:lvl1pPr>
            <a:lvl2pPr marL="0" indent="0" algn="ctr">
              <a:lnSpc>
                <a:spcPts val="2100"/>
              </a:lnSpc>
              <a:buNone/>
              <a:defRPr b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25979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843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1050" y="2973675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78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2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0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inal Slide Option3">
    <p:bg>
      <p:bgPr>
        <a:solidFill>
          <a:srgbClr val="5057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930" y="3558921"/>
            <a:ext cx="3380239" cy="2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3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/>
          <a:lstStyle/>
          <a:p>
            <a:fld id="{A6C60A6E-52EA-44F1-9797-01B92031E7C4}" type="datetimeFigureOut">
              <a:rPr lang="en-US" smtClean="0"/>
              <a:pPr/>
              <a:t>11/21/2016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D74AA-9939-4C73-B61F-64D540232E1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8381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2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99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3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232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4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0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5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48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ption 6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 userDrawn="1"/>
        </p:nvSpPr>
        <p:spPr bwMode="auto">
          <a:xfrm>
            <a:off x="1971675" y="784223"/>
            <a:ext cx="5210175" cy="5422209"/>
          </a:xfrm>
          <a:custGeom>
            <a:avLst/>
            <a:gdLst>
              <a:gd name="T0" fmla="*/ 1414 w 1453"/>
              <a:gd name="T1" fmla="*/ 926 h 1512"/>
              <a:gd name="T2" fmla="*/ 1429 w 1453"/>
              <a:gd name="T3" fmla="*/ 558 h 1512"/>
              <a:gd name="T4" fmla="*/ 1394 w 1453"/>
              <a:gd name="T5" fmla="*/ 444 h 1512"/>
              <a:gd name="T6" fmla="*/ 874 w 1453"/>
              <a:gd name="T7" fmla="*/ 42 h 1512"/>
              <a:gd name="T8" fmla="*/ 305 w 1453"/>
              <a:gd name="T9" fmla="*/ 138 h 1512"/>
              <a:gd name="T10" fmla="*/ 71 w 1453"/>
              <a:gd name="T11" fmla="*/ 383 h 1512"/>
              <a:gd name="T12" fmla="*/ 18 w 1453"/>
              <a:gd name="T13" fmla="*/ 775 h 1512"/>
              <a:gd name="T14" fmla="*/ 86 w 1453"/>
              <a:gd name="T15" fmla="*/ 1025 h 1512"/>
              <a:gd name="T16" fmla="*/ 86 w 1453"/>
              <a:gd name="T17" fmla="*/ 1026 h 1512"/>
              <a:gd name="T18" fmla="*/ 426 w 1453"/>
              <a:gd name="T19" fmla="*/ 1412 h 1512"/>
              <a:gd name="T20" fmla="*/ 978 w 1453"/>
              <a:gd name="T21" fmla="*/ 1433 h 1512"/>
              <a:gd name="T22" fmla="*/ 1414 w 1453"/>
              <a:gd name="T23" fmla="*/ 926 h 1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53" h="1512">
                <a:moveTo>
                  <a:pt x="1414" y="926"/>
                </a:moveTo>
                <a:cubicBezTo>
                  <a:pt x="1447" y="801"/>
                  <a:pt x="1453" y="674"/>
                  <a:pt x="1429" y="558"/>
                </a:cubicBezTo>
                <a:cubicBezTo>
                  <a:pt x="1421" y="519"/>
                  <a:pt x="1409" y="480"/>
                  <a:pt x="1394" y="444"/>
                </a:cubicBezTo>
                <a:cubicBezTo>
                  <a:pt x="1309" y="243"/>
                  <a:pt x="1115" y="93"/>
                  <a:pt x="874" y="42"/>
                </a:cubicBezTo>
                <a:cubicBezTo>
                  <a:pt x="675" y="0"/>
                  <a:pt x="472" y="34"/>
                  <a:pt x="305" y="138"/>
                </a:cubicBezTo>
                <a:cubicBezTo>
                  <a:pt x="199" y="204"/>
                  <a:pt x="118" y="289"/>
                  <a:pt x="71" y="383"/>
                </a:cubicBezTo>
                <a:cubicBezTo>
                  <a:pt x="18" y="489"/>
                  <a:pt x="0" y="624"/>
                  <a:pt x="18" y="775"/>
                </a:cubicBezTo>
                <a:cubicBezTo>
                  <a:pt x="30" y="861"/>
                  <a:pt x="52" y="946"/>
                  <a:pt x="86" y="1025"/>
                </a:cubicBezTo>
                <a:cubicBezTo>
                  <a:pt x="86" y="1026"/>
                  <a:pt x="86" y="1026"/>
                  <a:pt x="86" y="1026"/>
                </a:cubicBezTo>
                <a:cubicBezTo>
                  <a:pt x="159" y="1199"/>
                  <a:pt x="277" y="1333"/>
                  <a:pt x="426" y="1412"/>
                </a:cubicBezTo>
                <a:cubicBezTo>
                  <a:pt x="601" y="1505"/>
                  <a:pt x="797" y="1512"/>
                  <a:pt x="978" y="1433"/>
                </a:cubicBezTo>
                <a:cubicBezTo>
                  <a:pt x="1190" y="1342"/>
                  <a:pt x="1353" y="1152"/>
                  <a:pt x="1414" y="926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00" y="2973600"/>
            <a:ext cx="4284000" cy="1044000"/>
          </a:xfrm>
        </p:spPr>
        <p:txBody>
          <a:bodyPr anchor="ctr" anchorCtr="0"/>
          <a:lstStyle>
            <a:lvl1pPr algn="ctr">
              <a:lnSpc>
                <a:spcPts val="3600"/>
              </a:lnSpc>
              <a:defRPr sz="3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550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and Image  Option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418050"/>
            <a:ext cx="3681163" cy="1144958"/>
          </a:xfrm>
        </p:spPr>
        <p:txBody>
          <a:bodyPr anchor="t" anchorCtr="0"/>
          <a:lstStyle>
            <a:lvl1pPr>
              <a:lnSpc>
                <a:spcPts val="4000"/>
              </a:lnSpc>
              <a:defRPr sz="3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999" y="1695449"/>
            <a:ext cx="3681163" cy="3124201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 kern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lnSpc>
                <a:spcPts val="1600"/>
              </a:lnSpc>
              <a:spcBef>
                <a:spcPts val="1701"/>
              </a:spcBef>
              <a:spcAft>
                <a:spcPts val="0"/>
              </a:spcAft>
              <a:buNone/>
              <a:defRPr sz="1200" i="1">
                <a:solidFill>
                  <a:srgbClr val="000000"/>
                </a:solidFill>
              </a:defRPr>
            </a:lvl2pPr>
            <a:lvl3pPr marL="658800" indent="-2556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4581525" y="0"/>
            <a:ext cx="4562475" cy="6858000"/>
          </a:xfrm>
          <a:solidFill>
            <a:srgbClr val="BBBBBB"/>
          </a:solidFill>
        </p:spPr>
        <p:txBody>
          <a:bodyPr vert="horz" lIns="0" tIns="2592000" rIns="0" bIns="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100" dirty="0"/>
            </a:lvl1pPr>
          </a:lstStyle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mtClean="0"/>
              <a:t>Insert photographic image</a:t>
            </a:r>
            <a:endParaRPr lang="en-US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5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7" y="417599"/>
            <a:ext cx="5983288" cy="9063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899" y="1704975"/>
            <a:ext cx="6001130" cy="42851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  <a:endParaRPr lang="en-US" dirty="0" smtClean="0"/>
          </a:p>
          <a:p>
            <a:pPr lvl="2"/>
            <a:r>
              <a:rPr lang="en-US" smtClean="0"/>
              <a:t>Third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465042" y="6504780"/>
            <a:ext cx="0" cy="8640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7765" y="6489578"/>
            <a:ext cx="433138" cy="125534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1">
                <a:solidFill>
                  <a:schemeClr val="tx2"/>
                </a:solidFill>
                <a:latin typeface="+mn-lt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0" y="6376789"/>
            <a:ext cx="918000" cy="2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658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718" r:id="rId9"/>
    <p:sldLayoutId id="2147483719" r:id="rId10"/>
    <p:sldLayoutId id="2147483720" r:id="rId11"/>
    <p:sldLayoutId id="2147483721" r:id="rId12"/>
    <p:sldLayoutId id="2147483728" r:id="rId13"/>
    <p:sldLayoutId id="2147483723" r:id="rId14"/>
    <p:sldLayoutId id="2147483676" r:id="rId15"/>
    <p:sldLayoutId id="2147483691" r:id="rId16"/>
    <p:sldLayoutId id="2147483729" r:id="rId17"/>
    <p:sldLayoutId id="2147483730" r:id="rId18"/>
    <p:sldLayoutId id="2147483726" r:id="rId19"/>
    <p:sldLayoutId id="2147483731" r:id="rId20"/>
    <p:sldLayoutId id="2147483732" r:id="rId21"/>
    <p:sldLayoutId id="2147483682" r:id="rId22"/>
    <p:sldLayoutId id="2147483695" r:id="rId23"/>
    <p:sldLayoutId id="2147483698" r:id="rId24"/>
    <p:sldLayoutId id="2147483694" r:id="rId25"/>
    <p:sldLayoutId id="2147483654" r:id="rId26"/>
    <p:sldLayoutId id="2147483727" r:id="rId27"/>
    <p:sldLayoutId id="2147483733" r:id="rId28"/>
    <p:sldLayoutId id="2147483663" r:id="rId29"/>
    <p:sldLayoutId id="2147483734" r:id="rId30"/>
    <p:sldLayoutId id="2147483735" r:id="rId31"/>
    <p:sldLayoutId id="2147483736" r:id="rId3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3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Font typeface="Arial" pitchFamily="34" charset="0"/>
        <a:buNone/>
        <a:defRPr sz="1600" b="0" i="0" kern="1200">
          <a:solidFill>
            <a:schemeClr val="bg2"/>
          </a:solidFill>
          <a:latin typeface="+mn-lt"/>
          <a:ea typeface="Lato Medium" panose="020F0502020204030203" pitchFamily="34" charset="0"/>
          <a:cs typeface="Lato Medium" panose="020F0502020204030203" pitchFamily="34" charset="0"/>
        </a:defRPr>
      </a:lvl1pPr>
      <a:lvl2pPr marL="180975" indent="-180975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Char char="•"/>
        <a:defRPr sz="1600" b="0" i="0" u="none" kern="1200">
          <a:solidFill>
            <a:schemeClr val="bg2"/>
          </a:solidFill>
          <a:latin typeface="+mn-lt"/>
          <a:ea typeface="+mn-ea"/>
          <a:cs typeface="+mn-cs"/>
        </a:defRPr>
      </a:lvl2pPr>
      <a:lvl3pPr marL="352425" indent="-171450" algn="l" defTabSz="914400" rtl="0" eaLnBrk="1" latinLnBrk="0" hangingPunct="1">
        <a:lnSpc>
          <a:spcPts val="1900"/>
        </a:lnSpc>
        <a:spcBef>
          <a:spcPts val="0"/>
        </a:spcBef>
        <a:spcAft>
          <a:spcPts val="0"/>
        </a:spcAft>
        <a:buClr>
          <a:schemeClr val="accent4"/>
        </a:buClr>
        <a:buFont typeface="Arial" panose="020B0604020202020204" pitchFamily="34" charset="0"/>
        <a:buChar char="‒"/>
        <a:defRPr sz="1600" b="0" i="0" kern="1200">
          <a:solidFill>
            <a:schemeClr val="bg2"/>
          </a:solidFill>
          <a:latin typeface="+mn-lt"/>
          <a:ea typeface="+mn-ea"/>
          <a:cs typeface="+mn-cs"/>
        </a:defRPr>
      </a:lvl3pPr>
      <a:lvl4pPr marL="781050" indent="0" algn="l" defTabSz="914400" rtl="0" eaLnBrk="1" latinLnBrk="0" hangingPunct="1">
        <a:lnSpc>
          <a:spcPts val="1500"/>
        </a:lnSpc>
        <a:spcBef>
          <a:spcPts val="0"/>
        </a:spcBef>
        <a:spcAft>
          <a:spcPts val="850"/>
        </a:spcAft>
        <a:buClr>
          <a:schemeClr val="tx1"/>
        </a:buClr>
        <a:buFont typeface="Arial" pitchFamily="34" charset="0"/>
        <a:buNone/>
        <a:defRPr sz="12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Teaching 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38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85728"/>
            <a:ext cx="8529612" cy="1143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Presenting 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85720" y="1447800"/>
            <a:ext cx="840108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How </a:t>
            </a:r>
            <a:r>
              <a:rPr lang="en-GB" sz="2000" dirty="0" smtClean="0"/>
              <a:t>many language items to present?</a:t>
            </a:r>
          </a:p>
          <a:p>
            <a:r>
              <a:rPr lang="en-GB" sz="2000" dirty="0" smtClean="0"/>
              <a:t>The level of the learners</a:t>
            </a:r>
          </a:p>
          <a:p>
            <a:r>
              <a:rPr lang="en-GB" sz="2000" dirty="0" smtClean="0"/>
              <a:t>The learner’s likely familiarity with the words</a:t>
            </a:r>
          </a:p>
          <a:p>
            <a:r>
              <a:rPr lang="en-GB" sz="2000" dirty="0" smtClean="0"/>
              <a:t>The difficulty of the items</a:t>
            </a:r>
          </a:p>
          <a:p>
            <a:r>
              <a:rPr lang="en-GB" sz="2000" dirty="0" smtClean="0"/>
              <a:t>The ‘</a:t>
            </a:r>
            <a:r>
              <a:rPr lang="en-GB" sz="2000" dirty="0" err="1" smtClean="0"/>
              <a:t>teachability</a:t>
            </a:r>
            <a:r>
              <a:rPr lang="en-GB" sz="2000" dirty="0" smtClean="0"/>
              <a:t>’ of the items</a:t>
            </a:r>
          </a:p>
          <a:p>
            <a:r>
              <a:rPr lang="en-GB" sz="2000" dirty="0" smtClean="0"/>
              <a:t>Whether the items are being learned for production or only recognition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855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81645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Presenting 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r>
              <a:rPr lang="en-GB" sz="2400" b="1" i="1" dirty="0" smtClean="0">
                <a:solidFill>
                  <a:schemeClr val="tx1"/>
                </a:solidFill>
              </a:rPr>
              <a:t>Means </a:t>
            </a:r>
            <a:r>
              <a:rPr lang="en-GB" sz="2400" b="1" i="1" dirty="0" smtClean="0">
                <a:solidFill>
                  <a:schemeClr val="tx1"/>
                </a:solidFill>
              </a:rPr>
              <a:t>of </a:t>
            </a:r>
            <a:r>
              <a:rPr lang="en-GB" sz="2400" b="1" i="1" dirty="0" smtClean="0">
                <a:solidFill>
                  <a:schemeClr val="tx1"/>
                </a:solidFill>
              </a:rPr>
              <a:t>presentation</a:t>
            </a:r>
          </a:p>
          <a:p>
            <a:pPr>
              <a:buNone/>
            </a:pPr>
            <a:endParaRPr lang="en-GB" sz="2400" b="1" i="1" dirty="0" smtClean="0">
              <a:solidFill>
                <a:schemeClr val="tx1"/>
              </a:solidFill>
            </a:endParaRPr>
          </a:p>
          <a:p>
            <a:r>
              <a:rPr lang="en-GB" sz="2000" dirty="0" smtClean="0"/>
              <a:t>Translation</a:t>
            </a:r>
          </a:p>
          <a:p>
            <a:r>
              <a:rPr lang="en-GB" sz="2000" dirty="0" err="1" smtClean="0"/>
              <a:t>Realia</a:t>
            </a:r>
            <a:endParaRPr lang="en-GB" sz="2000" dirty="0" smtClean="0"/>
          </a:p>
          <a:p>
            <a:r>
              <a:rPr lang="en-GB" sz="2000" dirty="0" smtClean="0"/>
              <a:t>Pictures</a:t>
            </a:r>
          </a:p>
          <a:p>
            <a:r>
              <a:rPr lang="en-GB" sz="2000" dirty="0" smtClean="0"/>
              <a:t>Actions/gestures</a:t>
            </a:r>
          </a:p>
          <a:p>
            <a:r>
              <a:rPr lang="en-GB" sz="2000" dirty="0" smtClean="0"/>
              <a:t>Definitions</a:t>
            </a:r>
          </a:p>
          <a:p>
            <a:r>
              <a:rPr lang="en-GB" sz="2000" dirty="0" smtClean="0"/>
              <a:t>Situations</a:t>
            </a:r>
          </a:p>
        </p:txBody>
      </p:sp>
    </p:spTree>
    <p:extLst>
      <p:ext uri="{BB962C8B-B14F-4D97-AF65-F5344CB8AC3E}">
        <p14:creationId xmlns:p14="http://schemas.microsoft.com/office/powerpoint/2010/main" val="412413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82788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Practising 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r>
              <a:rPr lang="en-GB" sz="2000" dirty="0" smtClean="0"/>
              <a:t>Decision </a:t>
            </a:r>
            <a:r>
              <a:rPr lang="en-GB" sz="2000" dirty="0" smtClean="0"/>
              <a:t>Making Tasks</a:t>
            </a:r>
          </a:p>
          <a:p>
            <a:r>
              <a:rPr lang="en-GB" sz="2000" dirty="0" smtClean="0"/>
              <a:t>Identifying</a:t>
            </a:r>
          </a:p>
          <a:p>
            <a:r>
              <a:rPr lang="en-GB" sz="2000" dirty="0" smtClean="0"/>
              <a:t>Selecting</a:t>
            </a:r>
          </a:p>
          <a:p>
            <a:r>
              <a:rPr lang="en-GB" sz="2000" dirty="0" smtClean="0"/>
              <a:t>Matching</a:t>
            </a:r>
          </a:p>
          <a:p>
            <a:r>
              <a:rPr lang="en-GB" sz="2000" dirty="0" smtClean="0"/>
              <a:t>Sorting</a:t>
            </a:r>
          </a:p>
          <a:p>
            <a:r>
              <a:rPr lang="en-GB" sz="2000" dirty="0" smtClean="0"/>
              <a:t>Ranking and Sequencing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633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Word Race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10 things that are green</a:t>
            </a:r>
          </a:p>
          <a:p>
            <a:r>
              <a:rPr lang="en-GB" dirty="0" smtClean="0"/>
              <a:t>8 things that melt</a:t>
            </a:r>
          </a:p>
          <a:p>
            <a:r>
              <a:rPr lang="en-GB" dirty="0" smtClean="0"/>
              <a:t>6 things that make a lot of noise</a:t>
            </a:r>
          </a:p>
          <a:p>
            <a:r>
              <a:rPr lang="en-GB" dirty="0" smtClean="0"/>
              <a:t>4 things that you grow out of</a:t>
            </a:r>
          </a:p>
          <a:p>
            <a:r>
              <a:rPr lang="en-GB" dirty="0" smtClean="0"/>
              <a:t>2 things that you use only once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FFFF00"/>
                </a:solidFill>
              </a:rPr>
              <a:t>Yghrt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Tst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Cff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Mrmld</a:t>
            </a:r>
            <a:r>
              <a:rPr lang="en-GB" dirty="0" smtClean="0">
                <a:solidFill>
                  <a:srgbClr val="FFFF00"/>
                </a:solidFill>
              </a:rPr>
              <a:t> </a:t>
            </a:r>
            <a:r>
              <a:rPr lang="en-GB" dirty="0" err="1" smtClean="0">
                <a:solidFill>
                  <a:srgbClr val="FFFF00"/>
                </a:solidFill>
              </a:rPr>
              <a:t>Ppl</a:t>
            </a:r>
            <a:endParaRPr lang="en-GB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0000"/>
                </a:solidFill>
              </a:rPr>
              <a:t>Yoghurt Toast Coffee Marmalade Apple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0070C0"/>
                </a:solidFill>
              </a:rPr>
              <a:t>Peter combs his hair</a:t>
            </a:r>
          </a:p>
          <a:p>
            <a:pPr>
              <a:buFontTx/>
              <a:buChar char="-"/>
            </a:pPr>
            <a:r>
              <a:rPr lang="en-GB" dirty="0" smtClean="0">
                <a:solidFill>
                  <a:srgbClr val="FFFF00"/>
                </a:solidFill>
              </a:rPr>
              <a:t>Chips, Chops ,Cream, Ham, Ice, Pies, Meat, Tea, Mash   </a:t>
            </a:r>
          </a:p>
          <a:p>
            <a:pPr>
              <a:buFontTx/>
              <a:buChar char="-"/>
            </a:pPr>
            <a:endParaRPr lang="en-GB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91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Contrived Lists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What kinds of fruit do you like?</a:t>
            </a:r>
          </a:p>
          <a:p>
            <a:r>
              <a:rPr lang="en-GB" dirty="0" smtClean="0"/>
              <a:t>When do you eat crisps</a:t>
            </a:r>
          </a:p>
          <a:p>
            <a:r>
              <a:rPr lang="en-GB" dirty="0" smtClean="0"/>
              <a:t>What are your favourite biscuits?</a:t>
            </a:r>
          </a:p>
          <a:p>
            <a:r>
              <a:rPr lang="en-GB" dirty="0" smtClean="0"/>
              <a:t>What flavour ice-cream do you like best?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When do you eat cereal?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What is your favourite kind of pizza?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What kind of juice do you like?</a:t>
            </a:r>
          </a:p>
          <a:p>
            <a:r>
              <a:rPr lang="en-GB" dirty="0" smtClean="0">
                <a:solidFill>
                  <a:srgbClr val="FFFF00"/>
                </a:solidFill>
              </a:rPr>
              <a:t>How often do you eat fish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2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79740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Practising Vocabulary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23887" y="1804974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/>
              <a:t>Production Tasks</a:t>
            </a:r>
          </a:p>
          <a:p>
            <a:r>
              <a:rPr lang="en-GB" sz="2000" dirty="0" smtClean="0"/>
              <a:t>Completion – open/closed gap-fills</a:t>
            </a:r>
          </a:p>
          <a:p>
            <a:r>
              <a:rPr lang="en-GB" sz="2000" dirty="0" smtClean="0"/>
              <a:t>Text creation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230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75549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GB" sz="2000" dirty="0" smtClean="0"/>
          </a:p>
          <a:p>
            <a:r>
              <a:rPr lang="en-GB" sz="2000" dirty="0" smtClean="0"/>
              <a:t>Topic </a:t>
            </a:r>
            <a:r>
              <a:rPr lang="en-GB" sz="2000" dirty="0" smtClean="0"/>
              <a:t>Race</a:t>
            </a:r>
          </a:p>
          <a:p>
            <a:r>
              <a:rPr lang="en-GB" sz="2000" dirty="0" smtClean="0"/>
              <a:t>Stop</a:t>
            </a:r>
          </a:p>
          <a:p>
            <a:r>
              <a:rPr lang="en-GB" sz="2000" dirty="0" smtClean="0"/>
              <a:t>Board Race</a:t>
            </a:r>
          </a:p>
          <a:p>
            <a:r>
              <a:rPr lang="en-GB" sz="2000" dirty="0" smtClean="0"/>
              <a:t>Change a word</a:t>
            </a:r>
          </a:p>
          <a:p>
            <a:r>
              <a:rPr lang="en-GB" sz="2000" dirty="0" smtClean="0"/>
              <a:t>Preposition Race</a:t>
            </a:r>
          </a:p>
          <a:p>
            <a:r>
              <a:rPr lang="en-GB" sz="2000" dirty="0" smtClean="0"/>
              <a:t>Ring the </a:t>
            </a:r>
            <a:r>
              <a:rPr lang="en-GB" sz="2000" dirty="0" smtClean="0"/>
              <a:t>bell</a:t>
            </a:r>
          </a:p>
          <a:p>
            <a:r>
              <a:rPr lang="en-GB" sz="2000" dirty="0" smtClean="0"/>
              <a:t>Word Race</a:t>
            </a:r>
          </a:p>
          <a:p>
            <a:r>
              <a:rPr lang="en-GB" sz="2000" dirty="0" smtClean="0"/>
              <a:t>Contrived Lists</a:t>
            </a:r>
            <a:endParaRPr lang="en-GB" sz="2000" dirty="0" smtClean="0"/>
          </a:p>
          <a:p>
            <a:endParaRPr lang="en-GB" sz="2000" dirty="0" smtClean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004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7412037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Games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r>
              <a:rPr lang="en-GB" sz="2000" dirty="0" smtClean="0"/>
              <a:t>Gap </a:t>
            </a:r>
            <a:r>
              <a:rPr lang="en-GB" sz="2000" dirty="0" smtClean="0"/>
              <a:t>words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Have you got a ....... ?I’ </a:t>
            </a:r>
            <a:r>
              <a:rPr lang="en-GB" sz="2000" dirty="0" err="1" smtClean="0"/>
              <a:t>m</a:t>
            </a:r>
            <a:r>
              <a:rPr lang="en-GB" sz="2000" dirty="0" smtClean="0"/>
              <a:t> hungry.</a:t>
            </a:r>
          </a:p>
          <a:p>
            <a:r>
              <a:rPr lang="en-GB" sz="2000" dirty="0" smtClean="0"/>
              <a:t>Have you got a........ ?My car broke down.</a:t>
            </a:r>
          </a:p>
          <a:p>
            <a:r>
              <a:rPr lang="en-GB" sz="2000" dirty="0" smtClean="0"/>
              <a:t>Have you got some........  For my back?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455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417599"/>
            <a:ext cx="83550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Warmers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endParaRPr lang="en-GB" sz="2000" dirty="0" smtClean="0"/>
          </a:p>
          <a:p>
            <a:pPr algn="ctr">
              <a:buNone/>
            </a:pPr>
            <a:endParaRPr lang="en-GB" sz="2000" dirty="0"/>
          </a:p>
          <a:p>
            <a:pPr algn="ctr">
              <a:buNone/>
            </a:pPr>
            <a:r>
              <a:rPr lang="en-GB" sz="2000" dirty="0" smtClean="0"/>
              <a:t>Sentence </a:t>
            </a:r>
            <a:r>
              <a:rPr lang="en-GB" sz="2000" dirty="0" smtClean="0"/>
              <a:t>Machine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sz="2000" dirty="0" smtClean="0"/>
              <a:t>It’s got.....</a:t>
            </a:r>
          </a:p>
          <a:p>
            <a:r>
              <a:rPr lang="en-GB" sz="2000" dirty="0" smtClean="0"/>
              <a:t>You can.....</a:t>
            </a:r>
          </a:p>
          <a:p>
            <a:r>
              <a:rPr lang="en-GB" sz="2000" dirty="0" smtClean="0"/>
              <a:t>You must.....</a:t>
            </a:r>
          </a:p>
          <a:p>
            <a:r>
              <a:rPr lang="en-GB" sz="2000" dirty="0" smtClean="0"/>
              <a:t>You shouldn’t...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0328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1447800"/>
          <a:ext cx="777240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72400"/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________  is a __________  from __________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name                  job                         country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s/he eats __________  and drinks ___________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</a:t>
                      </a:r>
                      <a:r>
                        <a:rPr kumimoji="0" lang="en-US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food                                 drink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and likes ___________</a:t>
                      </a:r>
                      <a:r>
                        <a:rPr kumimoji="0" lang="en-US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in his/her free time.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</a:t>
                      </a:r>
                      <a:r>
                        <a:rPr kumimoji="0" lang="en-US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Activity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S/he has a ________ __________ as a pet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</a:t>
                      </a:r>
                      <a:r>
                        <a:rPr kumimoji="0" lang="en-US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Adjective   Animal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kumimoji="0" lang="en-GB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53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13521333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570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8269287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Learner Autonomy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/>
          <a:lstStyle/>
          <a:p>
            <a:endParaRPr lang="en-GB" sz="2000" dirty="0" smtClean="0"/>
          </a:p>
          <a:p>
            <a:r>
              <a:rPr lang="en-GB" sz="2000" dirty="0" smtClean="0"/>
              <a:t>Recording Vocabulary</a:t>
            </a:r>
          </a:p>
          <a:p>
            <a:r>
              <a:rPr lang="en-GB" sz="2000" dirty="0" smtClean="0"/>
              <a:t>Recycling Vocabulary</a:t>
            </a:r>
          </a:p>
          <a:p>
            <a:r>
              <a:rPr lang="en-GB" sz="2000" dirty="0" smtClean="0"/>
              <a:t>Prompt Cards</a:t>
            </a:r>
          </a:p>
          <a:p>
            <a:r>
              <a:rPr lang="en-GB" sz="2000" dirty="0" smtClean="0"/>
              <a:t>Class Diary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9126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mtClean="0"/>
              <a:t>Complain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12648" y="1600200"/>
            <a:ext cx="8153400" cy="525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Complains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Complaint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Complaints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Complainant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Complainants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Complaining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Complained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Complainer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Complainers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Uncomplaining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Complainingly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600" dirty="0" smtClean="0"/>
              <a:t>Uncomplainingly</a:t>
            </a:r>
          </a:p>
          <a:p>
            <a:pPr marL="514350" indent="-514350" fontAlgn="auto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dirty="0" smtClean="0"/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48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Suffixes </a:t>
            </a:r>
            <a:r>
              <a:rPr lang="en-GB" dirty="0" smtClean="0"/>
              <a:t>Grid</a:t>
            </a:r>
            <a:endParaRPr lang="en-GB" dirty="0" smtClean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</p:nvPr>
        </p:nvGraphicFramePr>
        <p:xfrm>
          <a:off x="1371600" y="1719263"/>
          <a:ext cx="434340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8268"/>
                <a:gridCol w="1253532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  -</a:t>
                      </a:r>
                      <a:r>
                        <a:rPr lang="en-GB" sz="3600" dirty="0" err="1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-or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en-GB" sz="3600" dirty="0" err="1" smtClean="0">
                          <a:solidFill>
                            <a:schemeClr val="tx1"/>
                          </a:solidFill>
                        </a:rPr>
                        <a:t>tion</a:t>
                      </a:r>
                      <a:endParaRPr lang="en-GB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-able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</a:t>
                      </a:r>
                      <a:r>
                        <a:rPr lang="en-GB" sz="3600" b="1" dirty="0" err="1" smtClean="0"/>
                        <a:t>ing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-ed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</a:t>
                      </a:r>
                      <a:r>
                        <a:rPr lang="en-GB" sz="3600" b="1" dirty="0" err="1" smtClean="0"/>
                        <a:t>ful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-less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-ant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</a:t>
                      </a:r>
                      <a:r>
                        <a:rPr lang="en-GB" sz="3600" b="1" dirty="0" err="1" smtClean="0"/>
                        <a:t>ly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</a:t>
                      </a:r>
                      <a:r>
                        <a:rPr lang="en-GB" sz="3600" b="1" dirty="0" err="1" smtClean="0"/>
                        <a:t>ive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/>
                        <a:t>-</a:t>
                      </a:r>
                      <a:r>
                        <a:rPr lang="en-GB" sz="3600" b="1" dirty="0" err="1" smtClean="0"/>
                        <a:t>ist</a:t>
                      </a:r>
                      <a:endParaRPr lang="en-GB" sz="36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370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14325" y="766745"/>
            <a:ext cx="2757478" cy="5569130"/>
          </a:xfrm>
          <a:solidFill>
            <a:srgbClr val="FFFF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Nouns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Pronouns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Verbs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Adjectives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Adverbs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Prepositions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Conjunctions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>
                <a:solidFill>
                  <a:srgbClr val="002060"/>
                </a:solidFill>
              </a:rPr>
              <a:t>Determiners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05141" y="785795"/>
            <a:ext cx="5400684" cy="5569130"/>
          </a:xfr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bits, pieces, record, </a:t>
            </a:r>
            <a:r>
              <a:rPr lang="en-GB" sz="2000" dirty="0" smtClean="0">
                <a:solidFill>
                  <a:schemeClr val="tx1"/>
                </a:solidFill>
              </a:rPr>
              <a:t>player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I, </a:t>
            </a:r>
            <a:r>
              <a:rPr lang="en-GB" sz="2000" dirty="0" smtClean="0">
                <a:solidFill>
                  <a:schemeClr val="tx1"/>
                </a:solidFill>
              </a:rPr>
              <a:t>them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like, looking,  doing , to </a:t>
            </a:r>
            <a:r>
              <a:rPr lang="en-GB" sz="2000" dirty="0" smtClean="0">
                <a:solidFill>
                  <a:schemeClr val="tx1"/>
                </a:solidFill>
              </a:rPr>
              <a:t>look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old, second-hand, </a:t>
            </a:r>
            <a:r>
              <a:rPr lang="en-GB" sz="2000" dirty="0" smtClean="0">
                <a:solidFill>
                  <a:schemeClr val="tx1"/>
                </a:solidFill>
              </a:rPr>
              <a:t>new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Up</a:t>
            </a: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 for, like 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this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55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59186277"/>
              </p:ext>
            </p:extLst>
          </p:nvPr>
        </p:nvGraphicFramePr>
        <p:xfrm>
          <a:off x="914400" y="274638"/>
          <a:ext cx="7772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857224" y="1357298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580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81645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Compounds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92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83169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Types of Nouns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58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17599"/>
            <a:ext cx="8431212" cy="109687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GB" dirty="0" smtClean="0"/>
              <a:t>Other considerations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72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14282" y="285728"/>
          <a:ext cx="8929718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47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38594&quot;&gt;&lt;object type=&quot;3&quot; unique_id=&quot;38600&quot;&gt;&lt;property id=&quot;20148&quot; value=&quot;5&quot;/&gt;&lt;property id=&quot;20300&quot; value=&quot;Slide 1 - &amp;quot;Teaching Vocabulary&amp;quot;&quot;/&gt;&lt;property id=&quot;20307&quot; value=&quot;374&quot;/&gt;&lt;/object&gt;&lt;object type=&quot;3&quot; unique_id=&quot;40152&quot;&gt;&lt;property id=&quot;20148&quot; value=&quot;5&quot;/&gt;&lt;property id=&quot;20300&quot; value=&quot;Slide 2&quot;/&gt;&lt;property id=&quot;20307&quot; value=&quot;375&quot;/&gt;&lt;/object&gt;&lt;object type=&quot;3&quot; unique_id=&quot;40153&quot;&gt;&lt;property id=&quot;20148&quot; value=&quot;5&quot;/&gt;&lt;property id=&quot;20300&quot; value=&quot;Slide 3&quot;/&gt;&lt;property id=&quot;20307&quot; value=&quot;376&quot;/&gt;&lt;/object&gt;&lt;object type=&quot;3&quot; unique_id=&quot;40154&quot;&gt;&lt;property id=&quot;20148&quot; value=&quot;5&quot;/&gt;&lt;property id=&quot;20300&quot; value=&quot;Slide 4&quot;/&gt;&lt;property id=&quot;20307&quot; value=&quot;377&quot;/&gt;&lt;/object&gt;&lt;object type=&quot;3&quot; unique_id=&quot;40155&quot;&gt;&lt;property id=&quot;20148&quot; value=&quot;5&quot;/&gt;&lt;property id=&quot;20300&quot; value=&quot;Slide 5&quot;/&gt;&lt;property id=&quot;20307&quot; value=&quot;378&quot;/&gt;&lt;/object&gt;&lt;object type=&quot;3&quot; unique_id=&quot;40156&quot;&gt;&lt;property id=&quot;20148&quot; value=&quot;5&quot;/&gt;&lt;property id=&quot;20300&quot; value=&quot;Slide 6 - &amp;quot;Compounds&amp;quot;&quot;/&gt;&lt;property id=&quot;20307&quot; value=&quot;379&quot;/&gt;&lt;/object&gt;&lt;object type=&quot;3&quot; unique_id=&quot;40157&quot;&gt;&lt;property id=&quot;20148&quot; value=&quot;5&quot;/&gt;&lt;property id=&quot;20300&quot; value=&quot;Slide 7 - &amp;quot;Types of Nouns&amp;quot;&quot;/&gt;&lt;property id=&quot;20307&quot; value=&quot;380&quot;/&gt;&lt;/object&gt;&lt;object type=&quot;3&quot; unique_id=&quot;40158&quot;&gt;&lt;property id=&quot;20148&quot; value=&quot;5&quot;/&gt;&lt;property id=&quot;20300&quot; value=&quot;Slide 8 - &amp;quot;Other considerations&amp;quot;&quot;/&gt;&lt;property id=&quot;20307&quot; value=&quot;381&quot;/&gt;&lt;/object&gt;&lt;object type=&quot;3&quot; unique_id=&quot;40159&quot;&gt;&lt;property id=&quot;20148&quot; value=&quot;5&quot;/&gt;&lt;property id=&quot;20300&quot; value=&quot;Slide 9&quot;/&gt;&lt;property id=&quot;20307&quot; value=&quot;382&quot;/&gt;&lt;/object&gt;&lt;object type=&quot;3&quot; unique_id=&quot;40160&quot;&gt;&lt;property id=&quot;20148&quot; value=&quot;5&quot;/&gt;&lt;property id=&quot;20300&quot; value=&quot;Slide 10 - &amp;quot;Presenting Vocabulary&amp;quot;&quot;/&gt;&lt;property id=&quot;20307&quot; value=&quot;383&quot;/&gt;&lt;/object&gt;&lt;object type=&quot;3&quot; unique_id=&quot;40161&quot;&gt;&lt;property id=&quot;20148&quot; value=&quot;5&quot;/&gt;&lt;property id=&quot;20300&quot; value=&quot;Slide 11 - &amp;quot;Presenting Vocabulary&amp;quot;&quot;/&gt;&lt;property id=&quot;20307&quot; value=&quot;384&quot;/&gt;&lt;/object&gt;&lt;object type=&quot;3&quot; unique_id=&quot;40162&quot;&gt;&lt;property id=&quot;20148&quot; value=&quot;5&quot;/&gt;&lt;property id=&quot;20300&quot; value=&quot;Slide 12 - &amp;quot;Practising Vocabulary&amp;quot;&quot;/&gt;&lt;property id=&quot;20307&quot; value=&quot;385&quot;/&gt;&lt;/object&gt;&lt;object type=&quot;3&quot; unique_id=&quot;40163&quot;&gt;&lt;property id=&quot;20148&quot; value=&quot;5&quot;/&gt;&lt;property id=&quot;20300&quot; value=&quot;Slide 13 - &amp;quot;Word Race&amp;quot;&quot;/&gt;&lt;property id=&quot;20307&quot; value=&quot;397&quot;/&gt;&lt;/object&gt;&lt;object type=&quot;3&quot; unique_id=&quot;40164&quot;&gt;&lt;property id=&quot;20148&quot; value=&quot;5&quot;/&gt;&lt;property id=&quot;20300&quot; value=&quot;Slide 14 - &amp;quot;Contrived Lists&amp;quot;&quot;/&gt;&lt;property id=&quot;20307&quot; value=&quot;398&quot;/&gt;&lt;/object&gt;&lt;object type=&quot;3&quot; unique_id=&quot;40165&quot;&gt;&lt;property id=&quot;20148&quot; value=&quot;5&quot;/&gt;&lt;property id=&quot;20300&quot; value=&quot;Slide 15 - &amp;quot;Practising Vocabulary&amp;quot;&quot;/&gt;&lt;property id=&quot;20307&quot; value=&quot;388&quot;/&gt;&lt;/object&gt;&lt;object type=&quot;3&quot; unique_id=&quot;40166&quot;&gt;&lt;property id=&quot;20148&quot; value=&quot;5&quot;/&gt;&lt;property id=&quot;20300&quot; value=&quot;Slide 16 - &amp;quot;Games&amp;quot;&quot;/&gt;&lt;property id=&quot;20307&quot; value=&quot;389&quot;/&gt;&lt;/object&gt;&lt;object type=&quot;3&quot; unique_id=&quot;40167&quot;&gt;&lt;property id=&quot;20148&quot; value=&quot;5&quot;/&gt;&lt;property id=&quot;20300&quot; value=&quot;Slide 17 - &amp;quot;Games&amp;quot;&quot;/&gt;&lt;property id=&quot;20307&quot; value=&quot;390&quot;/&gt;&lt;/object&gt;&lt;object type=&quot;3&quot; unique_id=&quot;40168&quot;&gt;&lt;property id=&quot;20148&quot; value=&quot;5&quot;/&gt;&lt;property id=&quot;20300&quot; value=&quot;Slide 18 - &amp;quot;Warmers&amp;quot;&quot;/&gt;&lt;property id=&quot;20307&quot; value=&quot;391&quot;/&gt;&lt;/object&gt;&lt;object type=&quot;3&quot; unique_id=&quot;40169&quot;&gt;&lt;property id=&quot;20148&quot; value=&quot;5&quot;/&gt;&lt;property id=&quot;20300&quot; value=&quot;Slide 19&quot;/&gt;&lt;property id=&quot;20307&quot; value=&quot;393&quot;/&gt;&lt;/object&gt;&lt;object type=&quot;3&quot; unique_id=&quot;40170&quot;&gt;&lt;property id=&quot;20148&quot; value=&quot;5&quot;/&gt;&lt;property id=&quot;20300&quot; value=&quot;Slide 20 - &amp;quot;Learner Autonomy&amp;quot;&quot;/&gt;&lt;property id=&quot;20307&quot; value=&quot;394&quot;/&gt;&lt;/object&gt;&lt;object type=&quot;3&quot; unique_id=&quot;40171&quot;&gt;&lt;property id=&quot;20148&quot; value=&quot;5&quot;/&gt;&lt;property id=&quot;20300&quot; value=&quot;Slide 21 - &amp;quot;Complain&amp;quot;&quot;/&gt;&lt;property id=&quot;20307&quot; value=&quot;395&quot;/&gt;&lt;/object&gt;&lt;object type=&quot;3&quot; unique_id=&quot;40172&quot;&gt;&lt;property id=&quot;20148&quot; value=&quot;5&quot;/&gt;&lt;property id=&quot;20300&quot; value=&quot;Slide 22 - &amp;quot;Suffixes Grid&amp;quot;&quot;/&gt;&lt;property id=&quot;20307&quot; value=&quot;396&quot;/&gt;&lt;/object&gt;&lt;/object&gt;&lt;object type=&quot;8&quot; unique_id=&quot;386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earson">
  <a:themeElements>
    <a:clrScheme name="Pearson">
      <a:dk1>
        <a:srgbClr val="007FA3"/>
      </a:dk1>
      <a:lt1>
        <a:srgbClr val="FFFFFF"/>
      </a:lt1>
      <a:dk2>
        <a:srgbClr val="003057"/>
      </a:dk2>
      <a:lt2>
        <a:srgbClr val="000000"/>
      </a:lt2>
      <a:accent1>
        <a:srgbClr val="007FA3"/>
      </a:accent1>
      <a:accent2>
        <a:srgbClr val="008638"/>
      </a:accent2>
      <a:accent3>
        <a:srgbClr val="D2DB0E"/>
      </a:accent3>
      <a:accent4>
        <a:srgbClr val="505759"/>
      </a:accent4>
      <a:accent5>
        <a:srgbClr val="005A70"/>
      </a:accent5>
      <a:accent6>
        <a:srgbClr val="D4EAE4"/>
      </a:accent6>
      <a:hlink>
        <a:srgbClr val="007FA3"/>
      </a:hlink>
      <a:folHlink>
        <a:srgbClr val="007FA3"/>
      </a:folHlink>
    </a:clrScheme>
    <a:fontScheme name="Pearson Rebran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20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2278</TotalTime>
  <Words>496</Words>
  <Application>Microsoft Office PowerPoint</Application>
  <PresentationFormat>On-screen Show (4:3)</PresentationFormat>
  <Paragraphs>191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Pearson</vt:lpstr>
      <vt:lpstr>Teaching Vocabulary</vt:lpstr>
      <vt:lpstr>PowerPoint Presentation</vt:lpstr>
      <vt:lpstr>PowerPoint Presentation</vt:lpstr>
      <vt:lpstr>PowerPoint Presentation</vt:lpstr>
      <vt:lpstr>PowerPoint Presentation</vt:lpstr>
      <vt:lpstr>Compounds</vt:lpstr>
      <vt:lpstr>Types of Nouns</vt:lpstr>
      <vt:lpstr>Other considerations</vt:lpstr>
      <vt:lpstr>PowerPoint Presentation</vt:lpstr>
      <vt:lpstr>Presenting Vocabulary</vt:lpstr>
      <vt:lpstr>Presenting Vocabulary</vt:lpstr>
      <vt:lpstr>Practising Vocabulary</vt:lpstr>
      <vt:lpstr>Word Race</vt:lpstr>
      <vt:lpstr>Contrived Lists</vt:lpstr>
      <vt:lpstr>Practising Vocabulary</vt:lpstr>
      <vt:lpstr>Games</vt:lpstr>
      <vt:lpstr>Games</vt:lpstr>
      <vt:lpstr>Warmers</vt:lpstr>
      <vt:lpstr>PowerPoint Presentation</vt:lpstr>
      <vt:lpstr>Learner Autonomy</vt:lpstr>
      <vt:lpstr>Complain</vt:lpstr>
      <vt:lpstr>Suffixes Grid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Architecture &amp; Visual Identity</dc:title>
  <dc:creator>Coulthard, Sue</dc:creator>
  <cp:lastModifiedBy>Phil Warwick</cp:lastModifiedBy>
  <cp:revision>192</cp:revision>
  <dcterms:created xsi:type="dcterms:W3CDTF">2015-06-15T13:50:26Z</dcterms:created>
  <dcterms:modified xsi:type="dcterms:W3CDTF">2016-11-21T13:35:22Z</dcterms:modified>
</cp:coreProperties>
</file>