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45" r:id="rId2"/>
    <p:sldId id="346" r:id="rId3"/>
    <p:sldId id="347" r:id="rId4"/>
    <p:sldId id="348" r:id="rId5"/>
    <p:sldId id="349" r:id="rId6"/>
    <p:sldId id="363" r:id="rId7"/>
    <p:sldId id="364" r:id="rId8"/>
    <p:sldId id="365" r:id="rId9"/>
    <p:sldId id="377" r:id="rId10"/>
    <p:sldId id="366" r:id="rId11"/>
    <p:sldId id="367" r:id="rId12"/>
    <p:sldId id="368" r:id="rId13"/>
    <p:sldId id="369" r:id="rId14"/>
    <p:sldId id="370" r:id="rId15"/>
    <p:sldId id="371" r:id="rId16"/>
    <p:sldId id="372" r:id="rId17"/>
    <p:sldId id="378" r:id="rId18"/>
    <p:sldId id="383" r:id="rId19"/>
    <p:sldId id="380" r:id="rId20"/>
    <p:sldId id="381" r:id="rId21"/>
    <p:sldId id="382" r:id="rId22"/>
    <p:sldId id="384" r:id="rId23"/>
    <p:sldId id="385" r:id="rId24"/>
    <p:sldId id="386" r:id="rId25"/>
    <p:sldId id="387" r:id="rId26"/>
    <p:sldId id="388" r:id="rId27"/>
    <p:sldId id="389" r:id="rId28"/>
    <p:sldId id="390" r:id="rId29"/>
    <p:sldId id="391" r:id="rId30"/>
    <p:sldId id="392" r:id="rId31"/>
    <p:sldId id="376" r:id="rId32"/>
  </p:sldIdLst>
  <p:sldSz cx="9144000" cy="6858000" type="screen4x3"/>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15:clr>
            <a:srgbClr val="A4A3A4"/>
          </p15:clr>
        </p15:guide>
        <p15:guide id="2" pos="5759">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ulthard, Sue" initials="CS"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404AC"/>
    <a:srgbClr val="00AC4A"/>
    <a:srgbClr val="CC0000"/>
    <a:srgbClr val="F907ED"/>
    <a:srgbClr val="E4A11C"/>
    <a:srgbClr val="993300"/>
    <a:srgbClr val="BBBBBB"/>
    <a:srgbClr val="505759"/>
    <a:srgbClr val="005A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7783" autoAdjust="0"/>
    <p:restoredTop sz="99822" autoAdjust="0"/>
  </p:normalViewPr>
  <p:slideViewPr>
    <p:cSldViewPr snapToGrid="0" showGuides="1">
      <p:cViewPr varScale="1">
        <p:scale>
          <a:sx n="25" d="100"/>
          <a:sy n="25" d="100"/>
        </p:scale>
        <p:origin x="-84" y="-594"/>
      </p:cViewPr>
      <p:guideLst>
        <p:guide orient="horz"/>
        <p:guide/>
      </p:guideLst>
    </p:cSldViewPr>
  </p:slideViewPr>
  <p:notesTextViewPr>
    <p:cViewPr>
      <p:scale>
        <a:sx n="1" d="1"/>
        <a:sy n="1" d="1"/>
      </p:scale>
      <p:origin x="0" y="0"/>
    </p:cViewPr>
  </p:notesTextViewPr>
  <p:sorterViewPr>
    <p:cViewPr>
      <p:scale>
        <a:sx n="100" d="100"/>
        <a:sy n="100" d="100"/>
      </p:scale>
      <p:origin x="0" y="594"/>
    </p:cViewPr>
  </p:sorterViewPr>
  <p:notesViewPr>
    <p:cSldViewPr snapToGrid="0" showGuides="1">
      <p:cViewPr varScale="1">
        <p:scale>
          <a:sx n="98" d="100"/>
          <a:sy n="98" d="100"/>
        </p:scale>
        <p:origin x="-70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6D849B4-7105-4D08-83A9-6BD2E46E6567}" type="datetimeFigureOut">
              <a:rPr lang="en-US" smtClean="0"/>
              <a:pPr/>
              <a:t>11/23/2016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69D0C52-4298-4CB9-8093-C292010200FF}" type="slidenum">
              <a:rPr lang="en-US" smtClean="0"/>
              <a:pPr/>
              <a:t>‹#›</a:t>
            </a:fld>
            <a:endParaRPr lang="en-US"/>
          </a:p>
        </p:txBody>
      </p:sp>
    </p:spTree>
    <p:extLst>
      <p:ext uri="{BB962C8B-B14F-4D97-AF65-F5344CB8AC3E}">
        <p14:creationId xmlns:p14="http://schemas.microsoft.com/office/powerpoint/2010/main" val="10956864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1124744" y="4343400"/>
            <a:ext cx="4608512"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Slide Number Placeholder 6"/>
          <p:cNvSpPr>
            <a:spLocks noGrp="1"/>
          </p:cNvSpPr>
          <p:nvPr>
            <p:ph type="sldNum" sz="quarter" idx="5"/>
          </p:nvPr>
        </p:nvSpPr>
        <p:spPr>
          <a:xfrm>
            <a:off x="6022876" y="8686800"/>
            <a:ext cx="835124" cy="457200"/>
          </a:xfrm>
          <a:prstGeom prst="rect">
            <a:avLst/>
          </a:prstGeom>
        </p:spPr>
        <p:txBody>
          <a:bodyPr vert="horz" lIns="91440" tIns="45720" rIns="91440" bIns="45720" rtlCol="0" anchor="b"/>
          <a:lstStyle>
            <a:lvl1pPr algn="r">
              <a:defRPr sz="1200">
                <a:latin typeface="Arial" panose="020B0604020202020204" pitchFamily="34" charset="0"/>
                <a:cs typeface="Arial" panose="020B0604020202020204" pitchFamily="34" charset="0"/>
              </a:defRPr>
            </a:lvl1pPr>
          </a:lstStyle>
          <a:p>
            <a:fld id="{49DD4D23-C98A-435E-AE88-9061F8349B02}" type="slidenum">
              <a:rPr lang="en-GB" smtClean="0"/>
              <a:pPr/>
              <a:t>‹#›</a:t>
            </a:fld>
            <a:endParaRPr lang="en-GB" dirty="0"/>
          </a:p>
        </p:txBody>
      </p:sp>
    </p:spTree>
    <p:extLst>
      <p:ext uri="{BB962C8B-B14F-4D97-AF65-F5344CB8AC3E}">
        <p14:creationId xmlns:p14="http://schemas.microsoft.com/office/powerpoint/2010/main" val="61003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DD4D23-C98A-435E-AE88-9061F8349B02}" type="slidenum">
              <a:rPr lang="en-GB" smtClean="0"/>
              <a:pPr/>
              <a:t>1</a:t>
            </a:fld>
            <a:endParaRPr lang="en-GB" dirty="0"/>
          </a:p>
        </p:txBody>
      </p:sp>
    </p:spTree>
    <p:extLst>
      <p:ext uri="{BB962C8B-B14F-4D97-AF65-F5344CB8AC3E}">
        <p14:creationId xmlns:p14="http://schemas.microsoft.com/office/powerpoint/2010/main" val="4077452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4DA32A-14F6-434A-A8A3-D26D80C585CA}" type="slidenum">
              <a:rPr lang="en-GB" altLang="en-GB"/>
              <a:pPr/>
              <a:t>17</a:t>
            </a:fld>
            <a:endParaRPr lang="en-GB" altLang="en-GB"/>
          </a:p>
        </p:txBody>
      </p:sp>
      <p:sp>
        <p:nvSpPr>
          <p:cNvPr id="224258" name="Rectangle 2"/>
          <p:cNvSpPr>
            <a:spLocks noGrp="1" noRot="1" noChangeAspect="1" noChangeArrowheads="1" noTextEdit="1"/>
          </p:cNvSpPr>
          <p:nvPr>
            <p:ph type="sldImg"/>
          </p:nvPr>
        </p:nvSpPr>
        <p:spPr>
          <a:xfrm>
            <a:off x="1143000" y="685800"/>
            <a:ext cx="4572000" cy="3429000"/>
          </a:xfrm>
          <a:ln/>
        </p:spPr>
      </p:sp>
      <p:sp>
        <p:nvSpPr>
          <p:cNvPr id="224259" name="Rectangle 3"/>
          <p:cNvSpPr>
            <a:spLocks noGrp="1" noChangeArrowheads="1"/>
          </p:cNvSpPr>
          <p:nvPr>
            <p:ph type="body" idx="1"/>
          </p:nvPr>
        </p:nvSpPr>
        <p:spPr/>
        <p:txBody>
          <a:bodyPr/>
          <a:lstStyle/>
          <a:p>
            <a:r>
              <a:rPr lang="en-US" altLang="en-US"/>
              <a:t>Prediction – what do you think the text is about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FF5354-6941-47EF-ABCD-0BABE041AE86}" type="slidenum">
              <a:rPr lang="en-GB" altLang="en-GB"/>
              <a:pPr/>
              <a:t>19</a:t>
            </a:fld>
            <a:endParaRPr lang="en-GB" altLang="en-GB"/>
          </a:p>
        </p:txBody>
      </p:sp>
      <p:sp>
        <p:nvSpPr>
          <p:cNvPr id="226306" name="Rectangle 2"/>
          <p:cNvSpPr>
            <a:spLocks noGrp="1" noRot="1" noChangeAspect="1" noChangeArrowheads="1" noTextEdit="1"/>
          </p:cNvSpPr>
          <p:nvPr>
            <p:ph type="sldImg"/>
          </p:nvPr>
        </p:nvSpPr>
        <p:spPr>
          <a:xfrm>
            <a:off x="1143000" y="685800"/>
            <a:ext cx="4572000" cy="3429000"/>
          </a:xfrm>
          <a:ln/>
        </p:spPr>
      </p:sp>
      <p:sp>
        <p:nvSpPr>
          <p:cNvPr id="226307" name="Rectangle 3"/>
          <p:cNvSpPr>
            <a:spLocks noGrp="1" noChangeArrowheads="1"/>
          </p:cNvSpPr>
          <p:nvPr>
            <p:ph type="body" idx="1"/>
          </p:nvPr>
        </p:nvSpPr>
        <p:spPr/>
        <p:txBody>
          <a:bodyPr/>
          <a:lstStyle/>
          <a:p>
            <a:r>
              <a:rPr lang="en-US" altLang="en-US"/>
              <a:t>Expansion get them to add in the clauses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4486D7-B2D5-4487-8B58-C5AA47293CD3}" type="slidenum">
              <a:rPr lang="en-GB" altLang="en-GB"/>
              <a:pPr/>
              <a:t>20</a:t>
            </a:fld>
            <a:endParaRPr lang="en-GB" altLang="en-GB"/>
          </a:p>
        </p:txBody>
      </p:sp>
      <p:sp>
        <p:nvSpPr>
          <p:cNvPr id="227330" name="Rectangle 2"/>
          <p:cNvSpPr>
            <a:spLocks noGrp="1" noRot="1" noChangeAspect="1" noChangeArrowheads="1" noTextEdit="1"/>
          </p:cNvSpPr>
          <p:nvPr>
            <p:ph type="sldImg"/>
          </p:nvPr>
        </p:nvSpPr>
        <p:spPr>
          <a:xfrm>
            <a:off x="1143000" y="685800"/>
            <a:ext cx="4572000" cy="3429000"/>
          </a:xfrm>
          <a:ln/>
        </p:spPr>
      </p:sp>
      <p:sp>
        <p:nvSpPr>
          <p:cNvPr id="227331" name="Rectangle 3"/>
          <p:cNvSpPr>
            <a:spLocks noGrp="1" noChangeArrowheads="1"/>
          </p:cNvSpPr>
          <p:nvPr>
            <p:ph type="body" idx="1"/>
          </p:nvPr>
        </p:nvSpPr>
        <p:spPr/>
        <p:txBody>
          <a:bodyPr/>
          <a:lstStyle/>
          <a:p>
            <a:r>
              <a:rPr lang="en-US" altLang="en-US"/>
              <a:t>Reduction can they reduce that paragraph to less than 10 words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E8FBA7-1315-4444-B6F1-BE0A8B5D2A09}" type="slidenum">
              <a:rPr lang="en-GB" altLang="en-GB"/>
              <a:pPr/>
              <a:t>21</a:t>
            </a:fld>
            <a:endParaRPr lang="en-GB" altLang="en-GB"/>
          </a:p>
        </p:txBody>
      </p:sp>
      <p:sp>
        <p:nvSpPr>
          <p:cNvPr id="228354" name="Rectangle 2"/>
          <p:cNvSpPr>
            <a:spLocks noGrp="1" noRot="1" noChangeAspect="1" noChangeArrowheads="1" noTextEdit="1"/>
          </p:cNvSpPr>
          <p:nvPr>
            <p:ph type="sldImg"/>
          </p:nvPr>
        </p:nvSpPr>
        <p:spPr>
          <a:xfrm>
            <a:off x="1143000" y="685800"/>
            <a:ext cx="4572000" cy="3429000"/>
          </a:xfrm>
          <a:ln/>
        </p:spPr>
      </p:sp>
      <p:sp>
        <p:nvSpPr>
          <p:cNvPr id="228355" name="Rectangle 3"/>
          <p:cNvSpPr>
            <a:spLocks noGrp="1" noChangeArrowheads="1"/>
          </p:cNvSpPr>
          <p:nvPr>
            <p:ph type="body" idx="1"/>
          </p:nvPr>
        </p:nvSpPr>
        <p:spPr/>
        <p:txBody>
          <a:bodyPr/>
          <a:lstStyle/>
          <a:p>
            <a:r>
              <a:rPr lang="en-US" altLang="en-US"/>
              <a:t>Read and they read back with one extra 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Like getting students to scan</a:t>
            </a:r>
            <a:endParaRPr lang="cs-CZ" dirty="0"/>
          </a:p>
        </p:txBody>
      </p:sp>
      <p:sp>
        <p:nvSpPr>
          <p:cNvPr id="4" name="Slide Number Placeholder 3"/>
          <p:cNvSpPr>
            <a:spLocks noGrp="1"/>
          </p:cNvSpPr>
          <p:nvPr>
            <p:ph type="sldNum" sz="quarter" idx="10"/>
          </p:nvPr>
        </p:nvSpPr>
        <p:spPr/>
        <p:txBody>
          <a:bodyPr/>
          <a:lstStyle/>
          <a:p>
            <a:pPr>
              <a:defRPr/>
            </a:pPr>
            <a:fld id="{B3955B41-1788-46DA-B8A5-C323BA214CD1}" type="slidenum">
              <a:rPr lang="en-GB" smtClean="0"/>
              <a:pPr>
                <a:defRPr/>
              </a:pPr>
              <a:t>24</a:t>
            </a:fld>
            <a:endParaRPr lang="en-GB"/>
          </a:p>
        </p:txBody>
      </p:sp>
    </p:spTree>
    <p:extLst>
      <p:ext uri="{BB962C8B-B14F-4D97-AF65-F5344CB8AC3E}">
        <p14:creationId xmlns:p14="http://schemas.microsoft.com/office/powerpoint/2010/main" val="1705087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simplify difficult tasks</a:t>
            </a:r>
            <a:endParaRPr lang="cs-CZ" dirty="0"/>
          </a:p>
        </p:txBody>
      </p:sp>
      <p:sp>
        <p:nvSpPr>
          <p:cNvPr id="4" name="Slide Number Placeholder 3"/>
          <p:cNvSpPr>
            <a:spLocks noGrp="1"/>
          </p:cNvSpPr>
          <p:nvPr>
            <p:ph type="sldNum" sz="quarter" idx="10"/>
          </p:nvPr>
        </p:nvSpPr>
        <p:spPr/>
        <p:txBody>
          <a:bodyPr/>
          <a:lstStyle/>
          <a:p>
            <a:pPr>
              <a:defRPr/>
            </a:pPr>
            <a:fld id="{B3955B41-1788-46DA-B8A5-C323BA214CD1}" type="slidenum">
              <a:rPr lang="en-GB" smtClean="0"/>
              <a:pPr>
                <a:defRPr/>
              </a:pPr>
              <a:t>26</a:t>
            </a:fld>
            <a:endParaRPr lang="en-GB"/>
          </a:p>
        </p:txBody>
      </p:sp>
    </p:spTree>
    <p:extLst>
      <p:ext uri="{BB962C8B-B14F-4D97-AF65-F5344CB8AC3E}">
        <p14:creationId xmlns:p14="http://schemas.microsoft.com/office/powerpoint/2010/main" val="3409520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another particular problem, if the same word appeared in the text and in the questions, students could cope otherwise it was a struggle.</a:t>
            </a:r>
            <a:endParaRPr lang="cs-CZ" dirty="0"/>
          </a:p>
        </p:txBody>
      </p:sp>
      <p:sp>
        <p:nvSpPr>
          <p:cNvPr id="4" name="Slide Number Placeholder 3"/>
          <p:cNvSpPr>
            <a:spLocks noGrp="1"/>
          </p:cNvSpPr>
          <p:nvPr>
            <p:ph type="sldNum" sz="quarter" idx="10"/>
          </p:nvPr>
        </p:nvSpPr>
        <p:spPr/>
        <p:txBody>
          <a:bodyPr/>
          <a:lstStyle/>
          <a:p>
            <a:pPr>
              <a:defRPr/>
            </a:pPr>
            <a:fld id="{B3955B41-1788-46DA-B8A5-C323BA214CD1}" type="slidenum">
              <a:rPr lang="en-GB" smtClean="0"/>
              <a:pPr>
                <a:defRPr/>
              </a:pPr>
              <a:t>29</a:t>
            </a:fld>
            <a:endParaRPr lang="en-GB"/>
          </a:p>
        </p:txBody>
      </p:sp>
    </p:spTree>
    <p:extLst>
      <p:ext uri="{BB962C8B-B14F-4D97-AF65-F5344CB8AC3E}">
        <p14:creationId xmlns:p14="http://schemas.microsoft.com/office/powerpoint/2010/main" val="1552437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the same</a:t>
            </a:r>
            <a:r>
              <a:rPr lang="en-US" baseline="0" dirty="0" smtClean="0"/>
              <a:t> text – point out that the grammar is used </a:t>
            </a:r>
            <a:endParaRPr lang="cs-CZ" dirty="0"/>
          </a:p>
        </p:txBody>
      </p:sp>
      <p:sp>
        <p:nvSpPr>
          <p:cNvPr id="4" name="Slide Number Placeholder 3"/>
          <p:cNvSpPr>
            <a:spLocks noGrp="1"/>
          </p:cNvSpPr>
          <p:nvPr>
            <p:ph type="sldNum" sz="quarter" idx="10"/>
          </p:nvPr>
        </p:nvSpPr>
        <p:spPr/>
        <p:txBody>
          <a:bodyPr/>
          <a:lstStyle/>
          <a:p>
            <a:pPr>
              <a:defRPr/>
            </a:pPr>
            <a:fld id="{B3955B41-1788-46DA-B8A5-C323BA214CD1}" type="slidenum">
              <a:rPr lang="en-GB" smtClean="0"/>
              <a:pPr>
                <a:defRPr/>
              </a:pPr>
              <a:t>30</a:t>
            </a:fld>
            <a:endParaRPr lang="en-GB"/>
          </a:p>
        </p:txBody>
      </p:sp>
    </p:spTree>
    <p:extLst>
      <p:ext uri="{BB962C8B-B14F-4D97-AF65-F5344CB8AC3E}">
        <p14:creationId xmlns:p14="http://schemas.microsoft.com/office/powerpoint/2010/main" val="28142476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Option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0064"/>
            <a:ext cx="3683000" cy="2244236"/>
          </a:xfrm>
        </p:spPr>
        <p:txBody>
          <a:bodyPr anchor="t" anchorCtr="0"/>
          <a:lstStyle>
            <a:lvl1pPr algn="l">
              <a:lnSpc>
                <a:spcPts val="4200"/>
              </a:lnSpc>
              <a:defRPr sz="3600" spc="20" baseline="0">
                <a:solidFill>
                  <a:schemeClr val="accent6"/>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7675" y="4057650"/>
            <a:ext cx="3397250" cy="1466850"/>
          </a:xfrm>
        </p:spPr>
        <p:txBody>
          <a:bodyPr/>
          <a:lstStyle>
            <a:lvl1pPr marL="0" indent="0" algn="l">
              <a:lnSpc>
                <a:spcPts val="2400"/>
              </a:lnSpc>
              <a:spcAft>
                <a:spcPts val="0"/>
              </a:spcAft>
              <a:buNone/>
              <a:defRPr sz="1800" b="0" i="0">
                <a:solidFill>
                  <a:schemeClr val="bg1"/>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7675" y="6265863"/>
            <a:ext cx="3962400" cy="285750"/>
          </a:xfrm>
        </p:spPr>
        <p:txBody>
          <a:bodyPr/>
          <a:lstStyle>
            <a:lvl1pPr>
              <a:lnSpc>
                <a:spcPts val="2200"/>
              </a:lnSpc>
              <a:spcAft>
                <a:spcPts val="0"/>
              </a:spcAft>
              <a:defRPr sz="1800" b="0" i="0">
                <a:solidFill>
                  <a:schemeClr val="bg1"/>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tIns="2592000"/>
          <a:lstStyle>
            <a:lvl1pPr algn="ctr">
              <a:defRPr sz="1100"/>
            </a:lvl1pPr>
          </a:lstStyle>
          <a:p>
            <a:r>
              <a:rPr lang="en-GB" smtClean="0"/>
              <a:t>Insert photographic image</a:t>
            </a:r>
            <a:endParaRPr lang="en-US" dirty="0"/>
          </a:p>
        </p:txBody>
      </p:sp>
    </p:spTree>
    <p:extLst>
      <p:ext uri="{BB962C8B-B14F-4D97-AF65-F5344CB8AC3E}">
        <p14:creationId xmlns:p14="http://schemas.microsoft.com/office/powerpoint/2010/main" val="23429107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1">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3681163" cy="1144958"/>
          </a:xfrm>
        </p:spPr>
        <p:txBody>
          <a:bodyPr anchor="t" anchorCtr="0"/>
          <a:lstStyle>
            <a:lvl1pPr>
              <a:lnSpc>
                <a:spcPts val="4000"/>
              </a:lnSpc>
              <a:defRPr sz="3400">
                <a:solidFill>
                  <a:schemeClr val="tx2"/>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1379580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0000" y="418050"/>
            <a:ext cx="4470150" cy="1144958"/>
          </a:xfrm>
        </p:spPr>
        <p:txBody>
          <a:bodyPr anchor="t" anchorCtr="0"/>
          <a:lstStyle>
            <a:lvl1pPr>
              <a:lnSpc>
                <a:spcPts val="4000"/>
              </a:lnSpc>
              <a:defRPr sz="3400">
                <a:solidFill>
                  <a:schemeClr val="tx2"/>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40000" y="1695449"/>
            <a:ext cx="451167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5876925" y="0"/>
            <a:ext cx="32670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325152495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3681163"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3681163"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4581525"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
        <p:nvSpPr>
          <p:cNvPr id="7" name="Text Placeholder 6"/>
          <p:cNvSpPr>
            <a:spLocks noGrp="1"/>
          </p:cNvSpPr>
          <p:nvPr>
            <p:ph type="body" sz="quarter" idx="11"/>
          </p:nvPr>
        </p:nvSpPr>
        <p:spPr>
          <a:xfrm>
            <a:off x="542925" y="5838825"/>
            <a:ext cx="3678238" cy="457200"/>
          </a:xfrm>
        </p:spPr>
        <p:txBody>
          <a:bodyPr/>
          <a:lstStyle>
            <a:lvl1pPr>
              <a:lnSpc>
                <a:spcPts val="1300"/>
              </a:lnSpc>
              <a:spcAft>
                <a:spcPts val="0"/>
              </a:spcAft>
              <a:defRPr sz="1100">
                <a:solidFill>
                  <a:schemeClr val="tx1"/>
                </a:solidFill>
              </a:defRPr>
            </a:lvl1pPr>
          </a:lstStyle>
          <a:p>
            <a:pPr lvl="0"/>
            <a:r>
              <a:rPr lang="en-US" smtClean="0"/>
              <a:t>Click to edit Master text styles</a:t>
            </a: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3591415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4">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9" y="418050"/>
            <a:ext cx="4517775"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695449"/>
            <a:ext cx="4517775"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586740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
        <p:nvSpPr>
          <p:cNvPr id="7" name="Text Placeholder 6"/>
          <p:cNvSpPr>
            <a:spLocks noGrp="1"/>
          </p:cNvSpPr>
          <p:nvPr>
            <p:ph type="body" sz="quarter" idx="11"/>
          </p:nvPr>
        </p:nvSpPr>
        <p:spPr>
          <a:xfrm>
            <a:off x="542925" y="5838825"/>
            <a:ext cx="3581400" cy="457200"/>
          </a:xfrm>
        </p:spPr>
        <p:txBody>
          <a:bodyPr/>
          <a:lstStyle>
            <a:lvl1pPr>
              <a:lnSpc>
                <a:spcPts val="1300"/>
              </a:lnSpc>
              <a:spcAft>
                <a:spcPts val="0"/>
              </a:spcAft>
              <a:defRPr sz="1100">
                <a:solidFill>
                  <a:schemeClr val="tx1"/>
                </a:solidFill>
              </a:defRPr>
            </a:lvl1pPr>
          </a:lstStyle>
          <a:p>
            <a:pPr lvl="0"/>
            <a:r>
              <a:rPr lang="en-US" smtClean="0"/>
              <a:t>Click to edit Master text styles</a:t>
            </a:r>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879025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98875" y="418050"/>
            <a:ext cx="3520632" cy="1144958"/>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3698875" y="1695449"/>
            <a:ext cx="4986338"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0" y="0"/>
            <a:ext cx="3276600"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5365227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tatement and Image Option6">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9998" y="418050"/>
            <a:ext cx="6241801" cy="848775"/>
          </a:xfrm>
        </p:spPr>
        <p:txBody>
          <a:bodyPr anchor="t" anchorCtr="0"/>
          <a:lstStyle>
            <a:lvl1pPr>
              <a:lnSpc>
                <a:spcPts val="4000"/>
              </a:lnSpc>
              <a:defRPr sz="3400">
                <a:solidFill>
                  <a:schemeClr val="tx1"/>
                </a:solidFill>
                <a:latin typeface="+mj-lt"/>
              </a:defRPr>
            </a:lvl1pPr>
          </a:lstStyle>
          <a:p>
            <a:r>
              <a:rPr lang="en-US" smtClean="0"/>
              <a:t>Click to edit Master title style</a:t>
            </a:r>
            <a:endParaRPr lang="en-GB"/>
          </a:p>
        </p:txBody>
      </p:sp>
      <p:sp>
        <p:nvSpPr>
          <p:cNvPr id="3" name="Content Placeholder 2"/>
          <p:cNvSpPr>
            <a:spLocks noGrp="1"/>
          </p:cNvSpPr>
          <p:nvPr>
            <p:ph idx="1"/>
          </p:nvPr>
        </p:nvSpPr>
        <p:spPr>
          <a:xfrm>
            <a:off x="539999" y="1400174"/>
            <a:ext cx="5052764" cy="3124201"/>
          </a:xfrm>
        </p:spPr>
        <p:txBody>
          <a:bodyPr/>
          <a:lstStyle>
            <a:lvl1pPr marL="0" indent="0">
              <a:lnSpc>
                <a:spcPts val="1900"/>
              </a:lnSpc>
              <a:spcAft>
                <a:spcPts val="0"/>
              </a:spcAft>
              <a:buClr>
                <a:schemeClr val="tx1"/>
              </a:buClr>
              <a:buFont typeface="Arial" panose="020B0604020202020204" pitchFamily="34" charset="0"/>
              <a:buNone/>
              <a:defRPr sz="1600" b="0" i="0" kern="0" baseline="0">
                <a:solidFill>
                  <a:srgbClr val="000000"/>
                </a:solidFill>
                <a:latin typeface="+mn-lt"/>
              </a:defRPr>
            </a:lvl1pPr>
            <a:lvl2pPr marL="0" indent="0">
              <a:lnSpc>
                <a:spcPts val="1600"/>
              </a:lnSpc>
              <a:spcBef>
                <a:spcPts val="1701"/>
              </a:spcBef>
              <a:spcAft>
                <a:spcPts val="0"/>
              </a:spcAft>
              <a:buNone/>
              <a:defRPr sz="1200" i="1">
                <a:solidFill>
                  <a:srgbClr val="000000"/>
                </a:solidFill>
              </a:defRPr>
            </a:lvl2pPr>
            <a:lvl3pPr marL="658800" indent="-255600">
              <a:defRPr/>
            </a:lvl3pPr>
          </a:lstStyle>
          <a:p>
            <a:pPr lvl="0"/>
            <a:r>
              <a:rPr lang="en-US" smtClean="0"/>
              <a:t>Click to edit Master text styles</a:t>
            </a:r>
          </a:p>
        </p:txBody>
      </p:sp>
      <p:sp>
        <p:nvSpPr>
          <p:cNvPr id="6" name="Picture Placeholder 5"/>
          <p:cNvSpPr>
            <a:spLocks noGrp="1"/>
          </p:cNvSpPr>
          <p:nvPr>
            <p:ph type="pic" sz="quarter" idx="10" hasCustomPrompt="1"/>
          </p:nvPr>
        </p:nvSpPr>
        <p:spPr>
          <a:xfrm>
            <a:off x="6048375" y="1447799"/>
            <a:ext cx="2562225" cy="4524375"/>
          </a:xfrm>
          <a:solidFill>
            <a:srgbClr val="BBBBBB"/>
          </a:solidFill>
        </p:spPr>
        <p:txBody>
          <a:bodyPr vert="horz" lIns="0" tIns="2700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cxnSp>
        <p:nvCxnSpPr>
          <p:cNvPr id="8" name="Straight Connector 7"/>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smtClean="0"/>
              <a:t>Click to edit Master text styles</a:t>
            </a:r>
            <a:endParaRPr lang="en-US"/>
          </a:p>
        </p:txBody>
      </p:sp>
      <p:cxnSp>
        <p:nvCxnSpPr>
          <p:cNvPr id="10" name="Straight Connector 9"/>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12"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275295068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tatement Option 1">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522575" y="2759845"/>
            <a:ext cx="6296400" cy="1338309"/>
          </a:xfrm>
        </p:spPr>
        <p:txBody>
          <a:bodyPr anchor="ctr" anchorCtr="0"/>
          <a:lstStyle>
            <a:lvl1pPr algn="ctr">
              <a:lnSpc>
                <a:spcPts val="4000"/>
              </a:lnSpc>
              <a:defRPr sz="3400" i="0">
                <a:solidFill>
                  <a:schemeClr val="tx2"/>
                </a:solidFill>
                <a:latin typeface="+mj-lt"/>
              </a:defRPr>
            </a:lvl1pPr>
          </a:lstStyle>
          <a:p>
            <a:r>
              <a:rPr lang="en-US" smtClean="0"/>
              <a:t>Click to edit Master title style</a:t>
            </a:r>
            <a:endParaRPr lang="en-GB"/>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00" y="6375599"/>
            <a:ext cx="928499" cy="280800"/>
          </a:xfrm>
          <a:prstGeom prst="rect">
            <a:avLst/>
          </a:prstGeom>
        </p:spPr>
      </p:pic>
    </p:spTree>
    <p:extLst>
      <p:ext uri="{BB962C8B-B14F-4D97-AF65-F5344CB8AC3E}">
        <p14:creationId xmlns:p14="http://schemas.microsoft.com/office/powerpoint/2010/main" val="410254678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tatement Option 4">
    <p:bg>
      <p:bgPr>
        <a:solidFill>
          <a:srgbClr val="D2DB0E"/>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1494000" y="2389031"/>
            <a:ext cx="6296400" cy="1644743"/>
          </a:xfrm>
        </p:spPr>
        <p:txBody>
          <a:bodyPr anchor="b" anchorCtr="0"/>
          <a:lstStyle>
            <a:lvl1pPr algn="ctr">
              <a:lnSpc>
                <a:spcPts val="3600"/>
              </a:lnSpc>
              <a:defRPr sz="3400" i="1">
                <a:solidFill>
                  <a:schemeClr val="tx1"/>
                </a:solidFill>
                <a:latin typeface="+mj-lt"/>
              </a:defRPr>
            </a:lvl1pPr>
          </a:lstStyle>
          <a:p>
            <a:r>
              <a:rPr lang="en-US" smtClean="0"/>
              <a:t>Click to edit Master title style</a:t>
            </a:r>
            <a:endParaRPr lang="en-GB"/>
          </a:p>
        </p:txBody>
      </p:sp>
      <p:sp>
        <p:nvSpPr>
          <p:cNvPr id="4" name="Text Placeholder 3"/>
          <p:cNvSpPr>
            <a:spLocks noGrp="1"/>
          </p:cNvSpPr>
          <p:nvPr>
            <p:ph type="body" sz="quarter" idx="10"/>
          </p:nvPr>
        </p:nvSpPr>
        <p:spPr>
          <a:xfrm>
            <a:off x="1616075" y="4179105"/>
            <a:ext cx="6015038" cy="366713"/>
          </a:xfrm>
        </p:spPr>
        <p:txBody>
          <a:bodyPr/>
          <a:lstStyle>
            <a:lvl1pPr algn="ctr">
              <a:lnSpc>
                <a:spcPts val="1800"/>
              </a:lnSpc>
              <a:spcAft>
                <a:spcPts val="0"/>
              </a:spcAft>
              <a:defRPr sz="1600" b="0" i="0">
                <a:solidFill>
                  <a:schemeClr val="tx2"/>
                </a:solidFill>
                <a:latin typeface="+mn-lt"/>
              </a:defRPr>
            </a:lvl1pPr>
          </a:lstStyle>
          <a:p>
            <a:pPr lvl="0"/>
            <a:r>
              <a:rPr lang="en-US" smtClean="0"/>
              <a:t>Click to edit Master text styles</a:t>
            </a:r>
            <a:endParaRPr lang="en-US"/>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20714061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 Page">
    <p:spTree>
      <p:nvGrpSpPr>
        <p:cNvPr id="1" name=""/>
        <p:cNvGrpSpPr/>
        <p:nvPr/>
      </p:nvGrpSpPr>
      <p:grpSpPr>
        <a:xfrm>
          <a:off x="0" y="0"/>
          <a:ext cx="0" cy="0"/>
          <a:chOff x="0" y="0"/>
          <a:chExt cx="0" cy="0"/>
        </a:xfrm>
      </p:grpSpPr>
      <p:sp>
        <p:nvSpPr>
          <p:cNvPr id="4" name="Title 3"/>
          <p:cNvSpPr>
            <a:spLocks noGrp="1"/>
          </p:cNvSpPr>
          <p:nvPr>
            <p:ph type="title"/>
          </p:nvPr>
        </p:nvSpPr>
        <p:spPr>
          <a:xfrm>
            <a:off x="540000" y="417600"/>
            <a:ext cx="5956050" cy="525375"/>
          </a:xfrm>
        </p:spPr>
        <p:txBody>
          <a:bodyPr/>
          <a:lstStyle/>
          <a:p>
            <a:r>
              <a:rPr lang="en-US" smtClean="0"/>
              <a:t>Click to edit Master title style</a:t>
            </a:r>
            <a:endParaRPr lang="en-US"/>
          </a:p>
        </p:txBody>
      </p:sp>
      <p:sp>
        <p:nvSpPr>
          <p:cNvPr id="3" name="Rectangle 2"/>
          <p:cNvSpPr/>
          <p:nvPr userDrawn="1"/>
        </p:nvSpPr>
        <p:spPr>
          <a:xfrm>
            <a:off x="542925" y="1752601"/>
            <a:ext cx="4857750" cy="4467224"/>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30" baseline="0"/>
          </a:p>
        </p:txBody>
      </p:sp>
      <p:sp>
        <p:nvSpPr>
          <p:cNvPr id="8" name="Text Placeholder 7"/>
          <p:cNvSpPr>
            <a:spLocks noGrp="1"/>
          </p:cNvSpPr>
          <p:nvPr>
            <p:ph type="body" sz="quarter" idx="10"/>
          </p:nvPr>
        </p:nvSpPr>
        <p:spPr>
          <a:xfrm>
            <a:off x="790575" y="1943100"/>
            <a:ext cx="4257675" cy="3162300"/>
          </a:xfrm>
        </p:spPr>
        <p:txBody>
          <a:bodyPr/>
          <a:lstStyle>
            <a:lvl1pPr>
              <a:lnSpc>
                <a:spcPts val="1500"/>
              </a:lnSpc>
              <a:spcBef>
                <a:spcPts val="0"/>
              </a:spcBef>
              <a:spcAft>
                <a:spcPts val="0"/>
              </a:spcAft>
              <a:defRPr sz="1300" spc="0" baseline="0">
                <a:solidFill>
                  <a:schemeClr val="bg1"/>
                </a:solidFill>
              </a:defRPr>
            </a:lvl1pPr>
            <a:lvl2pPr>
              <a:lnSpc>
                <a:spcPts val="1300"/>
              </a:lnSpc>
              <a:spcBef>
                <a:spcPts val="0"/>
              </a:spcBef>
              <a:spcAft>
                <a:spcPts val="567"/>
              </a:spcAft>
              <a:defRPr sz="1000">
                <a:solidFill>
                  <a:schemeClr val="bg1"/>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smtClean="0"/>
              <a:t>Click to edit Master text styles</a:t>
            </a:r>
            <a:endParaRPr lang="en-US"/>
          </a:p>
        </p:txBody>
      </p:sp>
      <p:sp>
        <p:nvSpPr>
          <p:cNvPr id="9" name="Rectangle 8"/>
          <p:cNvSpPr/>
          <p:nvPr userDrawn="1"/>
        </p:nvSpPr>
        <p:spPr>
          <a:xfrm>
            <a:off x="5524500" y="3324225"/>
            <a:ext cx="3096621" cy="289560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Picture Placeholder 5"/>
          <p:cNvSpPr>
            <a:spLocks noGrp="1"/>
          </p:cNvSpPr>
          <p:nvPr>
            <p:ph type="pic" sz="quarter" idx="12" hasCustomPrompt="1"/>
          </p:nvPr>
        </p:nvSpPr>
        <p:spPr>
          <a:xfrm>
            <a:off x="5524500" y="1752601"/>
            <a:ext cx="3096000" cy="1571624"/>
          </a:xfrm>
          <a:solidFill>
            <a:srgbClr val="BBBBBB"/>
          </a:solidFill>
        </p:spPr>
        <p:txBody>
          <a:bodyPr tIns="972000"/>
          <a:lstStyle>
            <a:lvl1pPr algn="ctr">
              <a:defRPr sz="1000" b="0"/>
            </a:lvl1pPr>
          </a:lstStyle>
          <a:p>
            <a:r>
              <a:rPr lang="en-GB" smtClean="0"/>
              <a:t>insert photographic image</a:t>
            </a:r>
            <a:endParaRPr lang="en-US" dirty="0"/>
          </a:p>
        </p:txBody>
      </p:sp>
      <p:sp>
        <p:nvSpPr>
          <p:cNvPr id="11" name="Text Placeholder 7"/>
          <p:cNvSpPr>
            <a:spLocks noGrp="1"/>
          </p:cNvSpPr>
          <p:nvPr>
            <p:ph type="body" sz="quarter" idx="13"/>
          </p:nvPr>
        </p:nvSpPr>
        <p:spPr>
          <a:xfrm>
            <a:off x="5663790" y="3457574"/>
            <a:ext cx="2756310" cy="2390775"/>
          </a:xfrm>
        </p:spPr>
        <p:txBody>
          <a:bodyPr/>
          <a:lstStyle>
            <a:lvl1pPr>
              <a:lnSpc>
                <a:spcPts val="1100"/>
              </a:lnSpc>
              <a:spcBef>
                <a:spcPts val="600"/>
              </a:spcBef>
              <a:spcAft>
                <a:spcPts val="0"/>
              </a:spcAft>
              <a:defRPr sz="900" b="1" cap="none" spc="0" baseline="0">
                <a:solidFill>
                  <a:schemeClr val="tx2"/>
                </a:solidFill>
              </a:defRPr>
            </a:lvl1pPr>
            <a:lvl2pPr marL="114300" indent="-114300">
              <a:lnSpc>
                <a:spcPts val="1100"/>
              </a:lnSpc>
              <a:spcBef>
                <a:spcPts val="600"/>
              </a:spcBef>
              <a:spcAft>
                <a:spcPts val="0"/>
              </a:spcAft>
              <a:buClr>
                <a:schemeClr val="tx2"/>
              </a:buClr>
              <a:buFont typeface="Arial" panose="020B0604020202020204" pitchFamily="34" charset="0"/>
              <a:buChar char="•"/>
              <a:defRPr sz="900" spc="-20" baseline="0">
                <a:solidFill>
                  <a:schemeClr val="tx2"/>
                </a:solidFill>
              </a:defRPr>
            </a:lvl2pPr>
            <a:lvl3pPr>
              <a:lnSpc>
                <a:spcPts val="1300"/>
              </a:lnSpc>
              <a:spcBef>
                <a:spcPts val="0"/>
              </a:spcBef>
              <a:spcAft>
                <a:spcPts val="567"/>
              </a:spcAft>
              <a:defRPr sz="1000">
                <a:solidFill>
                  <a:schemeClr val="bg1"/>
                </a:solidFill>
              </a:defRPr>
            </a:lvl3pPr>
            <a:lvl4pPr>
              <a:lnSpc>
                <a:spcPts val="1300"/>
              </a:lnSpc>
              <a:spcBef>
                <a:spcPts val="0"/>
              </a:spcBef>
              <a:spcAft>
                <a:spcPts val="567"/>
              </a:spcAft>
              <a:defRPr sz="1000">
                <a:solidFill>
                  <a:schemeClr val="bg1"/>
                </a:solidFill>
              </a:defRPr>
            </a:lvl4pPr>
            <a:lvl5pPr>
              <a:lnSpc>
                <a:spcPts val="1300"/>
              </a:lnSpc>
              <a:spcBef>
                <a:spcPts val="0"/>
              </a:spcBef>
              <a:spcAft>
                <a:spcPts val="567"/>
              </a:spcAft>
              <a:defRPr sz="1000">
                <a:solidFill>
                  <a:schemeClr val="bg1"/>
                </a:solidFill>
              </a:defRPr>
            </a:lvl5pPr>
          </a:lstStyle>
          <a:p>
            <a:pPr lvl="0"/>
            <a:r>
              <a:rPr lang="en-US" smtClean="0"/>
              <a:t>Click to edit Master text styles</a:t>
            </a:r>
          </a:p>
          <a:p>
            <a:pPr lvl="1"/>
            <a:r>
              <a:rPr lang="en-GB" smtClean="0"/>
              <a:t>Level 2</a:t>
            </a:r>
            <a:endParaRPr lang="en-US"/>
          </a:p>
        </p:txBody>
      </p:sp>
      <p:sp>
        <p:nvSpPr>
          <p:cNvPr id="22" name="Text Placeholder 21"/>
          <p:cNvSpPr>
            <a:spLocks noGrp="1"/>
          </p:cNvSpPr>
          <p:nvPr>
            <p:ph type="body" sz="quarter" idx="17"/>
          </p:nvPr>
        </p:nvSpPr>
        <p:spPr>
          <a:xfrm>
            <a:off x="542925" y="1076325"/>
            <a:ext cx="4381500" cy="400050"/>
          </a:xfrm>
        </p:spPr>
        <p:txBody>
          <a:bodyPr/>
          <a:lstStyle>
            <a:lvl1pPr>
              <a:lnSpc>
                <a:spcPts val="1500"/>
              </a:lnSpc>
              <a:spcAft>
                <a:spcPts val="0"/>
              </a:spcAft>
              <a:defRPr sz="1500" b="1">
                <a:solidFill>
                  <a:schemeClr val="accent1"/>
                </a:solidFill>
              </a:defRPr>
            </a:lvl1pPr>
          </a:lstStyle>
          <a:p>
            <a:pPr lvl="0"/>
            <a:r>
              <a:rPr lang="en-US" smtClean="0"/>
              <a:t>Click to edit Master text styles</a:t>
            </a:r>
            <a:endParaRPr lang="en-US"/>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76767572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se study Option1">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0350" cy="545247"/>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3474384" y="1437715"/>
            <a:ext cx="4983816" cy="428625"/>
          </a:xfrm>
        </p:spPr>
        <p:txBody>
          <a:bodyPr anchor="ctr" anchorCtr="0"/>
          <a:lstStyle>
            <a:lvl1pP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smtClean="0"/>
              <a:t>Click to edit Master text styles</a:t>
            </a:r>
            <a:endParaRPr lang="en-US"/>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6"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456063346"/>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Option2">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675" y="1681200"/>
            <a:ext cx="3733800" cy="2063261"/>
          </a:xfrm>
        </p:spPr>
        <p:txBody>
          <a:bodyPr anchor="t" anchorCtr="0"/>
          <a:lstStyle>
            <a:lvl1pPr algn="l">
              <a:lnSpc>
                <a:spcPts val="4200"/>
              </a:lnSpc>
              <a:defRPr sz="3600" spc="20" baseline="0">
                <a:solidFill>
                  <a:schemeClr val="tx2"/>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tx2"/>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tx2"/>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4" y="0"/>
            <a:ext cx="4562475"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107"/>
            <a:ext cx="1144800" cy="811050"/>
          </a:xfrm>
          <a:prstGeom prst="rect">
            <a:avLst/>
          </a:prstGeom>
        </p:spPr>
      </p:pic>
    </p:spTree>
    <p:extLst>
      <p:ext uri="{BB962C8B-B14F-4D97-AF65-F5344CB8AC3E}">
        <p14:creationId xmlns:p14="http://schemas.microsoft.com/office/powerpoint/2010/main" val="137949839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se study Option2">
    <p:spTree>
      <p:nvGrpSpPr>
        <p:cNvPr id="1" name=""/>
        <p:cNvGrpSpPr/>
        <p:nvPr/>
      </p:nvGrpSpPr>
      <p:grpSpPr>
        <a:xfrm>
          <a:off x="0" y="0"/>
          <a:ext cx="0" cy="0"/>
          <a:chOff x="0" y="0"/>
          <a:chExt cx="0" cy="0"/>
        </a:xfrm>
      </p:grpSpPr>
      <p:sp>
        <p:nvSpPr>
          <p:cNvPr id="3" name="Rectangle 2"/>
          <p:cNvSpPr/>
          <p:nvPr userDrawn="1"/>
        </p:nvSpPr>
        <p:spPr>
          <a:xfrm>
            <a:off x="3286125" y="1409700"/>
            <a:ext cx="5324475" cy="46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3286125" y="1872629"/>
            <a:ext cx="5324475" cy="4099545"/>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079875" cy="545247"/>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3474384" y="1447240"/>
            <a:ext cx="4983816" cy="428625"/>
          </a:xfrm>
        </p:spPr>
        <p:txBody>
          <a:bodyPr anchor="ctr" anchorCtr="0"/>
          <a:lstStyle>
            <a:lvl1pPr>
              <a:lnSpc>
                <a:spcPts val="2100"/>
              </a:lnSpc>
              <a:defRPr sz="2000" b="1">
                <a:solidFill>
                  <a:schemeClr val="tx2"/>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r>
              <a:rPr lang="en-US" smtClean="0"/>
              <a:t>Click to edit Master text styles</a:t>
            </a:r>
            <a:endParaRPr lang="en-US"/>
          </a:p>
        </p:txBody>
      </p:sp>
      <p:sp>
        <p:nvSpPr>
          <p:cNvPr id="9" name="Text Placeholder 8"/>
          <p:cNvSpPr>
            <a:spLocks noGrp="1"/>
          </p:cNvSpPr>
          <p:nvPr>
            <p:ph type="body" sz="quarter" idx="11"/>
          </p:nvPr>
        </p:nvSpPr>
        <p:spPr>
          <a:xfrm>
            <a:off x="3495113" y="2019300"/>
            <a:ext cx="4867837" cy="3657600"/>
          </a:xfrm>
        </p:spPr>
        <p:txBody>
          <a:bodyPr numCol="2" spcCol="180000"/>
          <a:lstStyle>
            <a:lvl1pPr>
              <a:lnSpc>
                <a:spcPts val="1300"/>
              </a:lnSpc>
              <a:spcBef>
                <a:spcPts val="0"/>
              </a:spcBef>
              <a:spcAft>
                <a:spcPts val="567"/>
              </a:spcAft>
              <a:defRPr sz="1000" b="1">
                <a:solidFill>
                  <a:schemeClr val="tx2"/>
                </a:solidFill>
              </a:defRPr>
            </a:lvl1pPr>
            <a:lvl2pPr marL="0" indent="0">
              <a:lnSpc>
                <a:spcPts val="1300"/>
              </a:lnSpc>
              <a:spcBef>
                <a:spcPts val="0"/>
              </a:spcBef>
              <a:spcAft>
                <a:spcPts val="567"/>
              </a:spcAft>
              <a:buNone/>
              <a:defRPr sz="1000" spc="0" baseline="0">
                <a:solidFill>
                  <a:srgbClr val="000000"/>
                </a:solidFill>
              </a:defRPr>
            </a:lvl2pPr>
            <a:lvl3pPr marL="85725" indent="-85725">
              <a:lnSpc>
                <a:spcPts val="1300"/>
              </a:lnSpc>
              <a:spcBef>
                <a:spcPts val="0"/>
              </a:spcBef>
              <a:spcAft>
                <a:spcPts val="567"/>
              </a:spcAft>
              <a:buClr>
                <a:schemeClr val="bg2"/>
              </a:buClr>
              <a:buFont typeface="Arial" panose="020B0604020202020204" pitchFamily="34" charset="0"/>
              <a:buChar char="-"/>
              <a:defRPr sz="10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0" name="Picture Placeholder 5"/>
          <p:cNvSpPr>
            <a:spLocks noGrp="1"/>
          </p:cNvSpPr>
          <p:nvPr>
            <p:ph type="pic" sz="quarter" idx="12" hasCustomPrompt="1"/>
          </p:nvPr>
        </p:nvSpPr>
        <p:spPr>
          <a:xfrm>
            <a:off x="542925" y="1409700"/>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1" name="Picture Placeholder 5"/>
          <p:cNvSpPr>
            <a:spLocks noGrp="1"/>
          </p:cNvSpPr>
          <p:nvPr>
            <p:ph type="pic" sz="quarter" idx="13" hasCustomPrompt="1"/>
          </p:nvPr>
        </p:nvSpPr>
        <p:spPr>
          <a:xfrm>
            <a:off x="542925" y="3762375"/>
            <a:ext cx="2562225" cy="2190750"/>
          </a:xfrm>
          <a:solidFill>
            <a:srgbClr val="BBBBBB"/>
          </a:solidFill>
        </p:spPr>
        <p:txBody>
          <a:bodyPr tIns="1440000"/>
          <a:lstStyle>
            <a:lvl1pPr algn="ctr">
              <a:defRPr sz="1000" b="0"/>
            </a:lvl1pPr>
          </a:lstStyle>
          <a:p>
            <a:r>
              <a:rPr lang="en-GB" smtClean="0"/>
              <a:t>insert photographic image</a:t>
            </a:r>
            <a:endParaRPr lang="en-US" dirty="0"/>
          </a:p>
        </p:txBody>
      </p:sp>
      <p:sp>
        <p:nvSpPr>
          <p:cNvPr id="12" name="Picture Placeholder 5"/>
          <p:cNvSpPr>
            <a:spLocks noGrp="1"/>
          </p:cNvSpPr>
          <p:nvPr>
            <p:ph type="pic" sz="quarter" idx="14" hasCustomPrompt="1"/>
          </p:nvPr>
        </p:nvSpPr>
        <p:spPr>
          <a:xfrm>
            <a:off x="6743701" y="561975"/>
            <a:ext cx="1857374" cy="466725"/>
          </a:xfrm>
          <a:solidFill>
            <a:schemeClr val="bg2">
              <a:lumMod val="20000"/>
              <a:lumOff val="80000"/>
            </a:schemeClr>
          </a:solidFill>
        </p:spPr>
        <p:txBody>
          <a:bodyPr/>
          <a:lstStyle>
            <a:lvl1pPr algn="ctr">
              <a:defRPr sz="800"/>
            </a:lvl1pPr>
          </a:lstStyle>
          <a:p>
            <a:r>
              <a:rPr lang="en-GB" smtClean="0"/>
              <a:t>Space for logo</a:t>
            </a:r>
            <a:endParaRPr lang="en-US"/>
          </a:p>
        </p:txBody>
      </p:sp>
      <p:sp>
        <p:nvSpPr>
          <p:cNvPr id="1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95168952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ample Boxed Text x3">
    <p:spTree>
      <p:nvGrpSpPr>
        <p:cNvPr id="1" name=""/>
        <p:cNvGrpSpPr/>
        <p:nvPr/>
      </p:nvGrpSpPr>
      <p:grpSpPr>
        <a:xfrm>
          <a:off x="0" y="0"/>
          <a:ext cx="0" cy="0"/>
          <a:chOff x="0" y="0"/>
          <a:chExt cx="0" cy="0"/>
        </a:xfrm>
      </p:grpSpPr>
      <p:sp>
        <p:nvSpPr>
          <p:cNvPr id="3" name="Rectangle 2"/>
          <p:cNvSpPr/>
          <p:nvPr userDrawn="1"/>
        </p:nvSpPr>
        <p:spPr>
          <a:xfrm>
            <a:off x="539109" y="2669156"/>
            <a:ext cx="2602800" cy="468000"/>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smtClean="0"/>
              <a:t>Click to edit Master title style</a:t>
            </a:r>
            <a:endParaRPr lang="en-US"/>
          </a:p>
        </p:txBody>
      </p:sp>
      <p:sp>
        <p:nvSpPr>
          <p:cNvPr id="7" name="Text Placeholder 6"/>
          <p:cNvSpPr>
            <a:spLocks noGrp="1"/>
          </p:cNvSpPr>
          <p:nvPr>
            <p:ph type="body" sz="quarter" idx="10"/>
          </p:nvPr>
        </p:nvSpPr>
        <p:spPr>
          <a:xfrm>
            <a:off x="724618"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9" name="Text Placeholder 8"/>
          <p:cNvSpPr>
            <a:spLocks noGrp="1"/>
          </p:cNvSpPr>
          <p:nvPr>
            <p:ph type="body" sz="quarter" idx="11"/>
          </p:nvPr>
        </p:nvSpPr>
        <p:spPr>
          <a:xfrm>
            <a:off x="737419"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17" name="Rectangle 16"/>
          <p:cNvSpPr/>
          <p:nvPr userDrawn="1"/>
        </p:nvSpPr>
        <p:spPr>
          <a:xfrm>
            <a:off x="3290737" y="2669156"/>
            <a:ext cx="2602800" cy="468000"/>
          </a:xfrm>
          <a:prstGeom prst="rect">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userDrawn="1"/>
        </p:nvSpPr>
        <p:spPr>
          <a:xfrm>
            <a:off x="3290737"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6"/>
          <p:cNvSpPr>
            <a:spLocks noGrp="1"/>
          </p:cNvSpPr>
          <p:nvPr>
            <p:ph type="body" sz="quarter" idx="12"/>
          </p:nvPr>
        </p:nvSpPr>
        <p:spPr>
          <a:xfrm>
            <a:off x="3476246"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0" name="Text Placeholder 8"/>
          <p:cNvSpPr>
            <a:spLocks noGrp="1"/>
          </p:cNvSpPr>
          <p:nvPr>
            <p:ph type="body" sz="quarter" idx="13"/>
          </p:nvPr>
        </p:nvSpPr>
        <p:spPr>
          <a:xfrm>
            <a:off x="3489047"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21" name="Rectangle 20"/>
          <p:cNvSpPr/>
          <p:nvPr userDrawn="1"/>
        </p:nvSpPr>
        <p:spPr>
          <a:xfrm>
            <a:off x="6023270" y="2669156"/>
            <a:ext cx="2602800" cy="46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p:cNvSpPr/>
          <p:nvPr userDrawn="1"/>
        </p:nvSpPr>
        <p:spPr>
          <a:xfrm>
            <a:off x="6023270" y="3129775"/>
            <a:ext cx="2602800" cy="2140066"/>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6"/>
          <p:cNvSpPr>
            <a:spLocks noGrp="1"/>
          </p:cNvSpPr>
          <p:nvPr>
            <p:ph type="body" sz="quarter" idx="14"/>
          </p:nvPr>
        </p:nvSpPr>
        <p:spPr>
          <a:xfrm>
            <a:off x="6208779" y="2687950"/>
            <a:ext cx="2191109" cy="428625"/>
          </a:xfrm>
        </p:spPr>
        <p:txBody>
          <a:bodyPr anchor="ctr" anchorCtr="0"/>
          <a:lstStyle>
            <a:lvl1pPr algn="ctr">
              <a:lnSpc>
                <a:spcPts val="2100"/>
              </a:lnSpc>
              <a:defRPr sz="2000" b="1">
                <a:solidFill>
                  <a:schemeClr val="bg1"/>
                </a:solidFill>
              </a:defRPr>
            </a:lvl1pPr>
            <a:lvl2pPr>
              <a:defRPr sz="2000" b="1">
                <a:solidFill>
                  <a:schemeClr val="bg1"/>
                </a:solidFill>
              </a:defRPr>
            </a:lvl2pPr>
            <a:lvl3pPr>
              <a:defRPr sz="2000" b="1">
                <a:solidFill>
                  <a:schemeClr val="bg1"/>
                </a:solidFill>
              </a:defRPr>
            </a:lvl3pPr>
            <a:lvl4pPr>
              <a:defRPr sz="2000" b="1">
                <a:solidFill>
                  <a:schemeClr val="bg1"/>
                </a:solidFill>
              </a:defRPr>
            </a:lvl4pPr>
            <a:lvl5pPr>
              <a:defRPr sz="2000" b="1">
                <a:solidFill>
                  <a:schemeClr val="bg1"/>
                </a:solidFill>
              </a:defRPr>
            </a:lvl5pPr>
          </a:lstStyle>
          <a:p>
            <a:pPr lvl="0"/>
            <a:endParaRPr lang="en-US"/>
          </a:p>
        </p:txBody>
      </p:sp>
      <p:sp>
        <p:nvSpPr>
          <p:cNvPr id="24" name="Text Placeholder 8"/>
          <p:cNvSpPr>
            <a:spLocks noGrp="1"/>
          </p:cNvSpPr>
          <p:nvPr>
            <p:ph type="body" sz="quarter" idx="15"/>
          </p:nvPr>
        </p:nvSpPr>
        <p:spPr>
          <a:xfrm>
            <a:off x="6221580" y="3226998"/>
            <a:ext cx="2245969" cy="1552036"/>
          </a:xfrm>
        </p:spPr>
        <p:txBody>
          <a:bodyPr numCol="1" spcCol="0"/>
          <a:lstStyle>
            <a:lvl1pPr>
              <a:lnSpc>
                <a:spcPts val="1400"/>
              </a:lnSpc>
              <a:spcBef>
                <a:spcPts val="0"/>
              </a:spcBef>
              <a:spcAft>
                <a:spcPts val="0"/>
              </a:spcAft>
              <a:defRPr sz="12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a:p>
            <a:pPr lvl="1"/>
            <a:r>
              <a:rPr lang="en-US" smtClean="0"/>
              <a:t>Second level</a:t>
            </a:r>
          </a:p>
          <a:p>
            <a:pPr lvl="2"/>
            <a:r>
              <a:rPr lang="en-GB" smtClean="0"/>
              <a:t>Third level</a:t>
            </a:r>
            <a:endParaRPr lang="en-US" smtClean="0"/>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16"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96745797"/>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ple Boxed Text with Image x3">
    <p:spTree>
      <p:nvGrpSpPr>
        <p:cNvPr id="1" name=""/>
        <p:cNvGrpSpPr/>
        <p:nvPr/>
      </p:nvGrpSpPr>
      <p:grpSpPr>
        <a:xfrm>
          <a:off x="0" y="0"/>
          <a:ext cx="0" cy="0"/>
          <a:chOff x="0" y="0"/>
          <a:chExt cx="0" cy="0"/>
        </a:xfrm>
      </p:grpSpPr>
      <p:sp>
        <p:nvSpPr>
          <p:cNvPr id="26" name="Rectangle 25"/>
          <p:cNvSpPr/>
          <p:nvPr userDrawn="1"/>
        </p:nvSpPr>
        <p:spPr>
          <a:xfrm>
            <a:off x="32823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userDrawn="1"/>
        </p:nvSpPr>
        <p:spPr>
          <a:xfrm>
            <a:off x="60255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userDrawn="1"/>
        </p:nvSpPr>
        <p:spPr>
          <a:xfrm>
            <a:off x="539109" y="2377300"/>
            <a:ext cx="2584800" cy="1718450"/>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40000" y="417600"/>
            <a:ext cx="6359526" cy="944475"/>
          </a:xfrm>
        </p:spPr>
        <p:txBody>
          <a:bodyPr/>
          <a:lstStyle/>
          <a:p>
            <a:r>
              <a:rPr lang="en-US" smtClean="0"/>
              <a:t>Click to edit Master title style</a:t>
            </a:r>
            <a:endParaRPr lang="en-US"/>
          </a:p>
        </p:txBody>
      </p:sp>
      <p:sp>
        <p:nvSpPr>
          <p:cNvPr id="9" name="Text Placeholder 8"/>
          <p:cNvSpPr>
            <a:spLocks noGrp="1"/>
          </p:cNvSpPr>
          <p:nvPr>
            <p:ph type="body" sz="quarter" idx="11"/>
          </p:nvPr>
        </p:nvSpPr>
        <p:spPr>
          <a:xfrm>
            <a:off x="6762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25" name="Text Placeholder 4"/>
          <p:cNvSpPr>
            <a:spLocks noGrp="1"/>
          </p:cNvSpPr>
          <p:nvPr>
            <p:ph type="body" sz="quarter" idx="16"/>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16" name="Picture Placeholder 5"/>
          <p:cNvSpPr>
            <a:spLocks noGrp="1"/>
          </p:cNvSpPr>
          <p:nvPr>
            <p:ph type="pic" sz="quarter" idx="17" hasCustomPrompt="1"/>
          </p:nvPr>
        </p:nvSpPr>
        <p:spPr>
          <a:xfrm>
            <a:off x="5391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05711" y="2660141"/>
            <a:ext cx="551689" cy="1082727"/>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17936" y="2657742"/>
            <a:ext cx="552878" cy="1085059"/>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68261" y="2645817"/>
            <a:ext cx="552878" cy="1085059"/>
          </a:xfrm>
          <a:prstGeom prst="rect">
            <a:avLst/>
          </a:prstGeom>
        </p:spPr>
      </p:pic>
      <p:sp>
        <p:nvSpPr>
          <p:cNvPr id="27" name="Text Placeholder 8"/>
          <p:cNvSpPr>
            <a:spLocks noGrp="1"/>
          </p:cNvSpPr>
          <p:nvPr>
            <p:ph type="body" sz="quarter" idx="18"/>
          </p:nvPr>
        </p:nvSpPr>
        <p:spPr>
          <a:xfrm>
            <a:off x="34194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28" name="Picture Placeholder 5"/>
          <p:cNvSpPr>
            <a:spLocks noGrp="1"/>
          </p:cNvSpPr>
          <p:nvPr>
            <p:ph type="pic" sz="quarter" idx="19" hasCustomPrompt="1"/>
          </p:nvPr>
        </p:nvSpPr>
        <p:spPr>
          <a:xfrm>
            <a:off x="32823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sp>
        <p:nvSpPr>
          <p:cNvPr id="31" name="Text Placeholder 8"/>
          <p:cNvSpPr>
            <a:spLocks noGrp="1"/>
          </p:cNvSpPr>
          <p:nvPr>
            <p:ph type="body" sz="quarter" idx="20"/>
          </p:nvPr>
        </p:nvSpPr>
        <p:spPr>
          <a:xfrm>
            <a:off x="6162675" y="3503223"/>
            <a:ext cx="2362200" cy="440127"/>
          </a:xfrm>
        </p:spPr>
        <p:txBody>
          <a:bodyPr numCol="1" spcCol="0" anchor="b" anchorCtr="0"/>
          <a:lstStyle>
            <a:lvl1pPr algn="ctr">
              <a:lnSpc>
                <a:spcPts val="1400"/>
              </a:lnSpc>
              <a:spcBef>
                <a:spcPts val="0"/>
              </a:spcBef>
              <a:spcAft>
                <a:spcPts val="0"/>
              </a:spcAft>
              <a:defRPr sz="1600" b="0">
                <a:solidFill>
                  <a:srgbClr val="000000"/>
                </a:solidFill>
              </a:defRPr>
            </a:lvl1pPr>
            <a:lvl2pPr marL="0" indent="0">
              <a:lnSpc>
                <a:spcPts val="1400"/>
              </a:lnSpc>
              <a:spcBef>
                <a:spcPts val="0"/>
              </a:spcBef>
              <a:spcAft>
                <a:spcPts val="0"/>
              </a:spcAft>
              <a:buNone/>
              <a:defRPr sz="1200" spc="0" baseline="0">
                <a:solidFill>
                  <a:srgbClr val="000000"/>
                </a:solidFill>
              </a:defRPr>
            </a:lvl2pPr>
            <a:lvl3pPr marL="85725" indent="-85725">
              <a:lnSpc>
                <a:spcPts val="1400"/>
              </a:lnSpc>
              <a:spcBef>
                <a:spcPts val="0"/>
              </a:spcBef>
              <a:spcAft>
                <a:spcPts val="0"/>
              </a:spcAft>
              <a:buClr>
                <a:schemeClr val="bg2"/>
              </a:buClr>
              <a:buFont typeface="Arial" panose="020B0604020202020204" pitchFamily="34" charset="0"/>
              <a:buChar char="-"/>
              <a:defRPr sz="1200">
                <a:solidFill>
                  <a:srgbClr val="000000"/>
                </a:solidFill>
              </a:defRPr>
            </a:lvl3pPr>
            <a:lvl4pPr>
              <a:lnSpc>
                <a:spcPts val="1300"/>
              </a:lnSpc>
              <a:spcBef>
                <a:spcPts val="0"/>
              </a:spcBef>
              <a:spcAft>
                <a:spcPts val="0"/>
              </a:spcAft>
              <a:defRPr sz="1000"/>
            </a:lvl4pPr>
            <a:lvl5pPr>
              <a:lnSpc>
                <a:spcPts val="1300"/>
              </a:lnSpc>
              <a:spcBef>
                <a:spcPts val="0"/>
              </a:spcBef>
              <a:spcAft>
                <a:spcPts val="0"/>
              </a:spcAft>
              <a:defRPr sz="1000"/>
            </a:lvl5pPr>
          </a:lstStyle>
          <a:p>
            <a:pPr lvl="0"/>
            <a:r>
              <a:rPr lang="en-US" smtClean="0"/>
              <a:t>Click to edit Master text styles</a:t>
            </a:r>
          </a:p>
        </p:txBody>
      </p:sp>
      <p:sp>
        <p:nvSpPr>
          <p:cNvPr id="32" name="Picture Placeholder 5"/>
          <p:cNvSpPr>
            <a:spLocks noGrp="1"/>
          </p:cNvSpPr>
          <p:nvPr>
            <p:ph type="pic" sz="quarter" idx="21" hasCustomPrompt="1"/>
          </p:nvPr>
        </p:nvSpPr>
        <p:spPr>
          <a:xfrm>
            <a:off x="6025509" y="4067175"/>
            <a:ext cx="2584800" cy="1752600"/>
          </a:xfrm>
          <a:solidFill>
            <a:srgbClr val="BBBBBB"/>
          </a:solidFill>
        </p:spPr>
        <p:txBody>
          <a:bodyPr tIns="1152000"/>
          <a:lstStyle>
            <a:lvl1pPr algn="ctr">
              <a:defRPr sz="1000" b="0"/>
            </a:lvl1pPr>
          </a:lstStyle>
          <a:p>
            <a:r>
              <a:rPr lang="en-GB" smtClean="0"/>
              <a:t>insert photographic image</a:t>
            </a:r>
            <a:endParaRPr lang="en-US" dirty="0"/>
          </a:p>
        </p:txBody>
      </p:sp>
      <p:sp>
        <p:nvSpPr>
          <p:cNvPr id="17"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10959899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096875"/>
          </a:xfrm>
        </p:spPr>
        <p:txBody>
          <a:bodyPr/>
          <a:lstStyle/>
          <a:p>
            <a:r>
              <a:rPr lang="en-US" smtClean="0"/>
              <a:t>Click to edit Master title style</a:t>
            </a:r>
            <a:endParaRPr lang="en-GB"/>
          </a:p>
        </p:txBody>
      </p:sp>
      <p:sp>
        <p:nvSpPr>
          <p:cNvPr id="5" name="Text Placeholder 4"/>
          <p:cNvSpPr>
            <a:spLocks noGrp="1"/>
          </p:cNvSpPr>
          <p:nvPr>
            <p:ph type="body" sz="quarter" idx="10"/>
          </p:nvPr>
        </p:nvSpPr>
        <p:spPr>
          <a:xfrm>
            <a:off x="542926" y="1704975"/>
            <a:ext cx="6059488" cy="3171825"/>
          </a:xfrm>
        </p:spPr>
        <p:txBody>
          <a:bodyPr/>
          <a:lstStyle>
            <a:lvl1pPr>
              <a:defRPr>
                <a:solidFill>
                  <a:srgbClr val="000000"/>
                </a:solidFill>
              </a:defRPr>
            </a:lvl1pPr>
            <a:lvl2pPr>
              <a:defRPr>
                <a:solidFill>
                  <a:srgbClr val="000000"/>
                </a:solidFill>
              </a:defRPr>
            </a:lvl2pPr>
            <a:lvl3pPr>
              <a:defRPr>
                <a:solidFill>
                  <a:srgbClr val="000000"/>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32660866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mbered">
    <p:spTree>
      <p:nvGrpSpPr>
        <p:cNvPr id="1" name=""/>
        <p:cNvGrpSpPr/>
        <p:nvPr/>
      </p:nvGrpSpPr>
      <p:grpSpPr>
        <a:xfrm>
          <a:off x="0" y="0"/>
          <a:ext cx="0" cy="0"/>
          <a:chOff x="0" y="0"/>
          <a:chExt cx="0" cy="0"/>
        </a:xfrm>
      </p:grpSpPr>
      <p:sp>
        <p:nvSpPr>
          <p:cNvPr id="2" name="Title 1"/>
          <p:cNvSpPr>
            <a:spLocks noGrp="1"/>
          </p:cNvSpPr>
          <p:nvPr>
            <p:ph type="title"/>
          </p:nvPr>
        </p:nvSpPr>
        <p:spPr>
          <a:xfrm>
            <a:off x="541338" y="417599"/>
            <a:ext cx="5081587" cy="1115925"/>
          </a:xfrm>
        </p:spPr>
        <p:txBody>
          <a:bodyPr/>
          <a:lstStyle/>
          <a:p>
            <a:r>
              <a:rPr lang="en-US" smtClean="0"/>
              <a:t>Click to edit Master title style</a:t>
            </a:r>
            <a:endParaRPr lang="en-GB"/>
          </a:p>
        </p:txBody>
      </p:sp>
      <p:sp>
        <p:nvSpPr>
          <p:cNvPr id="4" name="Text Placeholder 3"/>
          <p:cNvSpPr>
            <a:spLocks noGrp="1"/>
          </p:cNvSpPr>
          <p:nvPr>
            <p:ph type="body" sz="quarter" idx="10"/>
          </p:nvPr>
        </p:nvSpPr>
        <p:spPr>
          <a:xfrm>
            <a:off x="542925" y="1809750"/>
            <a:ext cx="6496050" cy="3781425"/>
          </a:xfrm>
        </p:spPr>
        <p:txBody>
          <a:bodyPr/>
          <a:lstStyle>
            <a:lvl1pPr marL="238125" indent="-238125">
              <a:spcBef>
                <a:spcPts val="1134"/>
              </a:spcBef>
              <a:buFont typeface="+mj-lt"/>
              <a:buAutoNum type="arabicPeriod"/>
              <a:defRPr b="1">
                <a:solidFill>
                  <a:schemeClr val="tx1"/>
                </a:solidFill>
              </a:defRPr>
            </a:lvl1pPr>
            <a:lvl2pPr marL="428625" indent="-180975">
              <a:buFont typeface="Arial" panose="020B0604020202020204" pitchFamily="34" charset="0"/>
              <a:buChar char="‒"/>
              <a:defRPr>
                <a:solidFill>
                  <a:srgbClr val="000000"/>
                </a:solidFill>
              </a:defRPr>
            </a:lvl2pPr>
            <a:lvl3pPr marL="628650" indent="-209550">
              <a:defRPr>
                <a:solidFill>
                  <a:srgbClr val="000000"/>
                </a:solidFill>
              </a:defRPr>
            </a:lvl3pPr>
          </a:lstStyle>
          <a:p>
            <a:pPr lvl="0"/>
            <a:r>
              <a:rPr lang="en-US" smtClean="0"/>
              <a:t>Click to edit Master text styles</a:t>
            </a:r>
          </a:p>
          <a:p>
            <a:pPr lvl="1"/>
            <a:r>
              <a:rPr lang="en-US" smtClean="0"/>
              <a:t>Second level</a:t>
            </a:r>
          </a:p>
          <a:p>
            <a:pPr lvl="2"/>
            <a:r>
              <a:rPr lang="en-US" smtClean="0"/>
              <a:t>Third level</a:t>
            </a:r>
          </a:p>
        </p:txBody>
      </p:sp>
      <p:sp>
        <p:nvSpPr>
          <p:cNvPr id="5"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67304168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fographic x3">
    <p:spTree>
      <p:nvGrpSpPr>
        <p:cNvPr id="1" name=""/>
        <p:cNvGrpSpPr/>
        <p:nvPr/>
      </p:nvGrpSpPr>
      <p:grpSpPr>
        <a:xfrm>
          <a:off x="0" y="0"/>
          <a:ext cx="0" cy="0"/>
          <a:chOff x="0" y="0"/>
          <a:chExt cx="0" cy="0"/>
        </a:xfrm>
      </p:grpSpPr>
      <p:sp>
        <p:nvSpPr>
          <p:cNvPr id="2" name="Title 1"/>
          <p:cNvSpPr>
            <a:spLocks noGrp="1"/>
          </p:cNvSpPr>
          <p:nvPr>
            <p:ph type="title"/>
          </p:nvPr>
        </p:nvSpPr>
        <p:spPr>
          <a:xfrm>
            <a:off x="541337" y="417600"/>
            <a:ext cx="7726363" cy="1030200"/>
          </a:xfrm>
        </p:spPr>
        <p:txBody>
          <a:bodyPr/>
          <a:lstStyle/>
          <a:p>
            <a:r>
              <a:rPr lang="en-US" smtClean="0"/>
              <a:t>Click to edit Master title style</a:t>
            </a:r>
            <a:endParaRPr lang="en-GB"/>
          </a:p>
        </p:txBody>
      </p:sp>
      <p:sp>
        <p:nvSpPr>
          <p:cNvPr id="5" name="Picture Placeholder 4"/>
          <p:cNvSpPr>
            <a:spLocks noGrp="1"/>
          </p:cNvSpPr>
          <p:nvPr>
            <p:ph type="pic" sz="quarter" idx="10" hasCustomPrompt="1"/>
          </p:nvPr>
        </p:nvSpPr>
        <p:spPr>
          <a:xfrm>
            <a:off x="836613"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11" name="Text Placeholder 10"/>
          <p:cNvSpPr>
            <a:spLocks noGrp="1"/>
          </p:cNvSpPr>
          <p:nvPr>
            <p:ph type="body" sz="quarter" idx="11"/>
          </p:nvPr>
        </p:nvSpPr>
        <p:spPr>
          <a:xfrm>
            <a:off x="830263" y="4425950"/>
            <a:ext cx="1990725" cy="979488"/>
          </a:xfrm>
        </p:spPr>
        <p:txBody>
          <a:bodyPr/>
          <a:lstStyle>
            <a:lvl1pPr algn="ctr">
              <a:lnSpc>
                <a:spcPts val="1700"/>
              </a:lnSpc>
              <a:spcAft>
                <a:spcPts val="800"/>
              </a:spcAft>
              <a:defRPr sz="1500" b="1">
                <a:solidFill>
                  <a:schemeClr val="tx2"/>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sp>
        <p:nvSpPr>
          <p:cNvPr id="13" name="Text Placeholder 12"/>
          <p:cNvSpPr>
            <a:spLocks noGrp="1"/>
          </p:cNvSpPr>
          <p:nvPr>
            <p:ph type="body" sz="quarter" idx="12"/>
          </p:nvPr>
        </p:nvSpPr>
        <p:spPr>
          <a:xfrm>
            <a:off x="836613" y="3924926"/>
            <a:ext cx="1984375" cy="418474"/>
          </a:xfrm>
        </p:spPr>
        <p:txBody>
          <a:bodyPr/>
          <a:lstStyle>
            <a:lvl1pPr algn="ctr">
              <a:lnSpc>
                <a:spcPts val="4000"/>
              </a:lnSpc>
              <a:defRPr sz="3400" b="1">
                <a:solidFill>
                  <a:schemeClr val="tx2"/>
                </a:solidFill>
                <a:latin typeface="+mn-lt"/>
              </a:defRPr>
            </a:lvl1pPr>
          </a:lstStyle>
          <a:p>
            <a:pPr lvl="0"/>
            <a:r>
              <a:rPr lang="en-US" smtClean="0"/>
              <a:t>Click</a:t>
            </a:r>
            <a:endParaRPr lang="en-US"/>
          </a:p>
        </p:txBody>
      </p:sp>
      <p:sp>
        <p:nvSpPr>
          <p:cNvPr id="18" name="Text Placeholder 12"/>
          <p:cNvSpPr>
            <a:spLocks noGrp="1"/>
          </p:cNvSpPr>
          <p:nvPr>
            <p:ph type="body" sz="quarter" idx="15"/>
          </p:nvPr>
        </p:nvSpPr>
        <p:spPr>
          <a:xfrm>
            <a:off x="3563888" y="3924926"/>
            <a:ext cx="1984375" cy="418474"/>
          </a:xfrm>
        </p:spPr>
        <p:txBody>
          <a:bodyPr/>
          <a:lstStyle>
            <a:lvl1pPr algn="ctr">
              <a:lnSpc>
                <a:spcPts val="4000"/>
              </a:lnSpc>
              <a:defRPr sz="3400" b="1">
                <a:solidFill>
                  <a:schemeClr val="accent1"/>
                </a:solidFill>
                <a:latin typeface="+mn-lt"/>
              </a:defRPr>
            </a:lvl1pPr>
          </a:lstStyle>
          <a:p>
            <a:pPr lvl="0"/>
            <a:r>
              <a:rPr lang="en-US" smtClean="0"/>
              <a:t>Click</a:t>
            </a:r>
            <a:endParaRPr lang="en-US"/>
          </a:p>
        </p:txBody>
      </p:sp>
      <p:sp>
        <p:nvSpPr>
          <p:cNvPr id="22" name="Text Placeholder 12"/>
          <p:cNvSpPr>
            <a:spLocks noGrp="1"/>
          </p:cNvSpPr>
          <p:nvPr>
            <p:ph type="body" sz="quarter" idx="18"/>
          </p:nvPr>
        </p:nvSpPr>
        <p:spPr>
          <a:xfrm>
            <a:off x="6300192" y="3924926"/>
            <a:ext cx="1984375" cy="408949"/>
          </a:xfrm>
        </p:spPr>
        <p:txBody>
          <a:bodyPr/>
          <a:lstStyle>
            <a:lvl1pPr algn="ctr">
              <a:lnSpc>
                <a:spcPts val="4000"/>
              </a:lnSpc>
              <a:defRPr sz="3400" b="1">
                <a:solidFill>
                  <a:schemeClr val="accent2"/>
                </a:solidFill>
                <a:latin typeface="+mn-lt"/>
              </a:defRPr>
            </a:lvl1pPr>
          </a:lstStyle>
          <a:p>
            <a:pPr lvl="0"/>
            <a:r>
              <a:rPr lang="en-US" smtClean="0"/>
              <a:t>Click</a:t>
            </a:r>
            <a:endParaRPr lang="en-US"/>
          </a:p>
        </p:txBody>
      </p:sp>
      <p:sp>
        <p:nvSpPr>
          <p:cNvPr id="23" name="Text Placeholder 10"/>
          <p:cNvSpPr>
            <a:spLocks noGrp="1"/>
          </p:cNvSpPr>
          <p:nvPr>
            <p:ph type="body" sz="quarter" idx="19"/>
          </p:nvPr>
        </p:nvSpPr>
        <p:spPr>
          <a:xfrm>
            <a:off x="3582988" y="4425950"/>
            <a:ext cx="1990725" cy="979488"/>
          </a:xfrm>
        </p:spPr>
        <p:txBody>
          <a:bodyPr/>
          <a:lstStyle>
            <a:lvl1pPr algn="ctr">
              <a:lnSpc>
                <a:spcPts val="1700"/>
              </a:lnSpc>
              <a:spcAft>
                <a:spcPts val="800"/>
              </a:spcAft>
              <a:defRPr sz="1500" b="1">
                <a:solidFill>
                  <a:schemeClr val="tx1"/>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sp>
        <p:nvSpPr>
          <p:cNvPr id="24" name="Text Placeholder 10"/>
          <p:cNvSpPr>
            <a:spLocks noGrp="1"/>
          </p:cNvSpPr>
          <p:nvPr>
            <p:ph type="body" sz="quarter" idx="20"/>
          </p:nvPr>
        </p:nvSpPr>
        <p:spPr>
          <a:xfrm>
            <a:off x="6307138" y="4425950"/>
            <a:ext cx="1990725" cy="979488"/>
          </a:xfrm>
        </p:spPr>
        <p:txBody>
          <a:bodyPr/>
          <a:lstStyle>
            <a:lvl1pPr algn="ctr">
              <a:lnSpc>
                <a:spcPts val="1700"/>
              </a:lnSpc>
              <a:spcAft>
                <a:spcPts val="800"/>
              </a:spcAft>
              <a:defRPr sz="1500" b="1">
                <a:solidFill>
                  <a:schemeClr val="accent2"/>
                </a:solidFill>
              </a:defRPr>
            </a:lvl1pPr>
            <a:lvl2pPr marL="0" indent="0" algn="ctr">
              <a:lnSpc>
                <a:spcPts val="1100"/>
              </a:lnSpc>
              <a:buNone/>
              <a:defRPr sz="1000" i="0">
                <a:solidFill>
                  <a:schemeClr val="bg2"/>
                </a:solidFill>
              </a:defRPr>
            </a:lvl2pPr>
          </a:lstStyle>
          <a:p>
            <a:pPr lvl="0"/>
            <a:r>
              <a:rPr lang="en-US" smtClean="0"/>
              <a:t>Click to edit Master text styles</a:t>
            </a:r>
          </a:p>
          <a:p>
            <a:pPr lvl="1"/>
            <a:r>
              <a:rPr lang="en-US" smtClean="0"/>
              <a:t>Second level</a:t>
            </a:r>
            <a:endParaRPr lang="en-US"/>
          </a:p>
        </p:txBody>
      </p:sp>
      <p:cxnSp>
        <p:nvCxnSpPr>
          <p:cNvPr id="25" name="Straight Connector 24"/>
          <p:cNvCxnSpPr/>
          <p:nvPr userDrawn="1"/>
        </p:nvCxnSpPr>
        <p:spPr>
          <a:xfrm>
            <a:off x="533400" y="6124575"/>
            <a:ext cx="8086725"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26" name="Text Placeholder 10"/>
          <p:cNvSpPr>
            <a:spLocks noGrp="1"/>
          </p:cNvSpPr>
          <p:nvPr>
            <p:ph type="body" sz="quarter" idx="21"/>
          </p:nvPr>
        </p:nvSpPr>
        <p:spPr>
          <a:xfrm>
            <a:off x="5267325" y="6172200"/>
            <a:ext cx="3343275" cy="257175"/>
          </a:xfrm>
        </p:spPr>
        <p:txBody>
          <a:bodyPr/>
          <a:lstStyle>
            <a:lvl1pPr algn="r">
              <a:lnSpc>
                <a:spcPts val="900"/>
              </a:lnSpc>
              <a:spcAft>
                <a:spcPts val="0"/>
              </a:spcAft>
              <a:defRPr sz="600">
                <a:solidFill>
                  <a:srgbClr val="003057"/>
                </a:solidFill>
              </a:defRPr>
            </a:lvl1pPr>
          </a:lstStyle>
          <a:p>
            <a:pPr lvl="0"/>
            <a:r>
              <a:rPr lang="en-US" smtClean="0"/>
              <a:t>Click to edit Master text styles</a:t>
            </a:r>
            <a:endParaRPr lang="en-US"/>
          </a:p>
        </p:txBody>
      </p:sp>
      <p:sp>
        <p:nvSpPr>
          <p:cNvPr id="17" name="Picture Placeholder 4"/>
          <p:cNvSpPr>
            <a:spLocks noGrp="1"/>
          </p:cNvSpPr>
          <p:nvPr>
            <p:ph type="pic" sz="quarter" idx="22" hasCustomPrompt="1"/>
          </p:nvPr>
        </p:nvSpPr>
        <p:spPr>
          <a:xfrm>
            <a:off x="35376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21" name="Picture Placeholder 4"/>
          <p:cNvSpPr>
            <a:spLocks noGrp="1"/>
          </p:cNvSpPr>
          <p:nvPr>
            <p:ph type="pic" sz="quarter" idx="23" hasCustomPrompt="1"/>
          </p:nvPr>
        </p:nvSpPr>
        <p:spPr>
          <a:xfrm>
            <a:off x="6280810" y="2514600"/>
            <a:ext cx="1984375" cy="1319213"/>
          </a:xfrm>
          <a:solidFill>
            <a:srgbClr val="BBBBBB"/>
          </a:solidFill>
        </p:spPr>
        <p:txBody>
          <a:bodyPr tIns="648000" anchor="ctr" anchorCtr="0"/>
          <a:lstStyle>
            <a:lvl1pPr algn="ctr">
              <a:lnSpc>
                <a:spcPts val="1200"/>
              </a:lnSpc>
              <a:defRPr sz="1050">
                <a:solidFill>
                  <a:schemeClr val="bg2"/>
                </a:solidFill>
              </a:defRPr>
            </a:lvl1pPr>
          </a:lstStyle>
          <a:p>
            <a:r>
              <a:rPr lang="en-GB" smtClean="0"/>
              <a:t>Insert infographic or photographic image</a:t>
            </a:r>
            <a:endParaRPr lang="en-US"/>
          </a:p>
        </p:txBody>
      </p:sp>
      <p:sp>
        <p:nvSpPr>
          <p:cNvPr id="1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59894114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29751268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smtClean="0"/>
              <a:t>Click to edit Master title style</a:t>
            </a:r>
            <a:endParaRPr lang="en-GB"/>
          </a:p>
        </p:txBody>
      </p:sp>
      <p:sp>
        <p:nvSpPr>
          <p:cNvPr id="3"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75774354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Subheading">
    <p:spTree>
      <p:nvGrpSpPr>
        <p:cNvPr id="1" name=""/>
        <p:cNvGrpSpPr/>
        <p:nvPr/>
      </p:nvGrpSpPr>
      <p:grpSpPr>
        <a:xfrm>
          <a:off x="0" y="0"/>
          <a:ext cx="0" cy="0"/>
          <a:chOff x="0" y="0"/>
          <a:chExt cx="0" cy="0"/>
        </a:xfrm>
      </p:grpSpPr>
      <p:sp>
        <p:nvSpPr>
          <p:cNvPr id="2" name="Title 1"/>
          <p:cNvSpPr>
            <a:spLocks noGrp="1"/>
          </p:cNvSpPr>
          <p:nvPr>
            <p:ph type="title"/>
          </p:nvPr>
        </p:nvSpPr>
        <p:spPr>
          <a:xfrm>
            <a:off x="541336" y="417600"/>
            <a:ext cx="7688263" cy="774450"/>
          </a:xfrm>
        </p:spPr>
        <p:txBody>
          <a:bodyPr/>
          <a:lstStyle/>
          <a:p>
            <a:r>
              <a:rPr lang="en-US" smtClean="0"/>
              <a:t>Click to edit Master title style</a:t>
            </a:r>
            <a:endParaRPr lang="en-GB"/>
          </a:p>
        </p:txBody>
      </p:sp>
      <p:sp>
        <p:nvSpPr>
          <p:cNvPr id="5" name="Text Placeholder 4"/>
          <p:cNvSpPr>
            <a:spLocks noGrp="1"/>
          </p:cNvSpPr>
          <p:nvPr>
            <p:ph type="body" sz="quarter" idx="10"/>
          </p:nvPr>
        </p:nvSpPr>
        <p:spPr>
          <a:xfrm>
            <a:off x="552450" y="1685925"/>
            <a:ext cx="4495800" cy="647700"/>
          </a:xfrm>
        </p:spPr>
        <p:txBody>
          <a:bodyPr/>
          <a:lstStyle>
            <a:lvl1pPr>
              <a:defRPr>
                <a:solidFill>
                  <a:srgbClr val="000000"/>
                </a:solidFill>
              </a:defRPr>
            </a:lvl1pPr>
          </a:lstStyle>
          <a:p>
            <a:pPr lvl="0"/>
            <a:r>
              <a:rPr lang="en-US" smtClean="0"/>
              <a:t>Click to edit Master text styles</a:t>
            </a:r>
            <a:endParaRPr lang="en-US"/>
          </a:p>
        </p:txBody>
      </p:sp>
      <p:sp>
        <p:nvSpPr>
          <p:cNvPr id="4" name="Slide Number Placeholder 4"/>
          <p:cNvSpPr>
            <a:spLocks noGrp="1"/>
          </p:cNvSpPr>
          <p:nvPr>
            <p:ph type="sldNum" sz="quarter" idx="4"/>
          </p:nvPr>
        </p:nvSpPr>
        <p:spPr>
          <a:xfrm>
            <a:off x="8497765" y="6489578"/>
            <a:ext cx="433138" cy="125534"/>
          </a:xfrm>
        </p:spPr>
        <p:txBody>
          <a:bodyPr/>
          <a:lstStyle/>
          <a:p>
            <a:fld id="{DDBE135E-2566-4748-853C-8A3B78F0FB00}" type="slidenum">
              <a:rPr lang="en-GB" smtClean="0"/>
              <a:pPr/>
              <a:t>‹#›</a:t>
            </a:fld>
            <a:endParaRPr lang="en-GB" dirty="0"/>
          </a:p>
        </p:txBody>
      </p:sp>
    </p:spTree>
    <p:extLst>
      <p:ext uri="{BB962C8B-B14F-4D97-AF65-F5344CB8AC3E}">
        <p14:creationId xmlns:p14="http://schemas.microsoft.com/office/powerpoint/2010/main" val="88698211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More to Learn">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t="5771" b="5310"/>
          <a:stretch/>
        </p:blipFill>
        <p:spPr>
          <a:xfrm>
            <a:off x="888486" y="1"/>
            <a:ext cx="7550663" cy="6858000"/>
          </a:xfrm>
          <a:prstGeom prst="rect">
            <a:avLst/>
          </a:prstGeom>
        </p:spPr>
      </p:pic>
      <p:sp>
        <p:nvSpPr>
          <p:cNvPr id="2" name="Title 1"/>
          <p:cNvSpPr>
            <a:spLocks noGrp="1"/>
          </p:cNvSpPr>
          <p:nvPr>
            <p:ph type="ctrTitle"/>
          </p:nvPr>
        </p:nvSpPr>
        <p:spPr>
          <a:xfrm>
            <a:off x="2333624" y="2728867"/>
            <a:ext cx="4656675" cy="985884"/>
          </a:xfrm>
        </p:spPr>
        <p:txBody>
          <a:bodyPr anchor="b" anchorCtr="0"/>
          <a:lstStyle>
            <a:lvl1pPr algn="ctr">
              <a:lnSpc>
                <a:spcPts val="4000"/>
              </a:lnSpc>
              <a:defRPr sz="3400" i="0">
                <a:solidFill>
                  <a:schemeClr val="tx1"/>
                </a:solidFill>
                <a:latin typeface="+mj-lt"/>
              </a:defRPr>
            </a:lvl1pPr>
          </a:lstStyle>
          <a:p>
            <a:r>
              <a:rPr lang="en-US" smtClean="0"/>
              <a:t>Click to edit Master title style</a:t>
            </a:r>
            <a:endParaRPr lang="en-GB"/>
          </a:p>
        </p:txBody>
      </p:sp>
      <p:sp>
        <p:nvSpPr>
          <p:cNvPr id="7" name="Text Placeholder 6"/>
          <p:cNvSpPr>
            <a:spLocks noGrp="1"/>
          </p:cNvSpPr>
          <p:nvPr>
            <p:ph type="body" sz="quarter" idx="10"/>
          </p:nvPr>
        </p:nvSpPr>
        <p:spPr>
          <a:xfrm>
            <a:off x="2343150" y="3829050"/>
            <a:ext cx="4743450" cy="638175"/>
          </a:xfrm>
        </p:spPr>
        <p:txBody>
          <a:bodyPr/>
          <a:lstStyle>
            <a:lvl1pPr algn="ctr">
              <a:lnSpc>
                <a:spcPts val="2100"/>
              </a:lnSpc>
              <a:defRPr>
                <a:solidFill>
                  <a:schemeClr val="tx2"/>
                </a:solidFill>
              </a:defRPr>
            </a:lvl1pPr>
            <a:lvl2pPr marL="0" indent="0" algn="ctr">
              <a:lnSpc>
                <a:spcPts val="2100"/>
              </a:lnSpc>
              <a:buNone/>
              <a:defRPr b="1">
                <a:solidFill>
                  <a:schemeClr val="tx2"/>
                </a:solidFill>
              </a:defRPr>
            </a:lvl2pPr>
          </a:lstStyle>
          <a:p>
            <a:pPr lvl="0"/>
            <a:r>
              <a:rPr lang="en-US" smtClean="0"/>
              <a:t>Click to edit Master text styles</a:t>
            </a:r>
          </a:p>
          <a:p>
            <a:pPr lvl="1"/>
            <a:r>
              <a:rPr lang="en-US" smtClean="0"/>
              <a:t>Second level</a:t>
            </a:r>
          </a:p>
        </p:txBody>
      </p:sp>
    </p:spTree>
    <p:extLst>
      <p:ext uri="{BB962C8B-B14F-4D97-AF65-F5344CB8AC3E}">
        <p14:creationId xmlns:p14="http://schemas.microsoft.com/office/powerpoint/2010/main" val="192597985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Option3">
    <p:bg>
      <p:bgPr>
        <a:solidFill>
          <a:schemeClr val="accent4"/>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0375" y="409958"/>
            <a:ext cx="1144800" cy="809347"/>
          </a:xfrm>
          <a:prstGeom prst="rect">
            <a:avLst/>
          </a:prstGeom>
        </p:spPr>
      </p:pic>
      <p:sp>
        <p:nvSpPr>
          <p:cNvPr id="2" name="Title 1"/>
          <p:cNvSpPr>
            <a:spLocks noGrp="1"/>
          </p:cNvSpPr>
          <p:nvPr>
            <p:ph type="ctrTitle"/>
          </p:nvPr>
        </p:nvSpPr>
        <p:spPr>
          <a:xfrm>
            <a:off x="447675" y="1681200"/>
            <a:ext cx="3733800" cy="1977536"/>
          </a:xfrm>
        </p:spPr>
        <p:txBody>
          <a:bodyPr anchor="t" anchorCtr="0"/>
          <a:lstStyle>
            <a:lvl1pPr algn="l">
              <a:lnSpc>
                <a:spcPts val="4200"/>
              </a:lnSpc>
              <a:defRPr sz="3600" spc="20" baseline="0">
                <a:solidFill>
                  <a:schemeClr val="bg1"/>
                </a:solidFill>
                <a:latin typeface="+mj-lt"/>
              </a:defRPr>
            </a:lvl1pPr>
          </a:lstStyle>
          <a:p>
            <a:r>
              <a:rPr lang="en-US" smtClean="0"/>
              <a:t>Click to edit Master title style</a:t>
            </a:r>
            <a:endParaRPr lang="en-GB"/>
          </a:p>
        </p:txBody>
      </p:sp>
      <p:sp>
        <p:nvSpPr>
          <p:cNvPr id="3" name="Subtitle 2"/>
          <p:cNvSpPr>
            <a:spLocks noGrp="1"/>
          </p:cNvSpPr>
          <p:nvPr>
            <p:ph type="subTitle" idx="1"/>
          </p:nvPr>
        </p:nvSpPr>
        <p:spPr>
          <a:xfrm>
            <a:off x="446400" y="4057200"/>
            <a:ext cx="3444109" cy="1130791"/>
          </a:xfrm>
        </p:spPr>
        <p:txBody>
          <a:bodyPr/>
          <a:lstStyle>
            <a:lvl1pPr marL="0" indent="0" algn="l">
              <a:lnSpc>
                <a:spcPts val="2400"/>
              </a:lnSpc>
              <a:spcAft>
                <a:spcPts val="0"/>
              </a:spcAft>
              <a:buNone/>
              <a:defRPr sz="1800" b="0" i="0">
                <a:solidFill>
                  <a:schemeClr val="accent6"/>
                </a:solidFill>
                <a:latin typeface="+mn-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14" name="Text Placeholder 13"/>
          <p:cNvSpPr>
            <a:spLocks noGrp="1"/>
          </p:cNvSpPr>
          <p:nvPr>
            <p:ph type="body" sz="quarter" idx="10"/>
          </p:nvPr>
        </p:nvSpPr>
        <p:spPr>
          <a:xfrm>
            <a:off x="444522" y="6265863"/>
            <a:ext cx="3965553" cy="285750"/>
          </a:xfrm>
        </p:spPr>
        <p:txBody>
          <a:bodyPr/>
          <a:lstStyle>
            <a:lvl1pPr>
              <a:lnSpc>
                <a:spcPts val="2200"/>
              </a:lnSpc>
              <a:spcAft>
                <a:spcPts val="0"/>
              </a:spcAft>
              <a:defRPr sz="1800" b="0" i="0">
                <a:solidFill>
                  <a:schemeClr val="accent6"/>
                </a:solidFill>
                <a:latin typeface="+mn-lt"/>
              </a:defRPr>
            </a:lvl1pPr>
          </a:lstStyle>
          <a:p>
            <a:pPr lvl="0"/>
            <a:r>
              <a:rPr lang="en-US" smtClean="0"/>
              <a:t>Click to edit Master text styles</a:t>
            </a:r>
            <a:endParaRPr lang="en-US"/>
          </a:p>
        </p:txBody>
      </p:sp>
      <p:sp>
        <p:nvSpPr>
          <p:cNvPr id="9" name="Picture Placeholder 6"/>
          <p:cNvSpPr>
            <a:spLocks noGrp="1"/>
          </p:cNvSpPr>
          <p:nvPr>
            <p:ph type="pic" sz="quarter" idx="12" hasCustomPrompt="1"/>
          </p:nvPr>
        </p:nvSpPr>
        <p:spPr>
          <a:xfrm>
            <a:off x="4581526" y="0"/>
            <a:ext cx="4562474" cy="6858000"/>
          </a:xfrm>
          <a:solidFill>
            <a:srgbClr val="BBBBBB"/>
          </a:solidFill>
        </p:spPr>
        <p:txBody>
          <a:bodyPr vert="horz" lIns="0" tIns="2592000" rIns="0" bIns="0" rtlCol="0">
            <a:noAutofit/>
          </a:bodyPr>
          <a:lstStyle>
            <a:lvl1pPr marL="0" marR="0" indent="0" algn="ctr" defTabSz="914400" rtl="0" eaLnBrk="1" fontAlgn="auto" latinLnBrk="0" hangingPunct="1">
              <a:lnSpc>
                <a:spcPts val="1900"/>
              </a:lnSpc>
              <a:spcBef>
                <a:spcPts val="0"/>
              </a:spcBef>
              <a:spcAft>
                <a:spcPts val="0"/>
              </a:spcAft>
              <a:buClrTx/>
              <a:buSzTx/>
              <a:buFont typeface="Arial" pitchFamily="34" charset="0"/>
              <a:buNone/>
              <a:tabLst/>
              <a:defRPr lang="en-US" sz="1100" dirty="0"/>
            </a:lvl1pPr>
          </a:lstStyle>
          <a:p>
            <a:pPr marL="0" marR="0" lvl="0" indent="0" algn="ctr" defTabSz="914400" rtl="0" eaLnBrk="1" fontAlgn="auto" latinLnBrk="0" hangingPunct="1">
              <a:lnSpc>
                <a:spcPts val="1900"/>
              </a:lnSpc>
              <a:spcBef>
                <a:spcPts val="0"/>
              </a:spcBef>
              <a:spcAft>
                <a:spcPts val="0"/>
              </a:spcAft>
              <a:buClrTx/>
              <a:buSzTx/>
              <a:buFont typeface="Arial" pitchFamily="34" charset="0"/>
              <a:buNone/>
              <a:tabLst/>
              <a:defRPr/>
            </a:pPr>
            <a:r>
              <a:rPr lang="en-GB" smtClean="0"/>
              <a:t>Insert photographic image</a:t>
            </a:r>
            <a:endParaRPr lang="en-US" smtClean="0"/>
          </a:p>
        </p:txBody>
      </p:sp>
    </p:spTree>
    <p:extLst>
      <p:ext uri="{BB962C8B-B14F-4D97-AF65-F5344CB8AC3E}">
        <p14:creationId xmlns:p14="http://schemas.microsoft.com/office/powerpoint/2010/main" val="8688139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Final Slide Option1">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43884372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Final Slide Option2">
    <p:bg>
      <p:bgPr>
        <a:solidFill>
          <a:schemeClr val="accent6"/>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7"/>
          </a:xfrm>
          <a:prstGeom prst="rect">
            <a:avLst/>
          </a:prstGeom>
        </p:spPr>
      </p:pic>
    </p:spTree>
    <p:extLst>
      <p:ext uri="{BB962C8B-B14F-4D97-AF65-F5344CB8AC3E}">
        <p14:creationId xmlns:p14="http://schemas.microsoft.com/office/powerpoint/2010/main" val="420800755"/>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blank" preserve="1">
  <p:cSld name="Final Slide Option3">
    <p:bg>
      <p:bgPr>
        <a:solidFill>
          <a:srgbClr val="505759"/>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00930" y="3558921"/>
            <a:ext cx="3380239" cy="216408"/>
          </a:xfrm>
          <a:prstGeom prst="rect">
            <a:avLst/>
          </a:prstGeom>
        </p:spPr>
      </p:pic>
    </p:spTree>
    <p:extLst>
      <p:ext uri="{BB962C8B-B14F-4D97-AF65-F5344CB8AC3E}">
        <p14:creationId xmlns:p14="http://schemas.microsoft.com/office/powerpoint/2010/main" val="168703051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a:xfrm>
            <a:off x="457200" y="6356350"/>
            <a:ext cx="2133600" cy="365125"/>
          </a:xfrm>
          <a:prstGeom prst="rect">
            <a:avLst/>
          </a:prstGeom>
        </p:spPr>
        <p:txBody>
          <a:bodyPr/>
          <a:lstStyle>
            <a:lvl1pPr>
              <a:defRPr/>
            </a:lvl1pPr>
          </a:lstStyle>
          <a:p>
            <a:pPr>
              <a:defRPr/>
            </a:pPr>
            <a:fld id="{F2250666-C9BE-4A12-B476-2612E3F4812A}" type="datetimeFigureOut">
              <a:rPr lang="en-US"/>
              <a:pPr>
                <a:defRPr/>
              </a:pPr>
              <a:t>11/23/2016</a:t>
            </a:fld>
            <a:endParaRPr lang="en-US" dirty="0"/>
          </a:p>
        </p:txBody>
      </p:sp>
      <p:sp>
        <p:nvSpPr>
          <p:cNvPr id="8" name="Footer Placeholder 21"/>
          <p:cNvSpPr>
            <a:spLocks noGrp="1"/>
          </p:cNvSpPr>
          <p:nvPr>
            <p:ph type="ftr" sz="quarter" idx="11"/>
          </p:nvPr>
        </p:nvSpPr>
        <p:spPr>
          <a:xfrm>
            <a:off x="2667000" y="6356350"/>
            <a:ext cx="3352800" cy="365125"/>
          </a:xfrm>
          <a:prstGeom prst="rect">
            <a:avLst/>
          </a:prstGeom>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66D6A4CD-6611-46AA-AFA2-595731597C83}" type="slidenum">
              <a:rPr lang="en-US"/>
              <a:pPr>
                <a:defRPr/>
              </a:pPr>
              <a:t>‹#›</a:t>
            </a:fld>
            <a:endParaRPr lang="en-US" dirty="0"/>
          </a:p>
        </p:txBody>
      </p:sp>
    </p:spTree>
    <p:extLst>
      <p:ext uri="{BB962C8B-B14F-4D97-AF65-F5344CB8AC3E}">
        <p14:creationId xmlns:p14="http://schemas.microsoft.com/office/powerpoint/2010/main" val="2576012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2338" y="1981200"/>
            <a:ext cx="381586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DA0EFE0-999B-4653-A23A-49A9979B80E5}" type="slidenum">
              <a:rPr lang="en-US" altLang="en-US"/>
              <a:pPr/>
              <a:t>‹#›</a:t>
            </a:fld>
            <a:endParaRPr lang="en-US" altLang="en-US"/>
          </a:p>
        </p:txBody>
      </p:sp>
    </p:spTree>
    <p:extLst>
      <p:ext uri="{BB962C8B-B14F-4D97-AF65-F5344CB8AC3E}">
        <p14:creationId xmlns:p14="http://schemas.microsoft.com/office/powerpoint/2010/main" val="372295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Option 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1050" y="2973675"/>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12947806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Option 2">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425299164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Option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3682320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Option 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17864071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Option 5">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419348449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Option 6">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 name="Freeform 5"/>
          <p:cNvSpPr>
            <a:spLocks/>
          </p:cNvSpPr>
          <p:nvPr userDrawn="1"/>
        </p:nvSpPr>
        <p:spPr bwMode="auto">
          <a:xfrm>
            <a:off x="1971675" y="784223"/>
            <a:ext cx="5210175" cy="5422209"/>
          </a:xfrm>
          <a:custGeom>
            <a:avLst/>
            <a:gdLst>
              <a:gd name="T0" fmla="*/ 1414 w 1453"/>
              <a:gd name="T1" fmla="*/ 926 h 1512"/>
              <a:gd name="T2" fmla="*/ 1429 w 1453"/>
              <a:gd name="T3" fmla="*/ 558 h 1512"/>
              <a:gd name="T4" fmla="*/ 1394 w 1453"/>
              <a:gd name="T5" fmla="*/ 444 h 1512"/>
              <a:gd name="T6" fmla="*/ 874 w 1453"/>
              <a:gd name="T7" fmla="*/ 42 h 1512"/>
              <a:gd name="T8" fmla="*/ 305 w 1453"/>
              <a:gd name="T9" fmla="*/ 138 h 1512"/>
              <a:gd name="T10" fmla="*/ 71 w 1453"/>
              <a:gd name="T11" fmla="*/ 383 h 1512"/>
              <a:gd name="T12" fmla="*/ 18 w 1453"/>
              <a:gd name="T13" fmla="*/ 775 h 1512"/>
              <a:gd name="T14" fmla="*/ 86 w 1453"/>
              <a:gd name="T15" fmla="*/ 1025 h 1512"/>
              <a:gd name="T16" fmla="*/ 86 w 1453"/>
              <a:gd name="T17" fmla="*/ 1026 h 1512"/>
              <a:gd name="T18" fmla="*/ 426 w 1453"/>
              <a:gd name="T19" fmla="*/ 1412 h 1512"/>
              <a:gd name="T20" fmla="*/ 978 w 1453"/>
              <a:gd name="T21" fmla="*/ 1433 h 1512"/>
              <a:gd name="T22" fmla="*/ 1414 w 1453"/>
              <a:gd name="T23" fmla="*/ 926 h 1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53" h="1512">
                <a:moveTo>
                  <a:pt x="1414" y="926"/>
                </a:moveTo>
                <a:cubicBezTo>
                  <a:pt x="1447" y="801"/>
                  <a:pt x="1453" y="674"/>
                  <a:pt x="1429" y="558"/>
                </a:cubicBezTo>
                <a:cubicBezTo>
                  <a:pt x="1421" y="519"/>
                  <a:pt x="1409" y="480"/>
                  <a:pt x="1394" y="444"/>
                </a:cubicBezTo>
                <a:cubicBezTo>
                  <a:pt x="1309" y="243"/>
                  <a:pt x="1115" y="93"/>
                  <a:pt x="874" y="42"/>
                </a:cubicBezTo>
                <a:cubicBezTo>
                  <a:pt x="675" y="0"/>
                  <a:pt x="472" y="34"/>
                  <a:pt x="305" y="138"/>
                </a:cubicBezTo>
                <a:cubicBezTo>
                  <a:pt x="199" y="204"/>
                  <a:pt x="118" y="289"/>
                  <a:pt x="71" y="383"/>
                </a:cubicBezTo>
                <a:cubicBezTo>
                  <a:pt x="18" y="489"/>
                  <a:pt x="0" y="624"/>
                  <a:pt x="18" y="775"/>
                </a:cubicBezTo>
                <a:cubicBezTo>
                  <a:pt x="30" y="861"/>
                  <a:pt x="52" y="946"/>
                  <a:pt x="86" y="1025"/>
                </a:cubicBezTo>
                <a:cubicBezTo>
                  <a:pt x="86" y="1026"/>
                  <a:pt x="86" y="1026"/>
                  <a:pt x="86" y="1026"/>
                </a:cubicBezTo>
                <a:cubicBezTo>
                  <a:pt x="159" y="1199"/>
                  <a:pt x="277" y="1333"/>
                  <a:pt x="426" y="1412"/>
                </a:cubicBezTo>
                <a:cubicBezTo>
                  <a:pt x="601" y="1505"/>
                  <a:pt x="797" y="1512"/>
                  <a:pt x="978" y="1433"/>
                </a:cubicBezTo>
                <a:cubicBezTo>
                  <a:pt x="1190" y="1342"/>
                  <a:pt x="1353" y="1152"/>
                  <a:pt x="1414" y="926"/>
                </a:cubicBezTo>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 name="Title 1"/>
          <p:cNvSpPr>
            <a:spLocks noGrp="1"/>
          </p:cNvSpPr>
          <p:nvPr>
            <p:ph type="ctrTitle"/>
          </p:nvPr>
        </p:nvSpPr>
        <p:spPr>
          <a:xfrm>
            <a:off x="2430000" y="2973600"/>
            <a:ext cx="4284000" cy="1044000"/>
          </a:xfrm>
        </p:spPr>
        <p:txBody>
          <a:bodyPr anchor="ctr" anchorCtr="0"/>
          <a:lstStyle>
            <a:lvl1pPr algn="ctr">
              <a:lnSpc>
                <a:spcPts val="3600"/>
              </a:lnSpc>
              <a:defRPr sz="3400">
                <a:solidFill>
                  <a:schemeClr val="tx1"/>
                </a:solidFill>
                <a:latin typeface="+mj-lt"/>
              </a:defRPr>
            </a:lvl1pPr>
          </a:lstStyle>
          <a:p>
            <a:r>
              <a:rPr lang="en-US" smtClean="0"/>
              <a:t>Click to edit Master title style</a:t>
            </a:r>
            <a:endParaRPr lang="en-GB"/>
          </a:p>
        </p:txBody>
      </p:sp>
    </p:spTree>
    <p:extLst>
      <p:ext uri="{BB962C8B-B14F-4D97-AF65-F5344CB8AC3E}">
        <p14:creationId xmlns:p14="http://schemas.microsoft.com/office/powerpoint/2010/main" val="3332550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1337" y="417599"/>
            <a:ext cx="5983288" cy="906375"/>
          </a:xfrm>
          <a:prstGeom prst="rect">
            <a:avLst/>
          </a:prstGeom>
        </p:spPr>
        <p:txBody>
          <a:bodyPr vert="horz" lIns="0" tIns="0" rIns="0" bIns="0" rtlCol="0" anchor="t" anchorCtr="0">
            <a:noAutofit/>
          </a:bodyPr>
          <a:lstStyle/>
          <a:p>
            <a:r>
              <a:rPr lang="en-US" smtClean="0"/>
              <a:t>Click to edit Master title style</a:t>
            </a:r>
            <a:endParaRPr lang="en-GB"/>
          </a:p>
        </p:txBody>
      </p:sp>
      <p:sp>
        <p:nvSpPr>
          <p:cNvPr id="3" name="Text Placeholder 2"/>
          <p:cNvSpPr>
            <a:spLocks noGrp="1"/>
          </p:cNvSpPr>
          <p:nvPr>
            <p:ph type="body" idx="1"/>
          </p:nvPr>
        </p:nvSpPr>
        <p:spPr>
          <a:xfrm>
            <a:off x="534899" y="1704975"/>
            <a:ext cx="6001130" cy="4285174"/>
          </a:xfrm>
          <a:prstGeom prst="rect">
            <a:avLst/>
          </a:prstGeom>
        </p:spPr>
        <p:txBody>
          <a:bodyPr vert="horz" lIns="0" tIns="0" rIns="0" bIns="0" rtlCol="0">
            <a:noAutofit/>
          </a:bodyPr>
          <a:lstStyle/>
          <a:p>
            <a:pPr lvl="0"/>
            <a:r>
              <a:rPr lang="en-US" dirty="0" smtClean="0"/>
              <a:t>Click to edit Master text styles</a:t>
            </a:r>
          </a:p>
          <a:p>
            <a:pPr lvl="1"/>
            <a:r>
              <a:rPr lang="en-US" smtClean="0"/>
              <a:t>Second level</a:t>
            </a:r>
            <a:endParaRPr lang="en-US" dirty="0" smtClean="0"/>
          </a:p>
          <a:p>
            <a:pPr lvl="2"/>
            <a:r>
              <a:rPr lang="en-US" smtClean="0"/>
              <a:t>Third level</a:t>
            </a:r>
            <a:endParaRPr lang="en-GB" dirty="0"/>
          </a:p>
        </p:txBody>
      </p:sp>
      <p:cxnSp>
        <p:nvCxnSpPr>
          <p:cNvPr id="5" name="Straight Connector 4"/>
          <p:cNvCxnSpPr/>
          <p:nvPr userDrawn="1"/>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497765" y="6489578"/>
            <a:ext cx="433138" cy="125534"/>
          </a:xfrm>
          <a:prstGeom prst="rect">
            <a:avLst/>
          </a:prstGeom>
        </p:spPr>
        <p:txBody>
          <a:bodyPr vert="horz" lIns="0" tIns="0" rIns="0" bIns="0" rtlCol="0" anchor="ctr" anchorCtr="0"/>
          <a:lstStyle>
            <a:lvl1pPr algn="l">
              <a:defRPr sz="800" b="1">
                <a:solidFill>
                  <a:schemeClr val="tx2"/>
                </a:solidFill>
                <a:latin typeface="+mn-lt"/>
                <a:ea typeface="Lato Light" panose="020F0502020204030203" pitchFamily="34" charset="0"/>
                <a:cs typeface="Lato Light" panose="020F0502020204030203" pitchFamily="34" charset="0"/>
              </a:defRPr>
            </a:lvl1pPr>
          </a:lstStyle>
          <a:p>
            <a:fld id="{DDBE135E-2566-4748-853C-8A3B78F0FB00}" type="slidenum">
              <a:rPr lang="en-GB" smtClean="0"/>
              <a:pPr/>
              <a:t>‹#›</a:t>
            </a:fld>
            <a:endParaRPr lang="en-GB" dirty="0"/>
          </a:p>
        </p:txBody>
      </p:sp>
      <p:pic>
        <p:nvPicPr>
          <p:cNvPr id="7" name="Picture 6"/>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00410" y="6376789"/>
            <a:ext cx="918000" cy="279915"/>
          </a:xfrm>
          <a:prstGeom prst="rect">
            <a:avLst/>
          </a:prstGeom>
        </p:spPr>
      </p:pic>
    </p:spTree>
    <p:extLst>
      <p:ext uri="{BB962C8B-B14F-4D97-AF65-F5344CB8AC3E}">
        <p14:creationId xmlns:p14="http://schemas.microsoft.com/office/powerpoint/2010/main" val="1071066575"/>
      </p:ext>
    </p:extLst>
  </p:cSld>
  <p:clrMap bg1="lt1" tx1="dk1" bg2="lt2" tx2="dk2" accent1="accent1" accent2="accent2" accent3="accent3" accent4="accent4" accent5="accent5" accent6="accent6" hlink="hlink" folHlink="folHlink"/>
  <p:sldLayoutIdLst>
    <p:sldLayoutId id="2147483702" r:id="rId1"/>
    <p:sldLayoutId id="2147483716" r:id="rId2"/>
    <p:sldLayoutId id="2147483717" r:id="rId3"/>
    <p:sldLayoutId id="2147483658" r:id="rId4"/>
    <p:sldLayoutId id="2147483664" r:id="rId5"/>
    <p:sldLayoutId id="2147483665" r:id="rId6"/>
    <p:sldLayoutId id="2147483666" r:id="rId7"/>
    <p:sldLayoutId id="2147483667" r:id="rId8"/>
    <p:sldLayoutId id="2147483668" r:id="rId9"/>
    <p:sldLayoutId id="2147483718" r:id="rId10"/>
    <p:sldLayoutId id="2147483719" r:id="rId11"/>
    <p:sldLayoutId id="2147483720" r:id="rId12"/>
    <p:sldLayoutId id="2147483721" r:id="rId13"/>
    <p:sldLayoutId id="2147483728" r:id="rId14"/>
    <p:sldLayoutId id="2147483723" r:id="rId15"/>
    <p:sldLayoutId id="2147483676" r:id="rId16"/>
    <p:sldLayoutId id="2147483691" r:id="rId17"/>
    <p:sldLayoutId id="2147483729" r:id="rId18"/>
    <p:sldLayoutId id="2147483730" r:id="rId19"/>
    <p:sldLayoutId id="2147483726" r:id="rId20"/>
    <p:sldLayoutId id="2147483731" r:id="rId21"/>
    <p:sldLayoutId id="2147483732" r:id="rId22"/>
    <p:sldLayoutId id="2147483682" r:id="rId23"/>
    <p:sldLayoutId id="2147483695" r:id="rId24"/>
    <p:sldLayoutId id="2147483698" r:id="rId25"/>
    <p:sldLayoutId id="2147483694" r:id="rId26"/>
    <p:sldLayoutId id="2147483654" r:id="rId27"/>
    <p:sldLayoutId id="2147483727" r:id="rId28"/>
    <p:sldLayoutId id="2147483733" r:id="rId29"/>
    <p:sldLayoutId id="2147483663" r:id="rId30"/>
    <p:sldLayoutId id="2147483734" r:id="rId31"/>
    <p:sldLayoutId id="2147483735" r:id="rId32"/>
    <p:sldLayoutId id="2147483736" r:id="rId33"/>
    <p:sldLayoutId id="2147483737" r:id="rId34"/>
  </p:sldLayoutIdLst>
  <p:timing>
    <p:tnLst>
      <p:par>
        <p:cTn id="1" dur="indefinite" restart="never" nodeType="tmRoot"/>
      </p:par>
    </p:tnLst>
  </p:timing>
  <p:hf hdr="0" ftr="0" dt="0"/>
  <p:txStyles>
    <p:titleStyle>
      <a:lvl1pPr algn="l" defTabSz="914400" rtl="0" eaLnBrk="1" latinLnBrk="0" hangingPunct="1">
        <a:lnSpc>
          <a:spcPts val="4000"/>
        </a:lnSpc>
        <a:spcBef>
          <a:spcPct val="0"/>
        </a:spcBef>
        <a:buNone/>
        <a:defRPr sz="3400" b="1" i="0" u="none" kern="1200">
          <a:solidFill>
            <a:schemeClr val="tx1"/>
          </a:solidFill>
          <a:latin typeface="+mj-lt"/>
          <a:ea typeface="+mj-ea"/>
          <a:cs typeface="+mj-cs"/>
        </a:defRPr>
      </a:lvl1pPr>
    </p:titleStyle>
    <p:body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33.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Reading and Writing</a:t>
            </a:r>
            <a:endParaRPr lang="en-US" dirty="0"/>
          </a:p>
        </p:txBody>
      </p:sp>
      <p:sp>
        <p:nvSpPr>
          <p:cNvPr id="3" name="Subtitle 2"/>
          <p:cNvSpPr>
            <a:spLocks noGrp="1"/>
          </p:cNvSpPr>
          <p:nvPr>
            <p:ph type="subTitle" idx="4294967295"/>
          </p:nvPr>
        </p:nvSpPr>
        <p:spPr>
          <a:xfrm>
            <a:off x="3471237" y="4286652"/>
            <a:ext cx="2427287" cy="381000"/>
          </a:xfrm>
        </p:spPr>
        <p:txBody>
          <a:bodyPr/>
          <a:lstStyle/>
          <a:p>
            <a:r>
              <a:rPr lang="en-GB" dirty="0" smtClean="0"/>
              <a:t>Georgia November 2016</a:t>
            </a:r>
            <a:endParaRPr lang="en-US" dirty="0"/>
          </a:p>
        </p:txBody>
      </p:sp>
      <p:sp>
        <p:nvSpPr>
          <p:cNvPr id="4" name="Text Placeholder 3"/>
          <p:cNvSpPr>
            <a:spLocks noGrp="1"/>
          </p:cNvSpPr>
          <p:nvPr>
            <p:ph type="body" sz="quarter" idx="4294967295"/>
          </p:nvPr>
        </p:nvSpPr>
        <p:spPr>
          <a:xfrm>
            <a:off x="0" y="6265863"/>
            <a:ext cx="3962400" cy="285750"/>
          </a:xfrm>
        </p:spPr>
        <p:txBody>
          <a:bodyPr/>
          <a:lstStyle/>
          <a:p>
            <a:r>
              <a:rPr lang="en-GB" smtClean="0"/>
              <a:t>00 Month Year</a:t>
            </a:r>
            <a:endParaRPr lang="en-US" dirty="0"/>
          </a:p>
        </p:txBody>
      </p:sp>
      <p:cxnSp>
        <p:nvCxnSpPr>
          <p:cNvPr id="6" name="Straight Connector 5"/>
          <p:cNvCxnSpPr/>
          <p:nvPr/>
        </p:nvCxnSpPr>
        <p:spPr>
          <a:xfrm>
            <a:off x="8465042" y="6504780"/>
            <a:ext cx="0" cy="86400"/>
          </a:xfrm>
          <a:prstGeom prst="line">
            <a:avLst/>
          </a:prstGeom>
          <a:ln w="6350">
            <a:solidFill>
              <a:schemeClr val="tx2"/>
            </a:solidFill>
          </a:ln>
        </p:spPr>
        <p:style>
          <a:lnRef idx="1">
            <a:schemeClr val="accent1"/>
          </a:lnRef>
          <a:fillRef idx="0">
            <a:schemeClr val="accent1"/>
          </a:fillRef>
          <a:effectRef idx="0">
            <a:schemeClr val="accent1"/>
          </a:effectRef>
          <a:fontRef idx="minor">
            <a:schemeClr val="tx1"/>
          </a:fontRef>
        </p:style>
      </p:cxnSp>
      <p:sp>
        <p:nvSpPr>
          <p:cNvPr id="7" name="Slide Number Placeholder 5"/>
          <p:cNvSpPr txBox="1">
            <a:spLocks/>
          </p:cNvSpPr>
          <p:nvPr/>
        </p:nvSpPr>
        <p:spPr>
          <a:xfrm>
            <a:off x="8497765" y="6489578"/>
            <a:ext cx="433138" cy="125534"/>
          </a:xfrm>
          <a:prstGeom prst="rect">
            <a:avLst/>
          </a:prstGeom>
        </p:spPr>
        <p:txBody>
          <a:bodyPr vert="horz" lIns="0" tIns="0" rIns="0" bIns="0" rtlCol="0" anchor="ctr" anchorCtr="0"/>
          <a:lstStyle>
            <a:defPPr>
              <a:defRPr lang="en-US"/>
            </a:defPPr>
            <a:lvl1pPr marL="0" algn="l" defTabSz="914400" rtl="0" eaLnBrk="1" latinLnBrk="0" hangingPunct="1">
              <a:defRPr sz="800" b="1" kern="1200">
                <a:solidFill>
                  <a:schemeClr val="tx2"/>
                </a:solidFill>
                <a:latin typeface="+mn-lt"/>
                <a:ea typeface="Lato Light" panose="020F0502020204030203" pitchFamily="34" charset="0"/>
                <a:cs typeface="Lato Light"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BE135E-2566-4748-853C-8A3B78F0FB00}" type="slidenum">
              <a:rPr lang="en-GB" smtClean="0"/>
              <a:pPr/>
              <a:t>1</a:t>
            </a:fld>
            <a:endParaRPr lang="en-GB" dirty="0"/>
          </a:p>
        </p:txBody>
      </p:sp>
      <p:sp>
        <p:nvSpPr>
          <p:cNvPr id="8" name="Text Placeholder 7"/>
          <p:cNvSpPr txBox="1">
            <a:spLocks/>
          </p:cNvSpPr>
          <p:nvPr/>
        </p:nvSpPr>
        <p:spPr>
          <a:xfrm>
            <a:off x="6293644" y="6494370"/>
            <a:ext cx="2135978" cy="116681"/>
          </a:xfrm>
          <a:prstGeom prst="rect">
            <a:avLst/>
          </a:prstGeom>
        </p:spPr>
        <p:txBody>
          <a:bodyPr lIns="0" tIns="0" rIns="0" bIns="0" anchor="b" anchorCtr="0"/>
          <a:lstStyle>
            <a:lvl1pPr marL="0" indent="0" algn="r" defTabSz="914400" rtl="0" eaLnBrk="1" latinLnBrk="0" hangingPunct="1">
              <a:lnSpc>
                <a:spcPct val="100000"/>
              </a:lnSpc>
              <a:spcBef>
                <a:spcPts val="0"/>
              </a:spcBef>
              <a:spcAft>
                <a:spcPts val="0"/>
              </a:spcAft>
              <a:buFont typeface="Arial" pitchFamily="34" charset="0"/>
              <a:buNone/>
              <a:defRPr sz="700" b="1" i="0" kern="1200" spc="20" baseline="0">
                <a:solidFill>
                  <a:schemeClr val="tx2"/>
                </a:solidFill>
                <a:latin typeface="+mn-lt"/>
                <a:ea typeface="Lato Medium" panose="020F0502020204030203" pitchFamily="34" charset="0"/>
                <a:cs typeface="Lato Medium" panose="020F0502020204030203" pitchFamily="34" charset="0"/>
              </a:defRPr>
            </a:lvl1pPr>
            <a:lvl2pPr marL="0" indent="0" algn="l" defTabSz="914400" rtl="0" eaLnBrk="1" latinLnBrk="0" hangingPunct="1">
              <a:lnSpc>
                <a:spcPts val="1300"/>
              </a:lnSpc>
              <a:spcBef>
                <a:spcPts val="0"/>
              </a:spcBef>
              <a:spcAft>
                <a:spcPts val="850"/>
              </a:spcAft>
              <a:buClr>
                <a:schemeClr val="tx1"/>
              </a:buClr>
              <a:buFont typeface="+mj-lt"/>
              <a:buNone/>
              <a:defRPr sz="1200" kern="1200" spc="20" baseline="0">
                <a:solidFill>
                  <a:schemeClr val="bg2"/>
                </a:solidFill>
                <a:latin typeface="+mn-lt"/>
                <a:ea typeface="+mn-ea"/>
                <a:cs typeface="+mn-cs"/>
              </a:defRPr>
            </a:lvl2pPr>
            <a:lvl3pPr marL="144463" indent="-104775" algn="l" defTabSz="914400" rtl="0" eaLnBrk="1" latinLnBrk="0" hangingPunct="1">
              <a:lnSpc>
                <a:spcPts val="1300"/>
              </a:lnSpc>
              <a:spcBef>
                <a:spcPts val="0"/>
              </a:spcBef>
              <a:spcAft>
                <a:spcPts val="850"/>
              </a:spcAft>
              <a:buClr>
                <a:schemeClr val="tx1"/>
              </a:buClr>
              <a:buFont typeface="Arial" pitchFamily="34" charset="0"/>
              <a:buChar char="̶"/>
              <a:defRPr sz="1200" kern="1200" spc="20" baseline="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pc="0"/>
              <a:t>Presentation </a:t>
            </a:r>
            <a:r>
              <a:rPr lang="en-GB" spc="0" smtClean="0"/>
              <a:t>Title Arial </a:t>
            </a:r>
            <a:r>
              <a:rPr lang="en-GB" spc="0"/>
              <a:t>Bold </a:t>
            </a:r>
            <a:r>
              <a:rPr lang="en-GB" spc="0" smtClean="0"/>
              <a:t>7 pt</a:t>
            </a:r>
            <a:endParaRPr lang="en-US" spc="0" dirty="0"/>
          </a:p>
        </p:txBody>
      </p:sp>
      <p:sp>
        <p:nvSpPr>
          <p:cNvPr id="11" name="TextBox 10"/>
          <p:cNvSpPr txBox="1"/>
          <p:nvPr/>
        </p:nvSpPr>
        <p:spPr>
          <a:xfrm>
            <a:off x="8928528" y="161925"/>
            <a:ext cx="65" cy="107017"/>
          </a:xfrm>
          <a:prstGeom prst="rect">
            <a:avLst/>
          </a:prstGeom>
          <a:noFill/>
        </p:spPr>
        <p:txBody>
          <a:bodyPr wrap="none" lIns="0" tIns="0" rIns="0" bIns="0" rtlCol="0">
            <a:spAutoFit/>
          </a:bodyPr>
          <a:lstStyle/>
          <a:p>
            <a:pPr algn="r">
              <a:lnSpc>
                <a:spcPts val="900"/>
              </a:lnSpc>
            </a:pPr>
            <a:endParaRPr lang="en-GB" sz="700" dirty="0">
              <a:solidFill>
                <a:schemeClr val="bg1"/>
              </a:solidFill>
            </a:endParaRPr>
          </a:p>
        </p:txBody>
      </p:sp>
    </p:spTree>
    <p:extLst>
      <p:ext uri="{BB962C8B-B14F-4D97-AF65-F5344CB8AC3E}">
        <p14:creationId xmlns:p14="http://schemas.microsoft.com/office/powerpoint/2010/main" val="26092625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6"/>
          <p:cNvSpPr>
            <a:spLocks noGrp="1"/>
          </p:cNvSpPr>
          <p:nvPr>
            <p:ph type="title"/>
          </p:nvPr>
        </p:nvSpPr>
        <p:spPr>
          <a:xfrm>
            <a:off x="0" y="6357938"/>
            <a:ext cx="8229600" cy="500062"/>
          </a:xfrm>
        </p:spPr>
        <p:txBody>
          <a:bodyPr/>
          <a:lstStyle/>
          <a:p>
            <a:r>
              <a:rPr lang="en-GB" altLang="en-US" sz="1000" smtClean="0">
                <a:latin typeface="Bookman Old Style" pitchFamily="18" charset="0"/>
              </a:rPr>
              <a:t>Taken from ‘Reading in a foreign language’ (Alderson &amp; Urquhart) Longman 1984</a:t>
            </a:r>
            <a:br>
              <a:rPr lang="en-GB" altLang="en-US" sz="1000" smtClean="0">
                <a:latin typeface="Bookman Old Style" pitchFamily="18" charset="0"/>
              </a:rPr>
            </a:br>
            <a:endParaRPr lang="en-GB" altLang="en-US" sz="1000" smtClean="0"/>
          </a:p>
        </p:txBody>
      </p:sp>
      <p:pic>
        <p:nvPicPr>
          <p:cNvPr id="33795" name="Content Placeholder 8" descr="balloon pic.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897188" y="-84138"/>
            <a:ext cx="4889500" cy="6408738"/>
          </a:xfrm>
          <a:prstGeom prst="rect">
            <a:avLst/>
          </a:prstGeom>
        </p:spPr>
      </p:pic>
    </p:spTree>
    <p:extLst>
      <p:ext uri="{BB962C8B-B14F-4D97-AF65-F5344CB8AC3E}">
        <p14:creationId xmlns:p14="http://schemas.microsoft.com/office/powerpoint/2010/main" val="2061517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31819" y="93484"/>
            <a:ext cx="8654603" cy="6242922"/>
          </a:xfrm>
          <a:prstGeom prst="rect">
            <a:avLst/>
          </a:prstGeom>
        </p:spPr>
        <p:txBody>
          <a:bodyPr>
            <a:normAutofit/>
          </a:bodyPr>
          <a:lstStyle/>
          <a:p>
            <a:pPr fontAlgn="auto">
              <a:spcAft>
                <a:spcPts val="0"/>
              </a:spcAft>
              <a:buClr>
                <a:schemeClr val="accent3"/>
              </a:buClr>
              <a:defRPr/>
            </a:pPr>
            <a:r>
              <a:rPr lang="en-GB" sz="2000" dirty="0" smtClean="0"/>
              <a:t>If the balloons popped, the sound would not be able to carry since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everything would be too far away from the correct floor. A closed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window would also prevent the sound from carrying since most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buildings tend to be well insulated. Since the whole operation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depends on a steady flow of electricity, a break in the middle of the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wire would also cause problems. Of course the fellow could shout, but the</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 human voice is not loud enough to carry that far. An additional problem is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that a string could break on the instrument. Then there could be no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accompaniment to the message. It is clear that the best situation would </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involve less distance. Then there would be fewer potential problems.</a:t>
            </a:r>
          </a:p>
          <a:p>
            <a:pPr fontAlgn="auto">
              <a:spcAft>
                <a:spcPts val="0"/>
              </a:spcAft>
              <a:buClr>
                <a:schemeClr val="accent3"/>
              </a:buClr>
              <a:defRPr/>
            </a:pPr>
            <a:endParaRPr lang="en-GB" sz="2000" dirty="0" smtClean="0"/>
          </a:p>
          <a:p>
            <a:pPr fontAlgn="auto">
              <a:spcAft>
                <a:spcPts val="0"/>
              </a:spcAft>
              <a:buClr>
                <a:schemeClr val="accent3"/>
              </a:buClr>
              <a:defRPr/>
            </a:pPr>
            <a:r>
              <a:rPr lang="en-GB" sz="2000" dirty="0" smtClean="0"/>
              <a:t>With face to face contact, the least number of things could go wrong.</a:t>
            </a:r>
          </a:p>
          <a:p>
            <a:pPr fontAlgn="auto">
              <a:spcAft>
                <a:spcPts val="0"/>
              </a:spcAft>
              <a:buClr>
                <a:schemeClr val="accent3"/>
              </a:buClr>
              <a:defRPr/>
            </a:pPr>
            <a:endParaRPr lang="en-GB" sz="2000" dirty="0"/>
          </a:p>
          <a:p>
            <a:pPr fontAlgn="auto">
              <a:spcAft>
                <a:spcPts val="0"/>
              </a:spcAft>
              <a:buClr>
                <a:schemeClr val="accent3"/>
              </a:buClr>
              <a:defRPr/>
            </a:pPr>
            <a:endParaRPr lang="en-GB" sz="2000" dirty="0" smtClean="0"/>
          </a:p>
          <a:p>
            <a:pPr marL="274320" indent="-274320" algn="r" fontAlgn="auto">
              <a:spcAft>
                <a:spcPts val="0"/>
              </a:spcAft>
              <a:buClr>
                <a:schemeClr val="accent3"/>
              </a:buClr>
              <a:buFont typeface="Wingdings 2"/>
              <a:buNone/>
              <a:defRPr/>
            </a:pPr>
            <a:r>
              <a:rPr lang="en-GB" sz="1200" dirty="0" smtClean="0">
                <a:latin typeface="Bookman Old Style" pitchFamily="18" charset="0"/>
              </a:rPr>
              <a:t>Taken from ‘Reading in a foreign language’ (Alderson &amp; </a:t>
            </a:r>
            <a:r>
              <a:rPr lang="en-GB" sz="1200" dirty="0" err="1" smtClean="0">
                <a:latin typeface="Bookman Old Style" pitchFamily="18" charset="0"/>
              </a:rPr>
              <a:t>Urquhart</a:t>
            </a:r>
            <a:r>
              <a:rPr lang="en-GB" sz="1200" dirty="0" smtClean="0">
                <a:latin typeface="Bookman Old Style" pitchFamily="18" charset="0"/>
              </a:rPr>
              <a:t>) Longman 1984</a:t>
            </a:r>
          </a:p>
          <a:p>
            <a:pPr marL="274320" indent="-274320" fontAlgn="auto">
              <a:spcAft>
                <a:spcPts val="0"/>
              </a:spcAft>
              <a:buClr>
                <a:schemeClr val="accent3"/>
              </a:buClr>
              <a:buFont typeface="Wingdings 2"/>
              <a:buChar char=""/>
              <a:defRPr/>
            </a:pPr>
            <a:endParaRPr lang="en-GB" dirty="0" smtClean="0"/>
          </a:p>
          <a:p>
            <a:pPr marL="274320" indent="-274320" fontAlgn="auto">
              <a:spcAft>
                <a:spcPts val="0"/>
              </a:spcAft>
              <a:buClr>
                <a:schemeClr val="accent3"/>
              </a:buClr>
              <a:buFont typeface="Wingdings 2"/>
              <a:buChar char=""/>
              <a:defRPr/>
            </a:pPr>
            <a:endParaRPr lang="en-GB" dirty="0"/>
          </a:p>
        </p:txBody>
      </p:sp>
    </p:spTree>
    <p:extLst>
      <p:ext uri="{BB962C8B-B14F-4D97-AF65-F5344CB8AC3E}">
        <p14:creationId xmlns:p14="http://schemas.microsoft.com/office/powerpoint/2010/main" val="29571050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Pre-Reading Activities</a:t>
            </a:r>
            <a:endParaRPr lang="en-GB" dirty="0"/>
          </a:p>
        </p:txBody>
      </p:sp>
      <p:sp>
        <p:nvSpPr>
          <p:cNvPr id="3" name="Content Placeholder 2"/>
          <p:cNvSpPr>
            <a:spLocks noGrp="1"/>
          </p:cNvSpPr>
          <p:nvPr>
            <p:ph idx="4294967295"/>
          </p:nvPr>
        </p:nvSpPr>
        <p:spPr>
          <a:xfrm>
            <a:off x="457200" y="1935163"/>
            <a:ext cx="8229600" cy="4389437"/>
          </a:xfrm>
          <a:prstGeom prst="rect">
            <a:avLst/>
          </a:prstGeom>
        </p:spPr>
        <p:txBody>
          <a:bodyPr/>
          <a:lstStyle/>
          <a:p>
            <a:r>
              <a:rPr lang="en-GB" altLang="en-US" sz="2400" dirty="0" smtClean="0"/>
              <a:t>Activating schemata</a:t>
            </a:r>
            <a:r>
              <a:rPr lang="en-GB" altLang="en-US" sz="2400" dirty="0" smtClean="0"/>
              <a:t>.</a:t>
            </a:r>
          </a:p>
          <a:p>
            <a:endParaRPr lang="en-GB" altLang="en-US" sz="2400" dirty="0" smtClean="0"/>
          </a:p>
          <a:p>
            <a:r>
              <a:rPr lang="en-GB" altLang="en-US" sz="2400" dirty="0" smtClean="0"/>
              <a:t>Scaffolding</a:t>
            </a:r>
            <a:r>
              <a:rPr lang="en-GB" altLang="en-US" sz="2400" dirty="0" smtClean="0"/>
              <a:t>.</a:t>
            </a:r>
          </a:p>
          <a:p>
            <a:endParaRPr lang="en-GB" altLang="en-US" sz="2400" dirty="0" smtClean="0"/>
          </a:p>
          <a:p>
            <a:r>
              <a:rPr lang="en-GB" altLang="en-US" sz="2400" dirty="0" smtClean="0"/>
              <a:t>Engaging the reader</a:t>
            </a:r>
            <a:r>
              <a:rPr lang="en-GB" altLang="en-US" sz="2400" dirty="0" smtClean="0"/>
              <a:t>.</a:t>
            </a:r>
          </a:p>
          <a:p>
            <a:endParaRPr lang="en-GB" altLang="en-US" sz="2400" dirty="0" smtClean="0"/>
          </a:p>
          <a:p>
            <a:r>
              <a:rPr lang="en-GB" altLang="en-US" sz="2400" dirty="0" smtClean="0"/>
              <a:t>Introducing the topic</a:t>
            </a:r>
            <a:r>
              <a:rPr lang="en-GB" altLang="en-US" sz="2400" dirty="0" smtClean="0"/>
              <a:t>.</a:t>
            </a:r>
          </a:p>
          <a:p>
            <a:endParaRPr lang="en-GB" altLang="en-US" sz="2400" dirty="0" smtClean="0"/>
          </a:p>
          <a:p>
            <a:r>
              <a:rPr lang="en-GB" altLang="en-US" sz="2400" dirty="0" smtClean="0"/>
              <a:t>Pictures, Covers</a:t>
            </a:r>
            <a:r>
              <a:rPr lang="en-GB" altLang="en-US" sz="2400" dirty="0" smtClean="0"/>
              <a:t>.</a:t>
            </a:r>
          </a:p>
          <a:p>
            <a:endParaRPr lang="en-GB" altLang="en-US" sz="2400" dirty="0" smtClean="0"/>
          </a:p>
          <a:p>
            <a:r>
              <a:rPr lang="en-GB" altLang="en-US" sz="2400" dirty="0" smtClean="0"/>
              <a:t>Prediction. </a:t>
            </a:r>
            <a:endParaRPr lang="en-GB" altLang="en-US" sz="2400" dirty="0" smtClean="0"/>
          </a:p>
          <a:p>
            <a:endParaRPr lang="en-GB" altLang="en-US" sz="2400" dirty="0" smtClean="0"/>
          </a:p>
          <a:p>
            <a:r>
              <a:rPr lang="en-GB" altLang="en-US" sz="2400" dirty="0" smtClean="0"/>
              <a:t>Pre-questions.</a:t>
            </a:r>
          </a:p>
          <a:p>
            <a:endParaRPr lang="en-GB" altLang="en-US" sz="2400" dirty="0" smtClean="0"/>
          </a:p>
        </p:txBody>
      </p:sp>
    </p:spTree>
    <p:extLst>
      <p:ext uri="{BB962C8B-B14F-4D97-AF65-F5344CB8AC3E}">
        <p14:creationId xmlns:p14="http://schemas.microsoft.com/office/powerpoint/2010/main" val="27760688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blinds(horizontal)">
                                      <p:cBhvr>
                                        <p:cTn id="27" dur="500"/>
                                        <p:tgtEl>
                                          <p:spTgt spid="3">
                                            <p:txEl>
                                              <p:pRg st="8" end="8"/>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blinds(horizontal)">
                                      <p:cBhvr>
                                        <p:cTn id="32" dur="500"/>
                                        <p:tgtEl>
                                          <p:spTgt spid="3">
                                            <p:txEl>
                                              <p:pRg st="10" end="1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blinds(horizontal)">
                                      <p:cBhvr>
                                        <p:cTn id="37"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a:xfrm>
            <a:off x="218941" y="417599"/>
            <a:ext cx="8512935" cy="1096875"/>
          </a:xfrm>
        </p:spPr>
        <p:txBody>
          <a:bodyPr/>
          <a:lstStyle/>
          <a:p>
            <a:r>
              <a:rPr lang="en-GB" altLang="en-US" sz="3000" dirty="0" smtClean="0"/>
              <a:t>Coming to last year’s conference changed Eva’s life.</a:t>
            </a:r>
          </a:p>
        </p:txBody>
      </p:sp>
      <p:sp>
        <p:nvSpPr>
          <p:cNvPr id="3" name="Content Placeholder 2"/>
          <p:cNvSpPr>
            <a:spLocks noGrp="1"/>
          </p:cNvSpPr>
          <p:nvPr>
            <p:ph idx="4294967295"/>
          </p:nvPr>
        </p:nvSpPr>
        <p:spPr>
          <a:xfrm>
            <a:off x="457200" y="1935163"/>
            <a:ext cx="8229600" cy="4389437"/>
          </a:xfrm>
          <a:prstGeom prst="rect">
            <a:avLst/>
          </a:prstGeom>
        </p:spPr>
        <p:txBody>
          <a:bodyPr/>
          <a:lstStyle/>
          <a:p>
            <a:r>
              <a:rPr lang="en-GB" altLang="en-US" sz="2000" dirty="0" smtClean="0"/>
              <a:t>What was Eva doing before the conference</a:t>
            </a:r>
            <a:r>
              <a:rPr lang="en-GB" altLang="en-US" sz="2000" dirty="0" smtClean="0"/>
              <a:t>?</a:t>
            </a:r>
          </a:p>
          <a:p>
            <a:endParaRPr lang="en-GB" altLang="en-US" sz="2000" dirty="0" smtClean="0"/>
          </a:p>
          <a:p>
            <a:r>
              <a:rPr lang="en-GB" altLang="en-US" sz="2000" dirty="0" smtClean="0"/>
              <a:t>Did she meet anyone special</a:t>
            </a:r>
            <a:r>
              <a:rPr lang="en-GB" altLang="en-US" sz="2000" dirty="0" smtClean="0"/>
              <a:t>?</a:t>
            </a:r>
          </a:p>
          <a:p>
            <a:endParaRPr lang="en-GB" altLang="en-US" sz="2000" dirty="0" smtClean="0"/>
          </a:p>
          <a:p>
            <a:r>
              <a:rPr lang="en-GB" altLang="en-US" sz="2000" dirty="0" smtClean="0"/>
              <a:t>Did she lose anything</a:t>
            </a:r>
            <a:r>
              <a:rPr lang="en-GB" altLang="en-US" sz="2000" dirty="0" smtClean="0"/>
              <a:t>?</a:t>
            </a:r>
          </a:p>
          <a:p>
            <a:endParaRPr lang="en-GB" altLang="en-US" sz="2000" dirty="0" smtClean="0"/>
          </a:p>
          <a:p>
            <a:r>
              <a:rPr lang="en-GB" altLang="en-US" sz="2000" dirty="0" smtClean="0"/>
              <a:t>What did she do after the conference</a:t>
            </a:r>
            <a:r>
              <a:rPr lang="en-GB" altLang="en-US" sz="2000" dirty="0" smtClean="0"/>
              <a:t>?</a:t>
            </a:r>
          </a:p>
          <a:p>
            <a:endParaRPr lang="en-GB" altLang="en-US" sz="2000" dirty="0" smtClean="0"/>
          </a:p>
          <a:p>
            <a:r>
              <a:rPr lang="en-GB" altLang="en-US" sz="2000" dirty="0" smtClean="0"/>
              <a:t>What is Eva doing now</a:t>
            </a:r>
            <a:r>
              <a:rPr lang="en-GB" altLang="en-US" sz="2000" dirty="0" smtClean="0"/>
              <a:t>?</a:t>
            </a:r>
          </a:p>
          <a:p>
            <a:endParaRPr lang="en-GB" altLang="en-US" sz="2000" dirty="0" smtClean="0"/>
          </a:p>
          <a:p>
            <a:r>
              <a:rPr lang="en-GB" altLang="en-US" sz="2000" dirty="0" smtClean="0"/>
              <a:t>How is her life different</a:t>
            </a:r>
            <a:r>
              <a:rPr lang="en-GB" altLang="en-US" sz="2000" dirty="0" smtClean="0"/>
              <a:t>?</a:t>
            </a:r>
          </a:p>
          <a:p>
            <a:endParaRPr lang="en-GB" altLang="en-US" sz="2000" dirty="0" smtClean="0"/>
          </a:p>
          <a:p>
            <a:r>
              <a:rPr lang="en-GB" altLang="en-US" sz="2000" dirty="0" smtClean="0"/>
              <a:t>Do you think she is happier?</a:t>
            </a:r>
          </a:p>
          <a:p>
            <a:endParaRPr lang="en-GB" altLang="en-US" sz="2000" dirty="0" smtClean="0"/>
          </a:p>
        </p:txBody>
      </p:sp>
      <p:pic>
        <p:nvPicPr>
          <p:cNvPr id="5122" name="Picture 2" descr="https://tse1.mm.bing.net/th?&amp;id=OIP.M5db3aafc2886ca869e5731f354518e17o0&amp;w=201&amp;h=300&amp;c=0&amp;pid=1.9&amp;rs=0&amp;p=0&amp;r=0"/>
          <p:cNvPicPr>
            <a:picLocks noChangeAspect="1" noChangeArrowheads="1"/>
          </p:cNvPicPr>
          <p:nvPr/>
        </p:nvPicPr>
        <p:blipFill rotWithShape="1">
          <a:blip r:embed="rId2">
            <a:extLst>
              <a:ext uri="{28A0092B-C50C-407E-A947-70E740481C1C}">
                <a14:useLocalDpi xmlns:a14="http://schemas.microsoft.com/office/drawing/2010/main" val="0"/>
              </a:ext>
            </a:extLst>
          </a:blip>
          <a:srcRect l="-6021" t="-226" r="6021" b="27772"/>
          <a:stretch/>
        </p:blipFill>
        <p:spPr bwMode="auto">
          <a:xfrm>
            <a:off x="6363192" y="3850783"/>
            <a:ext cx="2780808" cy="300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46418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blinds(horizontal)">
                                      <p:cBhvr>
                                        <p:cTn id="13" dur="500"/>
                                        <p:tgtEl>
                                          <p:spTgt spid="3">
                                            <p:txEl>
                                              <p:pRg st="4" end="4"/>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animEffect transition="in" filter="blinds(horizontal)">
                                      <p:cBhvr>
                                        <p:cTn id="16" dur="500"/>
                                        <p:tgtEl>
                                          <p:spTgt spid="3">
                                            <p:txEl>
                                              <p:pRg st="6" end="6"/>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blinds(horizontal)">
                                      <p:cBhvr>
                                        <p:cTn id="19" dur="500"/>
                                        <p:tgtEl>
                                          <p:spTgt spid="3">
                                            <p:txEl>
                                              <p:pRg st="8" end="8"/>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blinds(horizontal)">
                                      <p:cBhvr>
                                        <p:cTn id="22" dur="500"/>
                                        <p:tgtEl>
                                          <p:spTgt spid="3">
                                            <p:txEl>
                                              <p:pRg st="10" end="10"/>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animEffect transition="in" filter="blinds(horizontal)">
                                      <p:cBhvr>
                                        <p:cTn id="25"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44321" y="2360166"/>
            <a:ext cx="8229600" cy="4389437"/>
          </a:xfrm>
          <a:prstGeom prst="rect">
            <a:avLst/>
          </a:prstGeom>
        </p:spPr>
        <p:txBody>
          <a:bodyPr>
            <a:normAutofit/>
          </a:bodyPr>
          <a:lstStyle/>
          <a:p>
            <a:pPr fontAlgn="auto">
              <a:spcAft>
                <a:spcPts val="0"/>
              </a:spcAft>
              <a:buClr>
                <a:schemeClr val="accent3"/>
              </a:buClr>
              <a:defRPr/>
            </a:pPr>
            <a:r>
              <a:rPr lang="en-GB" sz="2000" dirty="0" smtClean="0"/>
              <a:t>Coming to last year’s conference changed Eva’s life. Before the conference she was working in a Georgian secondary school with a very demanding headmaster, she’d just finished a long term relationship and was looking to devote more time to her teaching. At the conference she met a woman who owned a private language school in Croatia and who was looking for a new English teacher. Eva decided to take the opportunity and now lives and works in a small Croatian town on the coast where she spends the morning on the beach and the afternoons teaching.</a:t>
            </a:r>
          </a:p>
          <a:p>
            <a:pPr fontAlgn="auto">
              <a:spcAft>
                <a:spcPts val="0"/>
              </a:spcAft>
              <a:buClr>
                <a:schemeClr val="accent3"/>
              </a:buClr>
              <a:defRPr/>
            </a:pPr>
            <a:endParaRPr lang="en-GB" dirty="0"/>
          </a:p>
        </p:txBody>
      </p:sp>
      <p:pic>
        <p:nvPicPr>
          <p:cNvPr id="4098" name="Picture 2" descr="https://tse1.mm.bing.net/th?&amp;id=OIP.Mcb90bc639679550683a26d7b71222aeaH0&amp;w=300&amp;h=224&amp;c=0&amp;pid=1.9&amp;rs=0&amp;p=0&amp;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9530" y="46037"/>
            <a:ext cx="2857500" cy="213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040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While Reading Activities</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3" name="Content Placeholder 2"/>
          <p:cNvSpPr>
            <a:spLocks noGrp="1"/>
          </p:cNvSpPr>
          <p:nvPr>
            <p:ph idx="4294967295"/>
          </p:nvPr>
        </p:nvSpPr>
        <p:spPr>
          <a:xfrm>
            <a:off x="457200" y="1935163"/>
            <a:ext cx="8229600" cy="4389437"/>
          </a:xfrm>
          <a:prstGeom prst="rect">
            <a:avLst/>
          </a:prstGeom>
        </p:spPr>
        <p:txBody>
          <a:bodyPr>
            <a:normAutofit/>
          </a:bodyPr>
          <a:lstStyle/>
          <a:p>
            <a:pPr marL="274320" indent="-274320" fontAlgn="auto">
              <a:spcAft>
                <a:spcPts val="0"/>
              </a:spcAft>
              <a:buClr>
                <a:schemeClr val="accent3"/>
              </a:buClr>
              <a:buFont typeface="Wingdings 2"/>
              <a:buChar char=""/>
              <a:defRPr/>
            </a:pPr>
            <a:r>
              <a:rPr lang="en-GB" sz="2000" dirty="0" smtClean="0"/>
              <a:t>Interviews and chat shows.</a:t>
            </a:r>
          </a:p>
          <a:p>
            <a:pPr marL="274320" indent="-274320" fontAlgn="auto">
              <a:spcAft>
                <a:spcPts val="0"/>
              </a:spcAft>
              <a:buClr>
                <a:schemeClr val="accent3"/>
              </a:buClr>
              <a:buFont typeface="Wingdings 2"/>
              <a:buChar char=""/>
              <a:defRPr/>
            </a:pPr>
            <a:r>
              <a:rPr lang="en-GB" sz="2000" dirty="0" smtClean="0"/>
              <a:t>Reordering.</a:t>
            </a:r>
          </a:p>
          <a:p>
            <a:pPr marL="274320" indent="-274320" fontAlgn="auto">
              <a:spcAft>
                <a:spcPts val="0"/>
              </a:spcAft>
              <a:buClr>
                <a:schemeClr val="accent3"/>
              </a:buClr>
              <a:buFont typeface="Wingdings 2"/>
              <a:buChar char=""/>
              <a:defRPr/>
            </a:pPr>
            <a:r>
              <a:rPr lang="en-GB" sz="2000" dirty="0" smtClean="0"/>
              <a:t>Paraphrasing.</a:t>
            </a:r>
          </a:p>
          <a:p>
            <a:pPr marL="274320" indent="-274320" fontAlgn="auto">
              <a:spcAft>
                <a:spcPts val="0"/>
              </a:spcAft>
              <a:buClr>
                <a:schemeClr val="accent3"/>
              </a:buClr>
              <a:buFont typeface="Wingdings 2"/>
              <a:buChar char=""/>
              <a:defRPr/>
            </a:pPr>
            <a:r>
              <a:rPr lang="en-GB" sz="2000" dirty="0" smtClean="0"/>
              <a:t>Packing a suitcase.</a:t>
            </a:r>
          </a:p>
          <a:p>
            <a:pPr marL="274320" indent="-274320" fontAlgn="auto">
              <a:spcAft>
                <a:spcPts val="0"/>
              </a:spcAft>
              <a:buClr>
                <a:schemeClr val="accent3"/>
              </a:buClr>
              <a:buFont typeface="Wingdings 2"/>
              <a:buChar char=""/>
              <a:defRPr/>
            </a:pPr>
            <a:r>
              <a:rPr lang="en-GB" sz="2000" dirty="0" smtClean="0"/>
              <a:t>Correcting.</a:t>
            </a:r>
          </a:p>
          <a:p>
            <a:pPr marL="274320" indent="-274320" fontAlgn="auto">
              <a:spcAft>
                <a:spcPts val="0"/>
              </a:spcAft>
              <a:buClr>
                <a:schemeClr val="accent3"/>
              </a:buClr>
              <a:buFont typeface="Wingdings 2"/>
              <a:buChar char=""/>
              <a:defRPr/>
            </a:pPr>
            <a:r>
              <a:rPr lang="en-GB" sz="2000" dirty="0" smtClean="0"/>
              <a:t>Who says this? </a:t>
            </a:r>
          </a:p>
          <a:p>
            <a:pPr marL="274320" indent="-274320" fontAlgn="auto">
              <a:spcAft>
                <a:spcPts val="0"/>
              </a:spcAft>
              <a:buClr>
                <a:schemeClr val="accent3"/>
              </a:buClr>
              <a:buFont typeface="Wingdings 2"/>
              <a:buChar char=""/>
              <a:defRPr/>
            </a:pPr>
            <a:r>
              <a:rPr lang="en-GB" sz="2000" dirty="0" smtClean="0"/>
              <a:t>Using maps.</a:t>
            </a:r>
          </a:p>
          <a:p>
            <a:pPr marL="274320" indent="-274320" fontAlgn="auto">
              <a:spcAft>
                <a:spcPts val="0"/>
              </a:spcAft>
              <a:buClr>
                <a:schemeClr val="accent3"/>
              </a:buClr>
              <a:buFont typeface="Wingdings 2"/>
              <a:buChar char=""/>
              <a:defRPr/>
            </a:pPr>
            <a:r>
              <a:rPr lang="en-GB" sz="2000" dirty="0" smtClean="0"/>
              <a:t>Family trees.</a:t>
            </a:r>
          </a:p>
          <a:p>
            <a:pPr marL="274320" indent="-274320" fontAlgn="auto">
              <a:spcAft>
                <a:spcPts val="0"/>
              </a:spcAft>
              <a:buClr>
                <a:schemeClr val="accent3"/>
              </a:buClr>
              <a:buFont typeface="Wingdings 2"/>
              <a:buChar char=""/>
              <a:defRPr/>
            </a:pPr>
            <a:r>
              <a:rPr lang="en-GB" sz="2000" dirty="0" smtClean="0"/>
              <a:t>Letters.</a:t>
            </a:r>
          </a:p>
          <a:p>
            <a:pPr marL="274320" indent="-274320" fontAlgn="auto">
              <a:spcAft>
                <a:spcPts val="0"/>
              </a:spcAft>
              <a:buClr>
                <a:schemeClr val="accent3"/>
              </a:buClr>
              <a:buFont typeface="Wingdings 2"/>
              <a:buChar char=""/>
              <a:defRPr/>
            </a:pPr>
            <a:r>
              <a:rPr lang="en-GB" sz="2000" dirty="0" smtClean="0"/>
              <a:t>Newspaper Headlines.</a:t>
            </a:r>
          </a:p>
          <a:p>
            <a:pPr marL="274320" indent="-274320" fontAlgn="auto">
              <a:spcAft>
                <a:spcPts val="0"/>
              </a:spcAft>
              <a:buClr>
                <a:schemeClr val="accent3"/>
              </a:buClr>
              <a:buFont typeface="Wingdings 2"/>
              <a:buChar char=""/>
              <a:defRPr/>
            </a:pPr>
            <a:r>
              <a:rPr lang="en-GB" sz="2000" dirty="0" smtClean="0"/>
              <a:t>Pictures.</a:t>
            </a:r>
          </a:p>
          <a:p>
            <a:pPr marL="274320" indent="-274320" fontAlgn="auto">
              <a:spcAft>
                <a:spcPts val="0"/>
              </a:spcAft>
              <a:buClr>
                <a:schemeClr val="accent3"/>
              </a:buClr>
              <a:buFont typeface="Wingdings 2"/>
              <a:buChar char=""/>
              <a:defRPr/>
            </a:pPr>
            <a:r>
              <a:rPr lang="en-GB" sz="2000" dirty="0" smtClean="0"/>
              <a:t>Through the keyhole.</a:t>
            </a:r>
          </a:p>
          <a:p>
            <a:pPr marL="274320" indent="-274320" fontAlgn="auto">
              <a:spcAft>
                <a:spcPts val="0"/>
              </a:spcAft>
              <a:buClr>
                <a:schemeClr val="accent3"/>
              </a:buClr>
              <a:buFont typeface="Wingdings 2"/>
              <a:buChar char=""/>
              <a:defRPr/>
            </a:pPr>
            <a:endParaRPr lang="en-GB" sz="2000" dirty="0"/>
          </a:p>
        </p:txBody>
      </p:sp>
      <p:pic>
        <p:nvPicPr>
          <p:cNvPr id="3074" name="Picture 2" descr="Image result for re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19239" y="2389168"/>
            <a:ext cx="4464153" cy="2641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8759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1" end="11"/>
                                            </p:txEl>
                                          </p:spTgt>
                                        </p:tgtEl>
                                        <p:attrNameLst>
                                          <p:attrName>style.visibility</p:attrName>
                                        </p:attrNameLst>
                                      </p:cBhvr>
                                      <p:to>
                                        <p:strVal val="visible"/>
                                      </p:to>
                                    </p:set>
                                    <p:animEffect transition="in" filter="blinds(horizontal)">
                                      <p:cBhvr>
                                        <p:cTn id="6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Post-reading activities</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3" name="Content Placeholder 2"/>
          <p:cNvSpPr>
            <a:spLocks noGrp="1"/>
          </p:cNvSpPr>
          <p:nvPr>
            <p:ph idx="4294967295"/>
          </p:nvPr>
        </p:nvSpPr>
        <p:spPr>
          <a:xfrm>
            <a:off x="457200" y="1935164"/>
            <a:ext cx="8229600" cy="2031530"/>
          </a:xfrm>
          <a:prstGeom prst="rect">
            <a:avLst/>
          </a:prstGeom>
        </p:spPr>
        <p:txBody>
          <a:bodyPr/>
          <a:lstStyle/>
          <a:p>
            <a:pPr marL="285750" indent="-285750">
              <a:buFont typeface="Arial" panose="020B0604020202020204" pitchFamily="34" charset="0"/>
              <a:buChar char="•"/>
            </a:pPr>
            <a:r>
              <a:rPr lang="en-GB" altLang="en-US" dirty="0" smtClean="0"/>
              <a:t> </a:t>
            </a:r>
            <a:r>
              <a:rPr lang="en-GB" altLang="en-US" sz="2000" dirty="0" smtClean="0"/>
              <a:t>Role Plays.</a:t>
            </a:r>
          </a:p>
          <a:p>
            <a:pPr marL="285750" indent="-285750">
              <a:buFont typeface="Arial" panose="020B0604020202020204" pitchFamily="34" charset="0"/>
              <a:buChar char="•"/>
            </a:pPr>
            <a:r>
              <a:rPr lang="en-GB" altLang="en-US" sz="2000" dirty="0" smtClean="0"/>
              <a:t> Reading Diary.</a:t>
            </a:r>
          </a:p>
          <a:p>
            <a:pPr marL="285750" indent="-285750">
              <a:buFont typeface="Arial" panose="020B0604020202020204" pitchFamily="34" charset="0"/>
              <a:buChar char="•"/>
            </a:pPr>
            <a:r>
              <a:rPr lang="en-GB" altLang="en-US" sz="2000" dirty="0" smtClean="0"/>
              <a:t> Reviews.</a:t>
            </a:r>
          </a:p>
          <a:p>
            <a:pPr marL="285750" indent="-285750">
              <a:buFont typeface="Arial" panose="020B0604020202020204" pitchFamily="34" charset="0"/>
              <a:buChar char="•"/>
            </a:pPr>
            <a:r>
              <a:rPr lang="en-GB" altLang="en-US" sz="2000" dirty="0" smtClean="0"/>
              <a:t> Sell the book.</a:t>
            </a:r>
          </a:p>
          <a:p>
            <a:pPr marL="285750" indent="-285750">
              <a:buFont typeface="Arial" panose="020B0604020202020204" pitchFamily="34" charset="0"/>
              <a:buChar char="•"/>
            </a:pPr>
            <a:r>
              <a:rPr lang="en-GB" altLang="en-US" sz="2000" dirty="0" smtClean="0"/>
              <a:t> Why I don’t like the book.</a:t>
            </a:r>
          </a:p>
          <a:p>
            <a:pPr marL="285750" indent="-285750">
              <a:buFont typeface="Arial" panose="020B0604020202020204" pitchFamily="34" charset="0"/>
              <a:buChar char="•"/>
            </a:pPr>
            <a:r>
              <a:rPr lang="en-GB" altLang="en-US" sz="2000" dirty="0" smtClean="0"/>
              <a:t> Quiz Time.</a:t>
            </a:r>
          </a:p>
          <a:p>
            <a:pPr marL="285750" indent="-285750">
              <a:buFont typeface="Arial" panose="020B0604020202020204" pitchFamily="34" charset="0"/>
              <a:buChar char="•"/>
            </a:pPr>
            <a:r>
              <a:rPr lang="en-GB" altLang="en-US" sz="2000" dirty="0" smtClean="0"/>
              <a:t>Change the ending.</a:t>
            </a:r>
          </a:p>
          <a:p>
            <a:pPr marL="285750" indent="-285750">
              <a:buFont typeface="Arial" panose="020B0604020202020204" pitchFamily="34" charset="0"/>
              <a:buChar char="•"/>
            </a:pPr>
            <a:endParaRPr lang="en-GB" altLang="en-US" sz="2000" dirty="0" smtClean="0"/>
          </a:p>
        </p:txBody>
      </p:sp>
      <p:pic>
        <p:nvPicPr>
          <p:cNvPr id="2050" name="Picture 2" descr="http://www.cubby-blue.com/.a/6a00d83451fe4669e2010535c9ab5f970c-800w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2252730"/>
            <a:ext cx="5486400"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300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r>
              <a:rPr lang="en-US" altLang="en-US"/>
              <a:t>A Memory-</a:t>
            </a:r>
            <a:endParaRPr lang="en-US" altLang="en-US" sz="2000" b="1">
              <a:latin typeface="Arial" pitchFamily="34" charset="0"/>
            </a:endParaRPr>
          </a:p>
        </p:txBody>
      </p:sp>
      <p:sp>
        <p:nvSpPr>
          <p:cNvPr id="190467" name="Rectangle 3"/>
          <p:cNvSpPr>
            <a:spLocks noGrp="1" noChangeArrowheads="1"/>
          </p:cNvSpPr>
          <p:nvPr>
            <p:ph type="body" sz="half" idx="1"/>
          </p:nvPr>
        </p:nvSpPr>
        <p:spPr/>
        <p:txBody>
          <a:bodyPr/>
          <a:lstStyle/>
          <a:p>
            <a:pPr>
              <a:buFontTx/>
              <a:buNone/>
            </a:pPr>
            <a:endParaRPr lang="en-US" altLang="en-US"/>
          </a:p>
          <a:p>
            <a:pPr>
              <a:buFontTx/>
              <a:buNone/>
            </a:pPr>
            <a:r>
              <a:rPr lang="en-US" altLang="en-US"/>
              <a:t>Lucy </a:t>
            </a:r>
          </a:p>
          <a:p>
            <a:pPr>
              <a:buFontTx/>
              <a:buNone/>
            </a:pPr>
            <a:endParaRPr lang="en-US" altLang="en-US"/>
          </a:p>
          <a:p>
            <a:pPr>
              <a:buFontTx/>
              <a:buNone/>
            </a:pPr>
            <a:r>
              <a:rPr lang="en-US" altLang="en-US"/>
              <a:t>Pocket money</a:t>
            </a:r>
          </a:p>
          <a:p>
            <a:pPr>
              <a:buFontTx/>
              <a:buNone/>
            </a:pPr>
            <a:endParaRPr lang="en-US" altLang="en-US"/>
          </a:p>
          <a:p>
            <a:pPr>
              <a:buFontTx/>
              <a:buNone/>
            </a:pPr>
            <a:r>
              <a:rPr lang="en-US" altLang="en-US"/>
              <a:t>Kiss</a:t>
            </a:r>
          </a:p>
        </p:txBody>
      </p:sp>
      <p:sp>
        <p:nvSpPr>
          <p:cNvPr id="190469" name="Rectangle 5"/>
          <p:cNvSpPr>
            <a:spLocks noGrp="1" noChangeArrowheads="1"/>
          </p:cNvSpPr>
          <p:nvPr>
            <p:ph type="body" sz="half" idx="2"/>
          </p:nvPr>
        </p:nvSpPr>
        <p:spPr/>
        <p:txBody>
          <a:bodyPr/>
          <a:lstStyle/>
          <a:p>
            <a:pPr>
              <a:buFontTx/>
              <a:buNone/>
            </a:pPr>
            <a:r>
              <a:rPr lang="en-US" altLang="en-US"/>
              <a:t>                          Love</a:t>
            </a:r>
          </a:p>
          <a:p>
            <a:pPr>
              <a:buFontTx/>
              <a:buNone/>
            </a:pPr>
            <a:endParaRPr lang="en-US" altLang="en-US"/>
          </a:p>
          <a:p>
            <a:pPr>
              <a:buFontTx/>
              <a:buNone/>
            </a:pPr>
            <a:r>
              <a:rPr lang="en-US" altLang="en-US"/>
              <a:t>                          Tickets</a:t>
            </a:r>
          </a:p>
          <a:p>
            <a:pPr>
              <a:buFontTx/>
              <a:buNone/>
            </a:pPr>
            <a:endParaRPr lang="en-US" altLang="en-US"/>
          </a:p>
          <a:p>
            <a:pPr>
              <a:buFontTx/>
              <a:buNone/>
            </a:pPr>
            <a:r>
              <a:rPr lang="en-US" altLang="en-US"/>
              <a:t>                          Show</a:t>
            </a:r>
          </a:p>
          <a:p>
            <a:pPr>
              <a:buFontTx/>
              <a:buNone/>
            </a:pPr>
            <a:endParaRPr lang="en-US" altLang="en-US"/>
          </a:p>
          <a:p>
            <a:pPr>
              <a:buFontTx/>
              <a:buNone/>
            </a:pPr>
            <a:endParaRPr lang="en-US" altLang="en-US"/>
          </a:p>
          <a:p>
            <a:pPr>
              <a:buFontTx/>
              <a:buNone/>
            </a:pPr>
            <a:r>
              <a:rPr lang="en-US" altLang="en-US"/>
              <a:t>                     </a:t>
            </a:r>
          </a:p>
        </p:txBody>
      </p:sp>
      <p:pic>
        <p:nvPicPr>
          <p:cNvPr id="190468" name="Picture 4" descr="Reading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143" y="1981200"/>
            <a:ext cx="3417277" cy="396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40342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128789" y="185779"/>
            <a:ext cx="8757634" cy="5609713"/>
          </a:xfrm>
        </p:spPr>
        <p:txBody>
          <a:bodyPr/>
          <a:lstStyle/>
          <a:p>
            <a:r>
              <a:rPr lang="en-US" altLang="en-US" dirty="0"/>
              <a:t> </a:t>
            </a:r>
            <a:r>
              <a:rPr lang="en-US" altLang="en-US" dirty="0">
                <a:solidFill>
                  <a:schemeClr val="bg1"/>
                </a:solidFill>
                <a:latin typeface="Arial" pitchFamily="34" charset="0"/>
              </a:rPr>
              <a:t>Love hit me when I was </a:t>
            </a:r>
            <a:r>
              <a:rPr lang="en-US" altLang="en-US" dirty="0">
                <a:latin typeface="Arial" pitchFamily="34" charset="0"/>
              </a:rPr>
              <a:t>………….(1)</a:t>
            </a:r>
            <a:r>
              <a:rPr lang="en-US" altLang="en-US" dirty="0">
                <a:solidFill>
                  <a:schemeClr val="bg1"/>
                </a:solidFill>
                <a:latin typeface="Arial" pitchFamily="34" charset="0"/>
              </a:rPr>
              <a:t> I was still in </a:t>
            </a:r>
            <a:r>
              <a:rPr lang="en-US" altLang="en-US" dirty="0">
                <a:latin typeface="Arial" pitchFamily="34" charset="0"/>
              </a:rPr>
              <a:t>……….(2)</a:t>
            </a:r>
            <a:r>
              <a:rPr lang="en-US" altLang="en-US" dirty="0">
                <a:solidFill>
                  <a:schemeClr val="bg1"/>
                </a:solidFill>
                <a:latin typeface="Arial" pitchFamily="34" charset="0"/>
              </a:rPr>
              <a:t> but little hairs were starting to grow on my upper </a:t>
            </a:r>
            <a:r>
              <a:rPr lang="en-US" altLang="en-US" dirty="0">
                <a:latin typeface="Arial" pitchFamily="34" charset="0"/>
              </a:rPr>
              <a:t>…….(3).</a:t>
            </a:r>
            <a:r>
              <a:rPr lang="en-US" altLang="en-US" dirty="0">
                <a:solidFill>
                  <a:schemeClr val="bg1"/>
                </a:solidFill>
                <a:latin typeface="Arial" pitchFamily="34" charset="0"/>
              </a:rPr>
              <a:t> A </a:t>
            </a:r>
            <a:r>
              <a:rPr lang="en-US" altLang="en-US" dirty="0">
                <a:latin typeface="Arial" pitchFamily="34" charset="0"/>
              </a:rPr>
              <a:t>……..(4)</a:t>
            </a:r>
            <a:r>
              <a:rPr lang="en-US" altLang="en-US" dirty="0">
                <a:solidFill>
                  <a:schemeClr val="bg1"/>
                </a:solidFill>
                <a:latin typeface="Arial" pitchFamily="34" charset="0"/>
              </a:rPr>
              <a:t> girl, Lucy, lived in the </a:t>
            </a:r>
            <a:r>
              <a:rPr lang="en-US" altLang="en-US" dirty="0">
                <a:latin typeface="Arial" pitchFamily="34" charset="0"/>
              </a:rPr>
              <a:t>…….(5)</a:t>
            </a:r>
            <a:r>
              <a:rPr lang="en-US" altLang="en-US" dirty="0">
                <a:solidFill>
                  <a:schemeClr val="bg1"/>
                </a:solidFill>
                <a:latin typeface="Arial" pitchFamily="34" charset="0"/>
              </a:rPr>
              <a:t> above ours. She was pretty with lovely, </a:t>
            </a:r>
            <a:r>
              <a:rPr lang="en-US" altLang="en-US" dirty="0">
                <a:latin typeface="Arial" pitchFamily="34" charset="0"/>
              </a:rPr>
              <a:t>……..(6)</a:t>
            </a:r>
            <a:r>
              <a:rPr lang="en-US" altLang="en-US" dirty="0">
                <a:solidFill>
                  <a:schemeClr val="bg1"/>
                </a:solidFill>
                <a:latin typeface="Arial" pitchFamily="34" charset="0"/>
              </a:rPr>
              <a:t> hair and perfect </a:t>
            </a:r>
            <a:r>
              <a:rPr lang="en-US" altLang="en-US" dirty="0">
                <a:latin typeface="Arial" pitchFamily="34" charset="0"/>
              </a:rPr>
              <a:t>……..(7).</a:t>
            </a:r>
            <a:r>
              <a:rPr lang="en-US" altLang="en-US" dirty="0">
                <a:solidFill>
                  <a:schemeClr val="bg1"/>
                </a:solidFill>
                <a:latin typeface="Arial" pitchFamily="34" charset="0"/>
              </a:rPr>
              <a:t> One day after I had saved my pocket money for some time, I invited Lucy to go to a</a:t>
            </a:r>
            <a:r>
              <a:rPr lang="en-US" altLang="en-US" dirty="0">
                <a:latin typeface="Arial" pitchFamily="34" charset="0"/>
              </a:rPr>
              <a:t>……….(8)</a:t>
            </a:r>
            <a:r>
              <a:rPr lang="en-US" altLang="en-US" dirty="0">
                <a:solidFill>
                  <a:schemeClr val="bg1"/>
                </a:solidFill>
                <a:latin typeface="Arial" pitchFamily="34" charset="0"/>
              </a:rPr>
              <a:t> show with me. I only had seventy cents but I had worked it all out: two tickets for the</a:t>
            </a:r>
            <a:r>
              <a:rPr lang="en-US" altLang="en-US" dirty="0">
                <a:latin typeface="Arial" pitchFamily="34" charset="0"/>
              </a:rPr>
              <a:t>………(9),</a:t>
            </a:r>
            <a:r>
              <a:rPr lang="en-US" altLang="en-US" dirty="0">
                <a:solidFill>
                  <a:schemeClr val="bg1"/>
                </a:solidFill>
                <a:latin typeface="Arial" pitchFamily="34" charset="0"/>
              </a:rPr>
              <a:t> fifty cents and four </a:t>
            </a:r>
            <a:r>
              <a:rPr lang="en-US" altLang="en-US" dirty="0">
                <a:latin typeface="Arial" pitchFamily="34" charset="0"/>
              </a:rPr>
              <a:t>…….(10)</a:t>
            </a:r>
            <a:r>
              <a:rPr lang="en-US" altLang="en-US" dirty="0">
                <a:solidFill>
                  <a:schemeClr val="bg1"/>
                </a:solidFill>
                <a:latin typeface="Arial" pitchFamily="34" charset="0"/>
              </a:rPr>
              <a:t> tickets, twenty cents.</a:t>
            </a:r>
            <a:r>
              <a:rPr lang="en-US" altLang="en-US" dirty="0"/>
              <a:t> </a:t>
            </a:r>
            <a:endParaRPr lang="en-GB" dirty="0"/>
          </a:p>
        </p:txBody>
      </p:sp>
      <p:sp>
        <p:nvSpPr>
          <p:cNvPr id="5" name="Slide Number Placeholder 4"/>
          <p:cNvSpPr>
            <a:spLocks noGrp="1"/>
          </p:cNvSpPr>
          <p:nvPr>
            <p:ph type="sldNum" sz="quarter" idx="4"/>
          </p:nvPr>
        </p:nvSpPr>
        <p:spPr/>
        <p:txBody>
          <a:bodyPr/>
          <a:lstStyle/>
          <a:p>
            <a:fld id="{0DA0EFE0-999B-4653-A23A-49A9979B80E5}" type="slidenum">
              <a:rPr lang="en-US" altLang="en-US" smtClean="0"/>
              <a:pPr/>
              <a:t>18</a:t>
            </a:fld>
            <a:endParaRPr lang="en-US" altLang="en-US"/>
          </a:p>
        </p:txBody>
      </p:sp>
    </p:spTree>
    <p:extLst>
      <p:ext uri="{BB962C8B-B14F-4D97-AF65-F5344CB8AC3E}">
        <p14:creationId xmlns:p14="http://schemas.microsoft.com/office/powerpoint/2010/main" val="14211216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7" name="Rectangle 5"/>
          <p:cNvSpPr>
            <a:spLocks noGrp="1" noChangeArrowheads="1"/>
          </p:cNvSpPr>
          <p:nvPr>
            <p:ph type="title"/>
          </p:nvPr>
        </p:nvSpPr>
        <p:spPr/>
        <p:txBody>
          <a:bodyPr/>
          <a:lstStyle/>
          <a:p>
            <a:endParaRPr lang="cs-CZ" altLang="en-US"/>
          </a:p>
        </p:txBody>
      </p:sp>
      <p:sp>
        <p:nvSpPr>
          <p:cNvPr id="192518" name="Rectangle 6"/>
          <p:cNvSpPr>
            <a:spLocks noGrp="1" noChangeArrowheads="1"/>
          </p:cNvSpPr>
          <p:nvPr>
            <p:ph type="body" sz="half" idx="1"/>
          </p:nvPr>
        </p:nvSpPr>
        <p:spPr>
          <a:xfrm>
            <a:off x="685800" y="4267200"/>
            <a:ext cx="3815862" cy="1828800"/>
          </a:xfrm>
        </p:spPr>
        <p:txBody>
          <a:bodyPr/>
          <a:lstStyle/>
          <a:p>
            <a:pPr>
              <a:lnSpc>
                <a:spcPct val="90000"/>
              </a:lnSpc>
            </a:pPr>
            <a:r>
              <a:rPr lang="en-US" altLang="en-US" dirty="0"/>
              <a:t>,which was difficult</a:t>
            </a:r>
          </a:p>
          <a:p>
            <a:pPr>
              <a:lnSpc>
                <a:spcPct val="90000"/>
              </a:lnSpc>
            </a:pPr>
            <a:endParaRPr lang="en-US" altLang="en-US" dirty="0"/>
          </a:p>
          <a:p>
            <a:pPr>
              <a:lnSpc>
                <a:spcPct val="90000"/>
              </a:lnSpc>
            </a:pPr>
            <a:r>
              <a:rPr lang="en-US" altLang="en-US" dirty="0"/>
              <a:t>,which grew down to her shoulders</a:t>
            </a:r>
          </a:p>
        </p:txBody>
      </p:sp>
      <p:sp>
        <p:nvSpPr>
          <p:cNvPr id="192519" name="Rectangle 7"/>
          <p:cNvSpPr>
            <a:spLocks noGrp="1" noChangeArrowheads="1"/>
          </p:cNvSpPr>
          <p:nvPr>
            <p:ph type="body" sz="half" idx="2"/>
          </p:nvPr>
        </p:nvSpPr>
        <p:spPr>
          <a:xfrm>
            <a:off x="4642338" y="4267200"/>
            <a:ext cx="3815862" cy="1828800"/>
          </a:xfrm>
        </p:spPr>
        <p:txBody>
          <a:bodyPr/>
          <a:lstStyle/>
          <a:p>
            <a:pPr>
              <a:lnSpc>
                <a:spcPct val="90000"/>
              </a:lnSpc>
            </a:pPr>
            <a:r>
              <a:rPr lang="en-US" altLang="en-US" dirty="0"/>
              <a:t>very carefully</a:t>
            </a:r>
          </a:p>
          <a:p>
            <a:pPr>
              <a:lnSpc>
                <a:spcPct val="90000"/>
              </a:lnSpc>
            </a:pPr>
            <a:endParaRPr lang="en-US" altLang="en-US" dirty="0"/>
          </a:p>
          <a:p>
            <a:pPr>
              <a:lnSpc>
                <a:spcPct val="90000"/>
              </a:lnSpc>
            </a:pPr>
            <a:r>
              <a:rPr lang="en-US" altLang="en-US" dirty="0"/>
              <a:t>,which I hated</a:t>
            </a:r>
          </a:p>
        </p:txBody>
      </p:sp>
      <p:pic>
        <p:nvPicPr>
          <p:cNvPr id="192516" name="Picture 4" descr="Reading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4" y="228601"/>
            <a:ext cx="8510954"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79092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92518">
                                            <p:txEl>
                                              <p:pRg st="0" end="0"/>
                                            </p:txEl>
                                          </p:spTgt>
                                        </p:tgtEl>
                                        <p:attrNameLst>
                                          <p:attrName>style.visibility</p:attrName>
                                        </p:attrNameLst>
                                      </p:cBhvr>
                                      <p:to>
                                        <p:strVal val="visible"/>
                                      </p:to>
                                    </p:set>
                                    <p:animEffect transition="in" filter="blinds(horizontal)">
                                      <p:cBhvr>
                                        <p:cTn id="7" dur="500"/>
                                        <p:tgtEl>
                                          <p:spTgt spid="1925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2518">
                                            <p:txEl>
                                              <p:pRg st="2" end="2"/>
                                            </p:txEl>
                                          </p:spTgt>
                                        </p:tgtEl>
                                        <p:attrNameLst>
                                          <p:attrName>style.visibility</p:attrName>
                                        </p:attrNameLst>
                                      </p:cBhvr>
                                      <p:to>
                                        <p:strVal val="visible"/>
                                      </p:to>
                                    </p:set>
                                    <p:animEffect transition="in" filter="blinds(horizontal)">
                                      <p:cBhvr>
                                        <p:cTn id="12" dur="500"/>
                                        <p:tgtEl>
                                          <p:spTgt spid="19251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2519">
                                            <p:txEl>
                                              <p:pRg st="0" end="0"/>
                                            </p:txEl>
                                          </p:spTgt>
                                        </p:tgtEl>
                                        <p:attrNameLst>
                                          <p:attrName>style.visibility</p:attrName>
                                        </p:attrNameLst>
                                      </p:cBhvr>
                                      <p:to>
                                        <p:strVal val="visible"/>
                                      </p:to>
                                    </p:set>
                                    <p:animEffect transition="in" filter="blinds(horizontal)">
                                      <p:cBhvr>
                                        <p:cTn id="17" dur="500"/>
                                        <p:tgtEl>
                                          <p:spTgt spid="19251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2519">
                                            <p:txEl>
                                              <p:pRg st="2" end="2"/>
                                            </p:txEl>
                                          </p:spTgt>
                                        </p:tgtEl>
                                        <p:attrNameLst>
                                          <p:attrName>style.visibility</p:attrName>
                                        </p:attrNameLst>
                                      </p:cBhvr>
                                      <p:to>
                                        <p:strVal val="visible"/>
                                      </p:to>
                                    </p:set>
                                    <p:animEffect transition="in" filter="blinds(horizontal)">
                                      <p:cBhvr>
                                        <p:cTn id="22" dur="500"/>
                                        <p:tgtEl>
                                          <p:spTgt spid="1925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8" grpId="0" build="p"/>
      <p:bldP spid="19251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Why bother reading?</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3" name="Content Placeholder 2"/>
          <p:cNvSpPr>
            <a:spLocks noGrp="1"/>
          </p:cNvSpPr>
          <p:nvPr>
            <p:ph idx="4294967295"/>
          </p:nvPr>
        </p:nvSpPr>
        <p:spPr>
          <a:xfrm>
            <a:off x="431442" y="1883648"/>
            <a:ext cx="8229600" cy="1516375"/>
          </a:xfrm>
          <a:prstGeom prst="rect">
            <a:avLst/>
          </a:prstGeom>
        </p:spPr>
        <p:txBody>
          <a:bodyPr/>
          <a:lstStyle/>
          <a:p>
            <a:r>
              <a:rPr lang="en-GB" altLang="en-US" sz="2000" dirty="0" smtClean="0"/>
              <a:t>Reading can really improve other skills – especially writing.</a:t>
            </a:r>
          </a:p>
          <a:p>
            <a:endParaRPr lang="en-GB" altLang="en-US" sz="2000" dirty="0" smtClean="0"/>
          </a:p>
          <a:p>
            <a:r>
              <a:rPr lang="en-GB" altLang="en-US" sz="2000" dirty="0" smtClean="0"/>
              <a:t>Students who regularly read in a second language are more likely to have a greater proficiency, larger lexical range and be more confident.</a:t>
            </a:r>
          </a:p>
          <a:p>
            <a:endParaRPr lang="en-GB" altLang="en-US" sz="2000" dirty="0" smtClean="0"/>
          </a:p>
          <a:p>
            <a:r>
              <a:rPr lang="en-GB" altLang="en-US" sz="2000" dirty="0" smtClean="0"/>
              <a:t>Reading is something that learners can do on their own.</a:t>
            </a:r>
          </a:p>
          <a:p>
            <a:endParaRPr lang="en-GB" altLang="en-US" sz="2000" dirty="0" smtClean="0"/>
          </a:p>
        </p:txBody>
      </p:sp>
      <p:pic>
        <p:nvPicPr>
          <p:cNvPr id="29698" name="Picture 2" descr="Image result for re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3825" y="3400023"/>
            <a:ext cx="4024422" cy="2817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36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p:txBody>
          <a:bodyPr/>
          <a:lstStyle/>
          <a:p>
            <a:r>
              <a:rPr lang="en-US" altLang="en-US"/>
              <a:t>Reduction</a:t>
            </a:r>
          </a:p>
        </p:txBody>
      </p:sp>
      <p:sp>
        <p:nvSpPr>
          <p:cNvPr id="194563" name="Rectangle 3"/>
          <p:cNvSpPr>
            <a:spLocks noGrp="1" noChangeArrowheads="1"/>
          </p:cNvSpPr>
          <p:nvPr>
            <p:ph type="body" idx="4294967295"/>
          </p:nvPr>
        </p:nvSpPr>
        <p:spPr>
          <a:xfrm>
            <a:off x="350949" y="1453167"/>
            <a:ext cx="7772400" cy="4114800"/>
          </a:xfrm>
          <a:prstGeom prst="rect">
            <a:avLst/>
          </a:prstGeom>
        </p:spPr>
        <p:txBody>
          <a:bodyPr/>
          <a:lstStyle/>
          <a:p>
            <a:r>
              <a:rPr lang="en-US" altLang="en-US" sz="2400" dirty="0"/>
              <a:t>I took Lucy to the theatre when I was </a:t>
            </a:r>
            <a:r>
              <a:rPr lang="en-US" altLang="en-US" sz="2400" dirty="0" smtClean="0"/>
              <a:t>twelve</a:t>
            </a:r>
          </a:p>
          <a:p>
            <a:endParaRPr lang="en-US" altLang="en-US" sz="2400" dirty="0"/>
          </a:p>
          <a:p>
            <a:endParaRPr lang="en-US" altLang="en-US" sz="2400" dirty="0"/>
          </a:p>
          <a:p>
            <a:r>
              <a:rPr lang="en-US" altLang="en-US" sz="2400" dirty="0"/>
              <a:t>I took Lucy out when I was </a:t>
            </a:r>
            <a:r>
              <a:rPr lang="en-US" altLang="en-US" sz="2400" dirty="0" smtClean="0"/>
              <a:t>twelve</a:t>
            </a:r>
          </a:p>
          <a:p>
            <a:endParaRPr lang="en-US" altLang="en-US" sz="2400" dirty="0"/>
          </a:p>
          <a:p>
            <a:endParaRPr lang="en-US" altLang="en-US" sz="2400" dirty="0"/>
          </a:p>
          <a:p>
            <a:r>
              <a:rPr lang="en-US" altLang="en-US" sz="2400" dirty="0"/>
              <a:t>My first date, aged </a:t>
            </a:r>
            <a:r>
              <a:rPr lang="en-US" altLang="en-US" sz="2400" dirty="0" smtClean="0"/>
              <a:t>twelve</a:t>
            </a:r>
          </a:p>
          <a:p>
            <a:endParaRPr lang="en-US" altLang="en-US" sz="2400" dirty="0"/>
          </a:p>
          <a:p>
            <a:endParaRPr lang="en-US" altLang="en-US" sz="2400" dirty="0"/>
          </a:p>
          <a:p>
            <a:r>
              <a:rPr lang="en-US" altLang="en-US" sz="2400" dirty="0"/>
              <a:t>My first date</a:t>
            </a:r>
          </a:p>
        </p:txBody>
      </p:sp>
    </p:spTree>
    <p:extLst>
      <p:ext uri="{BB962C8B-B14F-4D97-AF65-F5344CB8AC3E}">
        <p14:creationId xmlns:p14="http://schemas.microsoft.com/office/powerpoint/2010/main" val="8258849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562"/>
                                        </p:tgtEl>
                                        <p:attrNameLst>
                                          <p:attrName>style.visibility</p:attrName>
                                        </p:attrNameLst>
                                      </p:cBhvr>
                                      <p:to>
                                        <p:strVal val="visible"/>
                                      </p:to>
                                    </p:set>
                                    <p:anim calcmode="lin" valueType="num">
                                      <p:cBhvr additive="base">
                                        <p:cTn id="7" dur="500" fill="hold"/>
                                        <p:tgtEl>
                                          <p:spTgt spid="194562"/>
                                        </p:tgtEl>
                                        <p:attrNameLst>
                                          <p:attrName>ppt_x</p:attrName>
                                        </p:attrNameLst>
                                      </p:cBhvr>
                                      <p:tavLst>
                                        <p:tav tm="0">
                                          <p:val>
                                            <p:strVal val="#ppt_x"/>
                                          </p:val>
                                        </p:tav>
                                        <p:tav tm="100000">
                                          <p:val>
                                            <p:strVal val="#ppt_x"/>
                                          </p:val>
                                        </p:tav>
                                      </p:tavLst>
                                    </p:anim>
                                    <p:anim calcmode="lin" valueType="num">
                                      <p:cBhvr additive="base">
                                        <p:cTn id="8" dur="500" fill="hold"/>
                                        <p:tgtEl>
                                          <p:spTgt spid="1945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94563">
                                            <p:txEl>
                                              <p:pRg st="0" end="0"/>
                                            </p:txEl>
                                          </p:spTgt>
                                        </p:tgtEl>
                                        <p:attrNameLst>
                                          <p:attrName>style.visibility</p:attrName>
                                        </p:attrNameLst>
                                      </p:cBhvr>
                                      <p:to>
                                        <p:strVal val="visible"/>
                                      </p:to>
                                    </p:set>
                                    <p:animEffect transition="in" filter="blinds(horizontal)">
                                      <p:cBhvr>
                                        <p:cTn id="13" dur="500"/>
                                        <p:tgtEl>
                                          <p:spTgt spid="194563">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94563">
                                            <p:txEl>
                                              <p:pRg st="3" end="3"/>
                                            </p:txEl>
                                          </p:spTgt>
                                        </p:tgtEl>
                                        <p:attrNameLst>
                                          <p:attrName>style.visibility</p:attrName>
                                        </p:attrNameLst>
                                      </p:cBhvr>
                                      <p:to>
                                        <p:strVal val="visible"/>
                                      </p:to>
                                    </p:set>
                                    <p:animEffect transition="in" filter="blinds(horizontal)">
                                      <p:cBhvr>
                                        <p:cTn id="18" dur="500"/>
                                        <p:tgtEl>
                                          <p:spTgt spid="194563">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94563">
                                            <p:txEl>
                                              <p:pRg st="6" end="6"/>
                                            </p:txEl>
                                          </p:spTgt>
                                        </p:tgtEl>
                                        <p:attrNameLst>
                                          <p:attrName>style.visibility</p:attrName>
                                        </p:attrNameLst>
                                      </p:cBhvr>
                                      <p:to>
                                        <p:strVal val="visible"/>
                                      </p:to>
                                    </p:set>
                                    <p:animEffect transition="in" filter="blinds(horizontal)">
                                      <p:cBhvr>
                                        <p:cTn id="23" dur="500"/>
                                        <p:tgtEl>
                                          <p:spTgt spid="194563">
                                            <p:txEl>
                                              <p:pRg st="6" end="6"/>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194563">
                                            <p:txEl>
                                              <p:pRg st="9" end="9"/>
                                            </p:txEl>
                                          </p:spTgt>
                                        </p:tgtEl>
                                        <p:attrNameLst>
                                          <p:attrName>style.visibility</p:attrName>
                                        </p:attrNameLst>
                                      </p:cBhvr>
                                      <p:to>
                                        <p:strVal val="visible"/>
                                      </p:to>
                                    </p:set>
                                    <p:animEffect transition="in" filter="blinds(horizontal)">
                                      <p:cBhvr>
                                        <p:cTn id="28" dur="500"/>
                                        <p:tgtEl>
                                          <p:spTgt spid="1945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2" grpId="0"/>
      <p:bldP spid="19456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8" name="Picture 4" descr="Readin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446" y="0"/>
            <a:ext cx="696350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36749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1"/>
          <p:cNvSpPr>
            <a:spLocks noGrp="1"/>
          </p:cNvSpPr>
          <p:nvPr>
            <p:ph type="ftr" sz="quarter" idx="4294967295"/>
          </p:nvPr>
        </p:nvSpPr>
        <p:spPr>
          <a:xfrm>
            <a:off x="381000" y="6545263"/>
            <a:ext cx="4984750"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900" smtClean="0">
                <a:solidFill>
                  <a:schemeClr val="bg1"/>
                </a:solidFill>
              </a:rPr>
              <a:t>Focus Matters</a:t>
            </a:r>
            <a:endParaRPr lang="en-US" sz="900">
              <a:solidFill>
                <a:schemeClr val="bg1"/>
              </a:solidFill>
            </a:endParaRPr>
          </a:p>
        </p:txBody>
      </p:sp>
      <p:sp>
        <p:nvSpPr>
          <p:cNvPr id="17411" name="Slide Number Placeholder 2"/>
          <p:cNvSpPr>
            <a:spLocks noGrp="1"/>
          </p:cNvSpPr>
          <p:nvPr>
            <p:ph type="sldNum" sz="quarter" idx="4294967295"/>
          </p:nvPr>
        </p:nvSpPr>
        <p:spPr>
          <a:xfrm>
            <a:off x="152400" y="6545263"/>
            <a:ext cx="331788"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fld id="{DB40F22C-4F9B-4DEC-A0DE-6BA0F93C6CBD}" type="slidenum">
              <a:rPr lang="en-US" sz="900" smtClean="0">
                <a:solidFill>
                  <a:schemeClr val="bg1"/>
                </a:solidFill>
              </a:rPr>
              <a:pPr/>
              <a:t>22</a:t>
            </a:fld>
            <a:endParaRPr lang="en-US" sz="900">
              <a:solidFill>
                <a:schemeClr val="bg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698" y="122236"/>
            <a:ext cx="4271547" cy="6457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5245" y="72186"/>
            <a:ext cx="4434406" cy="650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7358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4294967295"/>
          </p:nvPr>
        </p:nvSpPr>
        <p:spPr>
          <a:xfrm>
            <a:off x="381000" y="6545263"/>
            <a:ext cx="4984750" cy="179387"/>
          </a:xfrm>
          <a:prstGeom prst="rect">
            <a:avLst/>
          </a:prstGeom>
        </p:spPr>
        <p:txBody>
          <a:bodyPr/>
          <a:lstStyle/>
          <a:p>
            <a:pPr>
              <a:defRPr/>
            </a:pPr>
            <a:r>
              <a:rPr lang="en-US" smtClean="0"/>
              <a:t>Focus Matters</a:t>
            </a:r>
            <a:endParaRPr lang="en-US"/>
          </a:p>
        </p:txBody>
      </p:sp>
      <p:sp>
        <p:nvSpPr>
          <p:cNvPr id="3" name="Slide Number Placeholder 2"/>
          <p:cNvSpPr>
            <a:spLocks noGrp="1"/>
          </p:cNvSpPr>
          <p:nvPr>
            <p:ph type="sldNum" sz="quarter" idx="4294967295"/>
          </p:nvPr>
        </p:nvSpPr>
        <p:spPr>
          <a:xfrm>
            <a:off x="152400" y="6545263"/>
            <a:ext cx="331788" cy="179387"/>
          </a:xfrm>
          <a:prstGeom prst="rect">
            <a:avLst/>
          </a:prstGeom>
        </p:spPr>
        <p:txBody>
          <a:bodyPr/>
          <a:lstStyle/>
          <a:p>
            <a:pPr>
              <a:defRPr/>
            </a:pPr>
            <a:fld id="{93707023-5558-4A8F-BDB6-30935912122E}" type="slidenum">
              <a:rPr lang="en-US" smtClean="0"/>
              <a:pPr>
                <a:defRPr/>
              </a:pPr>
              <a:t>23</a:t>
            </a:fld>
            <a:endParaRPr lang="en-US"/>
          </a:p>
        </p:txBody>
      </p:sp>
      <p:pic>
        <p:nvPicPr>
          <p:cNvPr id="5"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9468" b="62805"/>
          <a:stretch/>
        </p:blipFill>
        <p:spPr bwMode="auto">
          <a:xfrm>
            <a:off x="1408113" y="126093"/>
            <a:ext cx="5420960" cy="210638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381000" y="2966528"/>
            <a:ext cx="7777432" cy="2844685"/>
          </a:xfrm>
          <a:prstGeom prst="rect">
            <a:avLst/>
          </a:prstGeom>
          <a:ln w="57150">
            <a:solidFill>
              <a:schemeClr val="tx1"/>
            </a:solidFill>
          </a:ln>
        </p:spPr>
      </p:pic>
    </p:spTree>
    <p:extLst>
      <p:ext uri="{BB962C8B-B14F-4D97-AF65-F5344CB8AC3E}">
        <p14:creationId xmlns:p14="http://schemas.microsoft.com/office/powerpoint/2010/main" val="357837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19" y="135980"/>
            <a:ext cx="8229600" cy="900112"/>
          </a:xfrm>
        </p:spPr>
        <p:txBody>
          <a:bodyPr/>
          <a:lstStyle/>
          <a:p>
            <a:pPr algn="ctr"/>
            <a:r>
              <a:rPr lang="en-US" sz="3600" i="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Repeat + 1</a:t>
            </a:r>
            <a:endParaRPr lang="cs-CZ" sz="3600"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82601" y="697670"/>
            <a:ext cx="7747000" cy="5672163"/>
          </a:xfrm>
          <a:prstGeom prst="rect">
            <a:avLst/>
          </a:prstGeom>
        </p:spPr>
      </p:pic>
      <p:sp>
        <p:nvSpPr>
          <p:cNvPr id="7" name="TextBox 6"/>
          <p:cNvSpPr txBox="1"/>
          <p:nvPr/>
        </p:nvSpPr>
        <p:spPr>
          <a:xfrm>
            <a:off x="1664079" y="1255996"/>
            <a:ext cx="5637473" cy="4001095"/>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t>Split the class into two or three teams.</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Explain to students that you will a few words from somewhere in the text.</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Students will scan the text for those words.</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They will then </a:t>
            </a:r>
            <a:r>
              <a:rPr lang="en-US" sz="1800" b="1" u="sng" dirty="0" smtClean="0"/>
              <a:t>repeat those words </a:t>
            </a:r>
            <a:r>
              <a:rPr lang="en-US" sz="1800" b="1" dirty="0" smtClean="0"/>
              <a:t>and say the following word.</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The first student to do this correctly gets a point for their team.</a:t>
            </a:r>
          </a:p>
          <a:p>
            <a:pPr marL="285750" indent="-285750">
              <a:buFont typeface="Arial" panose="020B0604020202020204" pitchFamily="34" charset="0"/>
              <a:buChar char="•"/>
            </a:pPr>
            <a:endParaRPr lang="cs-CZ" sz="2000" dirty="0"/>
          </a:p>
        </p:txBody>
      </p:sp>
    </p:spTree>
    <p:extLst>
      <p:ext uri="{BB962C8B-B14F-4D97-AF65-F5344CB8AC3E}">
        <p14:creationId xmlns:p14="http://schemas.microsoft.com/office/powerpoint/2010/main" val="15180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pPr>
              <a:defRPr/>
            </a:pPr>
            <a:r>
              <a:rPr lang="en-US" smtClean="0"/>
              <a:t>Moving on up</a:t>
            </a:r>
            <a:endParaRPr lang="en-US"/>
          </a:p>
        </p:txBody>
      </p:sp>
      <p:sp>
        <p:nvSpPr>
          <p:cNvPr id="5" name="Slide Number Placeholder 4"/>
          <p:cNvSpPr>
            <a:spLocks noGrp="1"/>
          </p:cNvSpPr>
          <p:nvPr>
            <p:ph type="sldNum" sz="quarter" idx="4294967295"/>
          </p:nvPr>
        </p:nvSpPr>
        <p:spPr>
          <a:xfrm>
            <a:off x="150813" y="6545263"/>
            <a:ext cx="331787" cy="179387"/>
          </a:xfrm>
          <a:prstGeom prst="rect">
            <a:avLst/>
          </a:prstGeom>
        </p:spPr>
        <p:txBody>
          <a:bodyPr/>
          <a:lstStyle/>
          <a:p>
            <a:pPr>
              <a:defRPr/>
            </a:pPr>
            <a:fld id="{D4AFFF22-FC0D-4D17-BAB4-301851672F75}" type="slidenum">
              <a:rPr lang="en-US" smtClean="0"/>
              <a:pPr>
                <a:defRPr/>
              </a:pPr>
              <a:t>25</a:t>
            </a:fld>
            <a:endParaRPr lang="en-US"/>
          </a:p>
        </p:txBody>
      </p:sp>
      <p:pic>
        <p:nvPicPr>
          <p:cNvPr id="6" name="Content Placeholder 5"/>
          <p:cNvPicPr>
            <a:picLocks noGrp="1" noChangeAspect="1"/>
          </p:cNvPicPr>
          <p:nvPr>
            <p:ph idx="4294967295"/>
          </p:nvPr>
        </p:nvPicPr>
        <p:blipFill rotWithShape="1">
          <a:blip r:embed="rId2"/>
          <a:srcRect l="5413" t="43335" r="5603" b="2497"/>
          <a:stretch/>
        </p:blipFill>
        <p:spPr>
          <a:xfrm>
            <a:off x="695715" y="80387"/>
            <a:ext cx="8061402" cy="6230424"/>
          </a:xfrm>
          <a:prstGeom prst="rect">
            <a:avLst/>
          </a:prstGeom>
          <a:ln w="12700">
            <a:solidFill>
              <a:schemeClr val="tx1"/>
            </a:solidFill>
          </a:ln>
        </p:spPr>
      </p:pic>
    </p:spTree>
    <p:extLst>
      <p:ext uri="{BB962C8B-B14F-4D97-AF65-F5344CB8AC3E}">
        <p14:creationId xmlns:p14="http://schemas.microsoft.com/office/powerpoint/2010/main" val="316851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19" y="135980"/>
            <a:ext cx="8229600" cy="900112"/>
          </a:xfrm>
        </p:spPr>
        <p:txBody>
          <a:bodyPr/>
          <a:lstStyle/>
          <a:p>
            <a:pPr algn="ctr"/>
            <a:r>
              <a:rPr lang="en-US" sz="3600" i="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Quote me</a:t>
            </a:r>
            <a:endParaRPr lang="cs-CZ" sz="3600"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82601" y="697670"/>
            <a:ext cx="7747000" cy="5672163"/>
          </a:xfrm>
          <a:prstGeom prst="rect">
            <a:avLst/>
          </a:prstGeom>
        </p:spPr>
      </p:pic>
      <p:sp>
        <p:nvSpPr>
          <p:cNvPr id="7" name="TextBox 6"/>
          <p:cNvSpPr txBox="1"/>
          <p:nvPr/>
        </p:nvSpPr>
        <p:spPr>
          <a:xfrm>
            <a:off x="1664079" y="1255996"/>
            <a:ext cx="5637473" cy="4278094"/>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t>Take a text that has clear paragraphs.</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Imagine that a target reader has read one of those paragraphs.</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Make a quote that corresponds with what the TR has read.</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Give the quotes to the students and see if they can find the part of the text the TR was referring to.</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Get the students to write their own quotes.</a:t>
            </a:r>
          </a:p>
          <a:p>
            <a:pPr marL="285750" indent="-285750">
              <a:buFont typeface="Arial" panose="020B0604020202020204" pitchFamily="34" charset="0"/>
              <a:buChar char="•"/>
            </a:pPr>
            <a:endParaRPr lang="cs-CZ" sz="2000" dirty="0"/>
          </a:p>
        </p:txBody>
      </p:sp>
    </p:spTree>
    <p:extLst>
      <p:ext uri="{BB962C8B-B14F-4D97-AF65-F5344CB8AC3E}">
        <p14:creationId xmlns:p14="http://schemas.microsoft.com/office/powerpoint/2010/main" val="6813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8" end="8"/>
                                            </p:txEl>
                                          </p:spTgt>
                                        </p:tgtEl>
                                        <p:attrNameLst>
                                          <p:attrName>style.visibility</p:attrName>
                                        </p:attrNameLst>
                                      </p:cBhvr>
                                      <p:to>
                                        <p:strVal val="visible"/>
                                      </p:to>
                                    </p:set>
                                    <p:anim calcmode="lin" valueType="num">
                                      <p:cBhvr additive="base">
                                        <p:cTn id="3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2"/>
          <a:srcRect l="3108" t="22433" r="49353" b="62239"/>
          <a:stretch/>
        </p:blipFill>
        <p:spPr>
          <a:xfrm>
            <a:off x="85457" y="87894"/>
            <a:ext cx="6737885" cy="1620256"/>
          </a:xfrm>
          <a:prstGeom prst="rect">
            <a:avLst/>
          </a:prstGeom>
        </p:spPr>
      </p:pic>
      <p:sp>
        <p:nvSpPr>
          <p:cNvPr id="31748" name="Footer Placeholder 3"/>
          <p:cNvSpPr>
            <a:spLocks noGrp="1"/>
          </p:cNvSpPr>
          <p:nvPr>
            <p:ph type="ftr" sz="quarter" idx="4294967295"/>
          </p:nvPr>
        </p:nvSpPr>
        <p:spPr>
          <a:xfrm>
            <a:off x="381000" y="6545263"/>
            <a:ext cx="4984750"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900" smtClean="0">
                <a:solidFill>
                  <a:schemeClr val="bg1"/>
                </a:solidFill>
              </a:rPr>
              <a:t>Moving on up</a:t>
            </a:r>
          </a:p>
        </p:txBody>
      </p:sp>
      <p:sp>
        <p:nvSpPr>
          <p:cNvPr id="31749" name="Slide Number Placeholder 4"/>
          <p:cNvSpPr>
            <a:spLocks noGrp="1"/>
          </p:cNvSpPr>
          <p:nvPr>
            <p:ph type="sldNum" sz="quarter" idx="4294967295"/>
          </p:nvPr>
        </p:nvSpPr>
        <p:spPr>
          <a:xfrm>
            <a:off x="150813" y="6545263"/>
            <a:ext cx="331787"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fld id="{98D51C95-6B32-410B-B8CB-8AE3FEF6ACF4}" type="slidenum">
              <a:rPr lang="en-US" sz="900" smtClean="0">
                <a:solidFill>
                  <a:schemeClr val="bg1"/>
                </a:solidFill>
              </a:rPr>
              <a:pPr/>
              <a:t>27</a:t>
            </a:fld>
            <a:endParaRPr lang="en-US" sz="900" smtClean="0">
              <a:solidFill>
                <a:schemeClr val="bg1"/>
              </a:solidFill>
            </a:endParaRPr>
          </a:p>
        </p:txBody>
      </p:sp>
      <p:sp>
        <p:nvSpPr>
          <p:cNvPr id="7" name="Rounded Rectangular Callout 6"/>
          <p:cNvSpPr>
            <a:spLocks noChangeArrowheads="1"/>
          </p:cNvSpPr>
          <p:nvPr/>
        </p:nvSpPr>
        <p:spPr bwMode="auto">
          <a:xfrm>
            <a:off x="152400" y="1901825"/>
            <a:ext cx="2414588" cy="1312863"/>
          </a:xfrm>
          <a:prstGeom prst="wedgeRoundRectCallout">
            <a:avLst>
              <a:gd name="adj1" fmla="val 65144"/>
              <a:gd name="adj2" fmla="val 72611"/>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8" name="TextBox 7"/>
          <p:cNvSpPr txBox="1">
            <a:spLocks noChangeArrowheads="1"/>
          </p:cNvSpPr>
          <p:nvPr/>
        </p:nvSpPr>
        <p:spPr bwMode="auto">
          <a:xfrm>
            <a:off x="319088" y="2124075"/>
            <a:ext cx="2011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b="1" dirty="0" smtClean="0">
                <a:solidFill>
                  <a:srgbClr val="FF0000"/>
                </a:solidFill>
              </a:rPr>
              <a:t>1.</a:t>
            </a:r>
            <a:r>
              <a:rPr lang="en-US" sz="1800" dirty="0" smtClean="0"/>
              <a:t>It’s </a:t>
            </a:r>
            <a:r>
              <a:rPr lang="en-US" sz="1800" dirty="0"/>
              <a:t>too small for every stallholder. </a:t>
            </a:r>
            <a:endParaRPr lang="cs-CZ" sz="1800" dirty="0"/>
          </a:p>
        </p:txBody>
      </p:sp>
      <p:sp>
        <p:nvSpPr>
          <p:cNvPr id="9" name="Rounded Rectangular Callout 8"/>
          <p:cNvSpPr>
            <a:spLocks noChangeArrowheads="1"/>
          </p:cNvSpPr>
          <p:nvPr/>
        </p:nvSpPr>
        <p:spPr bwMode="auto">
          <a:xfrm>
            <a:off x="3454400" y="1708150"/>
            <a:ext cx="2414588" cy="1312863"/>
          </a:xfrm>
          <a:prstGeom prst="wedgeRoundRectCallout">
            <a:avLst>
              <a:gd name="adj1" fmla="val 41926"/>
              <a:gd name="adj2" fmla="val 97329"/>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10" name="TextBox 9"/>
          <p:cNvSpPr txBox="1">
            <a:spLocks noChangeArrowheads="1"/>
          </p:cNvSpPr>
          <p:nvPr/>
        </p:nvSpPr>
        <p:spPr bwMode="auto">
          <a:xfrm>
            <a:off x="6756400" y="2502694"/>
            <a:ext cx="20113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b="1" dirty="0" smtClean="0">
                <a:solidFill>
                  <a:schemeClr val="accent2">
                    <a:lumMod val="75000"/>
                  </a:schemeClr>
                </a:solidFill>
              </a:rPr>
              <a:t>3.</a:t>
            </a:r>
            <a:r>
              <a:rPr lang="en-US" sz="1800" dirty="0" smtClean="0"/>
              <a:t>Angelina </a:t>
            </a:r>
            <a:r>
              <a:rPr lang="en-US" sz="1800" dirty="0"/>
              <a:t>Jolie shops there most weeks.</a:t>
            </a:r>
            <a:endParaRPr lang="cs-CZ" sz="1800" dirty="0"/>
          </a:p>
        </p:txBody>
      </p:sp>
      <p:sp>
        <p:nvSpPr>
          <p:cNvPr id="11" name="TextBox 10"/>
          <p:cNvSpPr txBox="1">
            <a:spLocks noChangeArrowheads="1"/>
          </p:cNvSpPr>
          <p:nvPr/>
        </p:nvSpPr>
        <p:spPr bwMode="auto">
          <a:xfrm>
            <a:off x="2152650" y="4418013"/>
            <a:ext cx="2011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b="1" dirty="0" smtClean="0">
                <a:solidFill>
                  <a:srgbClr val="BA5A7F"/>
                </a:solidFill>
              </a:rPr>
              <a:t>4.</a:t>
            </a:r>
            <a:r>
              <a:rPr lang="en-US" sz="1800" dirty="0" smtClean="0"/>
              <a:t>There’s </a:t>
            </a:r>
            <a:r>
              <a:rPr lang="en-US" sz="1800" dirty="0"/>
              <a:t>no market more fashionable. </a:t>
            </a:r>
            <a:endParaRPr lang="cs-CZ" sz="1800" dirty="0"/>
          </a:p>
        </p:txBody>
      </p:sp>
      <p:sp>
        <p:nvSpPr>
          <p:cNvPr id="12" name="TextBox 11"/>
          <p:cNvSpPr txBox="1">
            <a:spLocks noChangeArrowheads="1"/>
          </p:cNvSpPr>
          <p:nvPr/>
        </p:nvSpPr>
        <p:spPr bwMode="auto">
          <a:xfrm>
            <a:off x="3829050" y="1901825"/>
            <a:ext cx="2011363"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b="1" dirty="0" smtClean="0">
                <a:solidFill>
                  <a:schemeClr val="accent1">
                    <a:lumMod val="60000"/>
                    <a:lumOff val="40000"/>
                  </a:schemeClr>
                </a:solidFill>
              </a:rPr>
              <a:t>2.</a:t>
            </a:r>
            <a:r>
              <a:rPr lang="en-US" sz="1800" dirty="0" smtClean="0"/>
              <a:t>I </a:t>
            </a:r>
            <a:r>
              <a:rPr lang="en-US" sz="1800" dirty="0"/>
              <a:t>bought a lovely handbag from her last month.</a:t>
            </a:r>
            <a:endParaRPr lang="cs-CZ" sz="1800" dirty="0"/>
          </a:p>
        </p:txBody>
      </p:sp>
      <p:sp>
        <p:nvSpPr>
          <p:cNvPr id="13" name="Rounded Rectangular Callout 12"/>
          <p:cNvSpPr>
            <a:spLocks noChangeArrowheads="1"/>
          </p:cNvSpPr>
          <p:nvPr/>
        </p:nvSpPr>
        <p:spPr bwMode="auto">
          <a:xfrm>
            <a:off x="1833563" y="4189413"/>
            <a:ext cx="2414587" cy="1312862"/>
          </a:xfrm>
          <a:prstGeom prst="wedgeRoundRectCallout">
            <a:avLst>
              <a:gd name="adj1" fmla="val 59644"/>
              <a:gd name="adj2" fmla="val 87218"/>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14" name="Rounded Rectangular Callout 13"/>
          <p:cNvSpPr>
            <a:spLocks noChangeArrowheads="1"/>
          </p:cNvSpPr>
          <p:nvPr/>
        </p:nvSpPr>
        <p:spPr bwMode="auto">
          <a:xfrm>
            <a:off x="6396658" y="2251206"/>
            <a:ext cx="2414587" cy="1312862"/>
          </a:xfrm>
          <a:prstGeom prst="wedgeRoundRectCallout">
            <a:avLst>
              <a:gd name="adj1" fmla="val -60111"/>
              <a:gd name="adj2" fmla="val 116431"/>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cxnSp>
        <p:nvCxnSpPr>
          <p:cNvPr id="4" name="Straight Connector 3"/>
          <p:cNvCxnSpPr/>
          <p:nvPr/>
        </p:nvCxnSpPr>
        <p:spPr bwMode="auto">
          <a:xfrm>
            <a:off x="1692322" y="1625599"/>
            <a:ext cx="4704336" cy="82551"/>
          </a:xfrm>
          <a:prstGeom prst="line">
            <a:avLst/>
          </a:prstGeom>
          <a:solidFill>
            <a:schemeClr val="tx2"/>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 name="Rectangle 4"/>
          <p:cNvSpPr/>
          <p:nvPr/>
        </p:nvSpPr>
        <p:spPr bwMode="auto">
          <a:xfrm>
            <a:off x="1569493" y="1269242"/>
            <a:ext cx="4423320" cy="356357"/>
          </a:xfrm>
          <a:prstGeom prst="rect">
            <a:avLst/>
          </a:prstGeom>
          <a:noFill/>
          <a:ln>
            <a:solidFill>
              <a:srgbClr val="FF0000"/>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w="57150">
                <a:solidFill>
                  <a:schemeClr val="tx1"/>
                </a:solidFill>
              </a:ln>
              <a:noFill/>
              <a:effectLst/>
              <a:latin typeface="Verdana" panose="020B0604030504040204" pitchFamily="34" charset="0"/>
              <a:cs typeface="Arial" panose="020B0604020202020204" pitchFamily="34" charset="0"/>
            </a:endParaRPr>
          </a:p>
        </p:txBody>
      </p:sp>
      <p:sp>
        <p:nvSpPr>
          <p:cNvPr id="17" name="Rectangle 16"/>
          <p:cNvSpPr/>
          <p:nvPr/>
        </p:nvSpPr>
        <p:spPr bwMode="auto">
          <a:xfrm>
            <a:off x="723331" y="545910"/>
            <a:ext cx="3220872" cy="325451"/>
          </a:xfrm>
          <a:prstGeom prst="rect">
            <a:avLst/>
          </a:prstGeom>
          <a:noFill/>
          <a:ln w="38100">
            <a:solidFill>
              <a:schemeClr val="accent1">
                <a:lumMod val="60000"/>
                <a:lumOff val="40000"/>
              </a:schemeClr>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18" name="Rectangle 17"/>
          <p:cNvSpPr/>
          <p:nvPr/>
        </p:nvSpPr>
        <p:spPr bwMode="auto">
          <a:xfrm>
            <a:off x="4435521" y="545910"/>
            <a:ext cx="2138557" cy="325451"/>
          </a:xfrm>
          <a:prstGeom prst="rect">
            <a:avLst/>
          </a:prstGeom>
          <a:noFill/>
          <a:ln w="28575">
            <a:solidFill>
              <a:schemeClr val="accent6">
                <a:lumMod val="75000"/>
              </a:schemeClr>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19" name="Rectangle 18"/>
          <p:cNvSpPr/>
          <p:nvPr/>
        </p:nvSpPr>
        <p:spPr bwMode="auto">
          <a:xfrm>
            <a:off x="150813" y="871361"/>
            <a:ext cx="2179637" cy="397881"/>
          </a:xfrm>
          <a:prstGeom prst="rect">
            <a:avLst/>
          </a:prstGeom>
          <a:noFill/>
          <a:ln w="28575">
            <a:solidFill>
              <a:schemeClr val="tx1"/>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20" name="Rectangle 19"/>
          <p:cNvSpPr/>
          <p:nvPr/>
        </p:nvSpPr>
        <p:spPr bwMode="auto">
          <a:xfrm>
            <a:off x="900752" y="117124"/>
            <a:ext cx="5495906" cy="428786"/>
          </a:xfrm>
          <a:prstGeom prst="rect">
            <a:avLst/>
          </a:prstGeom>
          <a:noFill/>
          <a:ln w="12700">
            <a:solidFill>
              <a:srgbClr val="BA5A7F"/>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pic>
        <p:nvPicPr>
          <p:cNvPr id="22" name="Picture 21"/>
          <p:cNvPicPr>
            <a:picLocks noChangeAspect="1"/>
          </p:cNvPicPr>
          <p:nvPr/>
        </p:nvPicPr>
        <p:blipFill rotWithShape="1">
          <a:blip r:embed="rId2"/>
          <a:srcRect l="51624" t="16637" r="3486" b="44480"/>
          <a:stretch/>
        </p:blipFill>
        <p:spPr>
          <a:xfrm>
            <a:off x="6382255" y="4610959"/>
            <a:ext cx="2759651" cy="1782631"/>
          </a:xfrm>
          <a:prstGeom prst="rect">
            <a:avLst/>
          </a:prstGeom>
        </p:spPr>
      </p:pic>
    </p:spTree>
    <p:extLst>
      <p:ext uri="{BB962C8B-B14F-4D97-AF65-F5344CB8AC3E}">
        <p14:creationId xmlns:p14="http://schemas.microsoft.com/office/powerpoint/2010/main" val="26699046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additive="base">
                                        <p:cTn id="59" dur="500" fill="hold"/>
                                        <p:tgtEl>
                                          <p:spTgt spid="18"/>
                                        </p:tgtEl>
                                        <p:attrNameLst>
                                          <p:attrName>ppt_x</p:attrName>
                                        </p:attrNameLst>
                                      </p:cBhvr>
                                      <p:tavLst>
                                        <p:tav tm="0">
                                          <p:val>
                                            <p:strVal val="#ppt_x"/>
                                          </p:val>
                                        </p:tav>
                                        <p:tav tm="100000">
                                          <p:val>
                                            <p:strVal val="#ppt_x"/>
                                          </p:val>
                                        </p:tav>
                                      </p:tavLst>
                                    </p:anim>
                                    <p:anim calcmode="lin" valueType="num">
                                      <p:cBhvr additive="base">
                                        <p:cTn id="60" dur="500" fill="hold"/>
                                        <p:tgtEl>
                                          <p:spTgt spid="18"/>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 calcmode="lin" valueType="num">
                                      <p:cBhvr additive="base">
                                        <p:cTn id="69" dur="500" fill="hold"/>
                                        <p:tgtEl>
                                          <p:spTgt spid="20"/>
                                        </p:tgtEl>
                                        <p:attrNameLst>
                                          <p:attrName>ppt_x</p:attrName>
                                        </p:attrNameLst>
                                      </p:cBhvr>
                                      <p:tavLst>
                                        <p:tav tm="0">
                                          <p:val>
                                            <p:strVal val="#ppt_x"/>
                                          </p:val>
                                        </p:tav>
                                        <p:tav tm="100000">
                                          <p:val>
                                            <p:strVal val="#ppt_x"/>
                                          </p:val>
                                        </p:tav>
                                      </p:tavLst>
                                    </p:anim>
                                    <p:anim calcmode="lin" valueType="num">
                                      <p:cBhvr additive="base">
                                        <p:cTn id="7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p:bldP spid="12" grpId="0"/>
      <p:bldP spid="13" grpId="0" animBg="1"/>
      <p:bldP spid="14" grpId="0" animBg="1"/>
      <p:bldP spid="5" grpId="0" animBg="1"/>
      <p:bldP spid="17" grpId="0" animBg="1"/>
      <p:bldP spid="18" grpId="0" animBg="1"/>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rotWithShape="1">
          <a:blip r:embed="rId2"/>
          <a:srcRect l="2969" t="36826" r="50746" b="40928"/>
          <a:stretch/>
        </p:blipFill>
        <p:spPr>
          <a:xfrm>
            <a:off x="150813" y="24023"/>
            <a:ext cx="5386238" cy="1930610"/>
          </a:xfrm>
          <a:prstGeom prst="rect">
            <a:avLst/>
          </a:prstGeom>
        </p:spPr>
      </p:pic>
      <p:pic>
        <p:nvPicPr>
          <p:cNvPr id="27" name="Picture 26"/>
          <p:cNvPicPr>
            <a:picLocks noChangeAspect="1"/>
          </p:cNvPicPr>
          <p:nvPr/>
        </p:nvPicPr>
        <p:blipFill rotWithShape="1">
          <a:blip r:embed="rId2"/>
          <a:srcRect l="51345" t="72718" r="2091" b="10084"/>
          <a:stretch/>
        </p:blipFill>
        <p:spPr>
          <a:xfrm>
            <a:off x="3511085" y="3089244"/>
            <a:ext cx="5954715" cy="1640223"/>
          </a:xfrm>
          <a:prstGeom prst="rect">
            <a:avLst/>
          </a:prstGeom>
        </p:spPr>
      </p:pic>
      <p:sp>
        <p:nvSpPr>
          <p:cNvPr id="32770" name="Footer Placeholder 3"/>
          <p:cNvSpPr>
            <a:spLocks noGrp="1"/>
          </p:cNvSpPr>
          <p:nvPr>
            <p:ph type="ftr" sz="quarter" idx="4294967295"/>
          </p:nvPr>
        </p:nvSpPr>
        <p:spPr>
          <a:xfrm>
            <a:off x="381000" y="6545263"/>
            <a:ext cx="4984750"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900" smtClean="0">
                <a:solidFill>
                  <a:schemeClr val="bg1"/>
                </a:solidFill>
              </a:rPr>
              <a:t>Moving on up</a:t>
            </a:r>
          </a:p>
        </p:txBody>
      </p:sp>
      <p:sp>
        <p:nvSpPr>
          <p:cNvPr id="32771" name="Slide Number Placeholder 4"/>
          <p:cNvSpPr>
            <a:spLocks noGrp="1"/>
          </p:cNvSpPr>
          <p:nvPr>
            <p:ph type="sldNum" sz="quarter" idx="4294967295"/>
          </p:nvPr>
        </p:nvSpPr>
        <p:spPr>
          <a:xfrm>
            <a:off x="150813" y="6545263"/>
            <a:ext cx="331787" cy="179387"/>
          </a:xfrm>
          <a:prstGeom prst="rect">
            <a:avLst/>
          </a:prstGeom>
          <a:noFill/>
        </p:spPr>
        <p:txBody>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fld id="{6A26C62E-CE7F-4030-A094-67F752161873}" type="slidenum">
              <a:rPr lang="en-US" sz="900" smtClean="0">
                <a:solidFill>
                  <a:schemeClr val="bg1"/>
                </a:solidFill>
              </a:rPr>
              <a:pPr/>
              <a:t>28</a:t>
            </a:fld>
            <a:endParaRPr lang="en-US" sz="900" smtClean="0">
              <a:solidFill>
                <a:schemeClr val="bg1"/>
              </a:solidFill>
            </a:endParaRPr>
          </a:p>
        </p:txBody>
      </p:sp>
      <p:sp>
        <p:nvSpPr>
          <p:cNvPr id="8" name="Rounded Rectangular Callout 7"/>
          <p:cNvSpPr>
            <a:spLocks noChangeArrowheads="1"/>
          </p:cNvSpPr>
          <p:nvPr/>
        </p:nvSpPr>
        <p:spPr bwMode="auto">
          <a:xfrm>
            <a:off x="11113" y="3556000"/>
            <a:ext cx="2414587" cy="1312863"/>
          </a:xfrm>
          <a:prstGeom prst="wedgeRoundRectCallout">
            <a:avLst>
              <a:gd name="adj1" fmla="val -33227"/>
              <a:gd name="adj2" fmla="val 80477"/>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9" name="TextBox 8"/>
          <p:cNvSpPr txBox="1">
            <a:spLocks noChangeArrowheads="1"/>
          </p:cNvSpPr>
          <p:nvPr/>
        </p:nvSpPr>
        <p:spPr bwMode="auto">
          <a:xfrm>
            <a:off x="703263" y="2039938"/>
            <a:ext cx="20113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dirty="0"/>
              <a:t>B. Although it’s not so central, this location is better.</a:t>
            </a:r>
            <a:endParaRPr lang="cs-CZ" sz="1800" dirty="0"/>
          </a:p>
        </p:txBody>
      </p:sp>
      <p:sp>
        <p:nvSpPr>
          <p:cNvPr id="10" name="Rounded Rectangular Callout 9"/>
          <p:cNvSpPr>
            <a:spLocks noChangeArrowheads="1"/>
          </p:cNvSpPr>
          <p:nvPr/>
        </p:nvSpPr>
        <p:spPr bwMode="auto">
          <a:xfrm>
            <a:off x="6027052" y="4827647"/>
            <a:ext cx="2413000" cy="1312862"/>
          </a:xfrm>
          <a:prstGeom prst="wedgeRoundRectCallout">
            <a:avLst>
              <a:gd name="adj1" fmla="val 18708"/>
              <a:gd name="adj2" fmla="val 95083"/>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12" name="Rounded Rectangular Callout 11"/>
          <p:cNvSpPr>
            <a:spLocks noChangeArrowheads="1"/>
          </p:cNvSpPr>
          <p:nvPr/>
        </p:nvSpPr>
        <p:spPr bwMode="auto">
          <a:xfrm>
            <a:off x="703263" y="4986338"/>
            <a:ext cx="2587625" cy="1363662"/>
          </a:xfrm>
          <a:prstGeom prst="wedgeRoundRectCallout">
            <a:avLst>
              <a:gd name="adj1" fmla="val 40093"/>
              <a:gd name="adj2" fmla="val 75981"/>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15" name="TextBox 14"/>
          <p:cNvSpPr txBox="1">
            <a:spLocks noChangeArrowheads="1"/>
          </p:cNvSpPr>
          <p:nvPr/>
        </p:nvSpPr>
        <p:spPr bwMode="auto">
          <a:xfrm>
            <a:off x="212725" y="3673475"/>
            <a:ext cx="20113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a:t>C. That was a hat stall last week!</a:t>
            </a:r>
            <a:endParaRPr lang="cs-CZ" sz="1800"/>
          </a:p>
        </p:txBody>
      </p:sp>
      <p:sp>
        <p:nvSpPr>
          <p:cNvPr id="16" name="TextBox 15"/>
          <p:cNvSpPr txBox="1">
            <a:spLocks noChangeArrowheads="1"/>
          </p:cNvSpPr>
          <p:nvPr/>
        </p:nvSpPr>
        <p:spPr bwMode="auto">
          <a:xfrm>
            <a:off x="6504950" y="1716882"/>
            <a:ext cx="2012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dirty="0"/>
              <a:t>A. It won’t be here next year!</a:t>
            </a:r>
            <a:endParaRPr lang="cs-CZ" sz="1800" dirty="0"/>
          </a:p>
        </p:txBody>
      </p:sp>
      <p:sp>
        <p:nvSpPr>
          <p:cNvPr id="17" name="TextBox 16"/>
          <p:cNvSpPr txBox="1">
            <a:spLocks noChangeArrowheads="1"/>
          </p:cNvSpPr>
          <p:nvPr/>
        </p:nvSpPr>
        <p:spPr bwMode="auto">
          <a:xfrm>
            <a:off x="6266270" y="4986338"/>
            <a:ext cx="201295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dirty="0"/>
              <a:t>D. They are quite boring with no variety.</a:t>
            </a:r>
            <a:endParaRPr lang="cs-CZ" sz="1800" dirty="0"/>
          </a:p>
        </p:txBody>
      </p:sp>
      <p:sp>
        <p:nvSpPr>
          <p:cNvPr id="18" name="TextBox 17"/>
          <p:cNvSpPr txBox="1">
            <a:spLocks noChangeArrowheads="1"/>
          </p:cNvSpPr>
          <p:nvPr/>
        </p:nvSpPr>
        <p:spPr bwMode="auto">
          <a:xfrm>
            <a:off x="712788" y="5014913"/>
            <a:ext cx="24653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r>
              <a:rPr lang="en-US" sz="1800"/>
              <a:t>E. My grandmother used to buy wonderful apples there.</a:t>
            </a:r>
            <a:endParaRPr lang="cs-CZ" sz="1800"/>
          </a:p>
        </p:txBody>
      </p:sp>
      <p:sp>
        <p:nvSpPr>
          <p:cNvPr id="14" name="Rounded Rectangular Callout 13"/>
          <p:cNvSpPr>
            <a:spLocks noChangeArrowheads="1"/>
          </p:cNvSpPr>
          <p:nvPr/>
        </p:nvSpPr>
        <p:spPr bwMode="auto">
          <a:xfrm>
            <a:off x="425450" y="1873250"/>
            <a:ext cx="2566988" cy="1535113"/>
          </a:xfrm>
          <a:prstGeom prst="wedgeRoundRectCallout">
            <a:avLst>
              <a:gd name="adj1" fmla="val 65144"/>
              <a:gd name="adj2" fmla="val 72611"/>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11" name="Rounded Rectangular Callout 10"/>
          <p:cNvSpPr>
            <a:spLocks noChangeArrowheads="1"/>
          </p:cNvSpPr>
          <p:nvPr/>
        </p:nvSpPr>
        <p:spPr bwMode="auto">
          <a:xfrm>
            <a:off x="6266270" y="1461038"/>
            <a:ext cx="2414587" cy="1311275"/>
          </a:xfrm>
          <a:prstGeom prst="wedgeRoundRectCallout">
            <a:avLst>
              <a:gd name="adj1" fmla="val 65144"/>
              <a:gd name="adj2" fmla="val 72611"/>
              <a:gd name="adj3" fmla="val 16667"/>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1400">
                <a:solidFill>
                  <a:schemeClr val="tx1"/>
                </a:solidFill>
                <a:latin typeface="Verdana" panose="020B0604030504040204" pitchFamily="34" charset="0"/>
                <a:cs typeface="Arial" panose="020B0604020202020204" pitchFamily="34" charset="0"/>
              </a:defRPr>
            </a:lvl1pPr>
            <a:lvl2pPr marL="742950" indent="-285750">
              <a:defRPr sz="1400">
                <a:solidFill>
                  <a:schemeClr val="tx1"/>
                </a:solidFill>
                <a:latin typeface="Verdana" panose="020B0604030504040204" pitchFamily="34" charset="0"/>
                <a:cs typeface="Arial" panose="020B0604020202020204" pitchFamily="34" charset="0"/>
              </a:defRPr>
            </a:lvl2pPr>
            <a:lvl3pPr marL="1143000" indent="-228600">
              <a:defRPr sz="1400">
                <a:solidFill>
                  <a:schemeClr val="tx1"/>
                </a:solidFill>
                <a:latin typeface="Verdana" panose="020B0604030504040204" pitchFamily="34" charset="0"/>
                <a:cs typeface="Arial" panose="020B0604020202020204" pitchFamily="34" charset="0"/>
              </a:defRPr>
            </a:lvl3pPr>
            <a:lvl4pPr marL="1600200" indent="-228600">
              <a:defRPr sz="1400">
                <a:solidFill>
                  <a:schemeClr val="tx1"/>
                </a:solidFill>
                <a:latin typeface="Verdana" panose="020B0604030504040204" pitchFamily="34" charset="0"/>
                <a:cs typeface="Arial" panose="020B0604020202020204" pitchFamily="34" charset="0"/>
              </a:defRPr>
            </a:lvl4pPr>
            <a:lvl5pPr marL="2057400" indent="-228600">
              <a:defRPr sz="1400">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sz="1400">
                <a:solidFill>
                  <a:schemeClr val="tx1"/>
                </a:solidFill>
                <a:latin typeface="Verdana" panose="020B0604030504040204" pitchFamily="34" charset="0"/>
                <a:cs typeface="Arial" panose="020B0604020202020204" pitchFamily="34" charset="0"/>
              </a:defRPr>
            </a:lvl9pPr>
          </a:lstStyle>
          <a:p>
            <a:pPr eaLnBrk="1" hangingPunct="1">
              <a:spcBef>
                <a:spcPct val="50000"/>
              </a:spcBef>
            </a:pPr>
            <a:endParaRPr lang="cs-CZ"/>
          </a:p>
        </p:txBody>
      </p:sp>
      <p:sp>
        <p:nvSpPr>
          <p:cNvPr id="2" name="Rectangle 1"/>
          <p:cNvSpPr/>
          <p:nvPr/>
        </p:nvSpPr>
        <p:spPr bwMode="auto">
          <a:xfrm>
            <a:off x="212725" y="1581540"/>
            <a:ext cx="5153025" cy="340922"/>
          </a:xfrm>
          <a:prstGeom prst="rect">
            <a:avLst/>
          </a:prstGeom>
          <a:noFill/>
          <a:ln w="38100" cap="flat" cmpd="sng" algn="ctr">
            <a:solidFill>
              <a:srgbClr val="F57833"/>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3" name="Rectangle 2"/>
          <p:cNvSpPr/>
          <p:nvPr/>
        </p:nvSpPr>
        <p:spPr bwMode="auto">
          <a:xfrm>
            <a:off x="2714625" y="982639"/>
            <a:ext cx="2784300" cy="313898"/>
          </a:xfrm>
          <a:prstGeom prst="rect">
            <a:avLst/>
          </a:prstGeom>
          <a:noFill/>
          <a:ln w="38100">
            <a:solidFill>
              <a:schemeClr val="tx1"/>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4" name="Rectangle 3"/>
          <p:cNvSpPr/>
          <p:nvPr/>
        </p:nvSpPr>
        <p:spPr bwMode="auto">
          <a:xfrm>
            <a:off x="212725" y="1296537"/>
            <a:ext cx="4140911" cy="285003"/>
          </a:xfrm>
          <a:prstGeom prst="rect">
            <a:avLst/>
          </a:prstGeom>
          <a:noFill/>
          <a:ln w="28575">
            <a:solidFill>
              <a:schemeClr val="tx1"/>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5" name="Rectangle 4"/>
          <p:cNvSpPr/>
          <p:nvPr/>
        </p:nvSpPr>
        <p:spPr bwMode="auto">
          <a:xfrm>
            <a:off x="8093122" y="3673475"/>
            <a:ext cx="1050878" cy="407206"/>
          </a:xfrm>
          <a:prstGeom prst="rect">
            <a:avLst/>
          </a:prstGeom>
          <a:noFill/>
          <a:ln w="38100">
            <a:solidFill>
              <a:schemeClr val="tx2">
                <a:lumMod val="75000"/>
              </a:schemeClr>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23" name="Rectangle 22"/>
          <p:cNvSpPr/>
          <p:nvPr/>
        </p:nvSpPr>
        <p:spPr bwMode="auto">
          <a:xfrm>
            <a:off x="3447625" y="4080681"/>
            <a:ext cx="2611981" cy="354841"/>
          </a:xfrm>
          <a:prstGeom prst="rect">
            <a:avLst/>
          </a:prstGeom>
          <a:noFill/>
          <a:ln w="38100">
            <a:solidFill>
              <a:schemeClr val="tx2"/>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24" name="Rectangle 23"/>
          <p:cNvSpPr/>
          <p:nvPr/>
        </p:nvSpPr>
        <p:spPr bwMode="auto">
          <a:xfrm>
            <a:off x="3524420" y="3423444"/>
            <a:ext cx="3821373" cy="265112"/>
          </a:xfrm>
          <a:prstGeom prst="rect">
            <a:avLst/>
          </a:prstGeom>
          <a:noFill/>
          <a:ln w="38100"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25" name="Rectangle 24"/>
          <p:cNvSpPr/>
          <p:nvPr/>
        </p:nvSpPr>
        <p:spPr bwMode="auto">
          <a:xfrm>
            <a:off x="846161" y="64623"/>
            <a:ext cx="4519589" cy="331162"/>
          </a:xfrm>
          <a:prstGeom prst="rect">
            <a:avLst/>
          </a:prstGeom>
          <a:noFill/>
          <a:ln w="38100">
            <a:solidFill>
              <a:schemeClr val="tx2">
                <a:lumMod val="75000"/>
              </a:schemeClr>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sp>
        <p:nvSpPr>
          <p:cNvPr id="26" name="Rectangle 25"/>
          <p:cNvSpPr/>
          <p:nvPr/>
        </p:nvSpPr>
        <p:spPr bwMode="auto">
          <a:xfrm>
            <a:off x="212725" y="410184"/>
            <a:ext cx="3583582" cy="272955"/>
          </a:xfrm>
          <a:prstGeom prst="rect">
            <a:avLst/>
          </a:prstGeom>
          <a:noFill/>
          <a:ln w="38100">
            <a:solidFill>
              <a:schemeClr val="tx2"/>
            </a:solidFill>
          </a:ln>
          <a:effectLst/>
          <a:extLst/>
        </p:spPr>
        <p:txBody>
          <a:bodyPr vert="horz" wrap="square" lIns="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cs-CZ" sz="1400" b="0" i="0" u="none" strike="noStrike" cap="none" normalizeH="0" baseline="0" smtClean="0">
              <a:ln>
                <a:noFill/>
              </a:ln>
              <a:solidFill>
                <a:schemeClr val="tx1"/>
              </a:solidFill>
              <a:effectLst/>
              <a:latin typeface="Verdana" panose="020B0604030504040204" pitchFamily="34" charset="0"/>
              <a:cs typeface="Arial" panose="020B0604020202020204" pitchFamily="34" charset="0"/>
            </a:endParaRPr>
          </a:p>
        </p:txBody>
      </p:sp>
      <p:pic>
        <p:nvPicPr>
          <p:cNvPr id="29" name="Picture 28"/>
          <p:cNvPicPr>
            <a:picLocks noChangeAspect="1"/>
          </p:cNvPicPr>
          <p:nvPr/>
        </p:nvPicPr>
        <p:blipFill rotWithShape="1">
          <a:blip r:embed="rId2"/>
          <a:srcRect l="3667" t="70100" r="67336" b="4850"/>
          <a:stretch/>
        </p:blipFill>
        <p:spPr>
          <a:xfrm>
            <a:off x="6738391" y="15669"/>
            <a:ext cx="2394711" cy="1542747"/>
          </a:xfrm>
          <a:prstGeom prst="rect">
            <a:avLst/>
          </a:prstGeom>
        </p:spPr>
      </p:pic>
    </p:spTree>
    <p:extLst>
      <p:ext uri="{BB962C8B-B14F-4D97-AF65-F5344CB8AC3E}">
        <p14:creationId xmlns:p14="http://schemas.microsoft.com/office/powerpoint/2010/main" val="12127422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ppt_x"/>
                                          </p:val>
                                        </p:tav>
                                        <p:tav tm="100000">
                                          <p:val>
                                            <p:strVal val="#ppt_x"/>
                                          </p:val>
                                        </p:tav>
                                      </p:tavLst>
                                    </p:anim>
                                    <p:anim calcmode="lin" valueType="num">
                                      <p:cBhvr additive="base">
                                        <p:cTn id="56" dur="500" fill="hold"/>
                                        <p:tgtEl>
                                          <p:spTgt spid="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additive="base">
                                        <p:cTn id="59" dur="500" fill="hold"/>
                                        <p:tgtEl>
                                          <p:spTgt spid="3"/>
                                        </p:tgtEl>
                                        <p:attrNameLst>
                                          <p:attrName>ppt_x</p:attrName>
                                        </p:attrNameLst>
                                      </p:cBhvr>
                                      <p:tavLst>
                                        <p:tav tm="0">
                                          <p:val>
                                            <p:strVal val="#ppt_x"/>
                                          </p:val>
                                        </p:tav>
                                        <p:tav tm="100000">
                                          <p:val>
                                            <p:strVal val="#ppt_x"/>
                                          </p:val>
                                        </p:tav>
                                      </p:tavLst>
                                    </p:anim>
                                    <p:anim calcmode="lin" valueType="num">
                                      <p:cBhvr additive="base">
                                        <p:cTn id="6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ppt_x"/>
                                          </p:val>
                                        </p:tav>
                                        <p:tav tm="100000">
                                          <p:val>
                                            <p:strVal val="#ppt_x"/>
                                          </p:val>
                                        </p:tav>
                                      </p:tavLst>
                                    </p:anim>
                                    <p:anim calcmode="lin" valueType="num">
                                      <p:cBhvr additive="base">
                                        <p:cTn id="66" dur="500" fill="hold"/>
                                        <p:tgtEl>
                                          <p:spTgt spid="5"/>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 calcmode="lin" valueType="num">
                                      <p:cBhvr additive="base">
                                        <p:cTn id="69" dur="500" fill="hold"/>
                                        <p:tgtEl>
                                          <p:spTgt spid="23"/>
                                        </p:tgtEl>
                                        <p:attrNameLst>
                                          <p:attrName>ppt_x</p:attrName>
                                        </p:attrNameLst>
                                      </p:cBhvr>
                                      <p:tavLst>
                                        <p:tav tm="0">
                                          <p:val>
                                            <p:strVal val="#ppt_x"/>
                                          </p:val>
                                        </p:tav>
                                        <p:tav tm="100000">
                                          <p:val>
                                            <p:strVal val="#ppt_x"/>
                                          </p:val>
                                        </p:tav>
                                      </p:tavLst>
                                    </p:anim>
                                    <p:anim calcmode="lin" valueType="num">
                                      <p:cBhvr additive="base">
                                        <p:cTn id="7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additive="base">
                                        <p:cTn id="81" dur="500" fill="hold"/>
                                        <p:tgtEl>
                                          <p:spTgt spid="25"/>
                                        </p:tgtEl>
                                        <p:attrNameLst>
                                          <p:attrName>ppt_x</p:attrName>
                                        </p:attrNameLst>
                                      </p:cBhvr>
                                      <p:tavLst>
                                        <p:tav tm="0">
                                          <p:val>
                                            <p:strVal val="#ppt_x"/>
                                          </p:val>
                                        </p:tav>
                                        <p:tav tm="100000">
                                          <p:val>
                                            <p:strVal val="#ppt_x"/>
                                          </p:val>
                                        </p:tav>
                                      </p:tavLst>
                                    </p:anim>
                                    <p:anim calcmode="lin" valueType="num">
                                      <p:cBhvr additive="base">
                                        <p:cTn id="82" dur="500" fill="hold"/>
                                        <p:tgtEl>
                                          <p:spTgt spid="25"/>
                                        </p:tgtEl>
                                        <p:attrNameLst>
                                          <p:attrName>ppt_y</p:attrName>
                                        </p:attrNameLst>
                                      </p:cBhvr>
                                      <p:tavLst>
                                        <p:tav tm="0">
                                          <p:val>
                                            <p:strVal val="1+#ppt_h/2"/>
                                          </p:val>
                                        </p:tav>
                                        <p:tav tm="100000">
                                          <p:val>
                                            <p:strVal val="#ppt_y"/>
                                          </p:val>
                                        </p:tav>
                                      </p:tavLst>
                                    </p:anim>
                                  </p:childTnLst>
                                </p:cTn>
                              </p:par>
                              <p:par>
                                <p:cTn id="83" presetID="2" presetClass="entr" presetSubtype="4" fill="hold" grpId="0" nodeType="withEffect">
                                  <p:stCondLst>
                                    <p:cond delay="0"/>
                                  </p:stCondLst>
                                  <p:childTnLst>
                                    <p:set>
                                      <p:cBhvr>
                                        <p:cTn id="84" dur="1" fill="hold">
                                          <p:stCondLst>
                                            <p:cond delay="0"/>
                                          </p:stCondLst>
                                        </p:cTn>
                                        <p:tgtEl>
                                          <p:spTgt spid="26"/>
                                        </p:tgtEl>
                                        <p:attrNameLst>
                                          <p:attrName>style.visibility</p:attrName>
                                        </p:attrNameLst>
                                      </p:cBhvr>
                                      <p:to>
                                        <p:strVal val="visible"/>
                                      </p:to>
                                    </p:set>
                                    <p:anim calcmode="lin" valueType="num">
                                      <p:cBhvr additive="base">
                                        <p:cTn id="85" dur="500" fill="hold"/>
                                        <p:tgtEl>
                                          <p:spTgt spid="26"/>
                                        </p:tgtEl>
                                        <p:attrNameLst>
                                          <p:attrName>ppt_x</p:attrName>
                                        </p:attrNameLst>
                                      </p:cBhvr>
                                      <p:tavLst>
                                        <p:tav tm="0">
                                          <p:val>
                                            <p:strVal val="#ppt_x"/>
                                          </p:val>
                                        </p:tav>
                                        <p:tav tm="100000">
                                          <p:val>
                                            <p:strVal val="#ppt_x"/>
                                          </p:val>
                                        </p:tav>
                                      </p:tavLst>
                                    </p:anim>
                                    <p:anim calcmode="lin" valueType="num">
                                      <p:cBhvr additive="base">
                                        <p:cTn id="8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animBg="1"/>
      <p:bldP spid="12" grpId="0" animBg="1"/>
      <p:bldP spid="15" grpId="0"/>
      <p:bldP spid="16" grpId="0"/>
      <p:bldP spid="17" grpId="0"/>
      <p:bldP spid="18" grpId="0"/>
      <p:bldP spid="14" grpId="0" animBg="1"/>
      <p:bldP spid="11" grpId="0" animBg="1"/>
      <p:bldP spid="2" grpId="0" animBg="1"/>
      <p:bldP spid="3" grpId="0" animBg="1"/>
      <p:bldP spid="4" grpId="0" animBg="1"/>
      <p:bldP spid="5" grpId="0" animBg="1"/>
      <p:bldP spid="23" grpId="0" animBg="1"/>
      <p:bldP spid="24" grpId="0" animBg="1"/>
      <p:bldP spid="25" grpId="0" animBg="1"/>
      <p:bldP spid="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619" y="135980"/>
            <a:ext cx="8229600" cy="900112"/>
          </a:xfrm>
        </p:spPr>
        <p:txBody>
          <a:bodyPr/>
          <a:lstStyle/>
          <a:p>
            <a:pPr algn="ctr"/>
            <a:r>
              <a:rPr lang="en-US" sz="3600" i="1" dirty="0" smtClean="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Substitution</a:t>
            </a:r>
            <a:endParaRPr lang="cs-CZ" sz="3600" i="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pic>
        <p:nvPicPr>
          <p:cNvPr id="6" name="Content Placeholder 5"/>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82601" y="697670"/>
            <a:ext cx="7747000" cy="5672163"/>
          </a:xfrm>
          <a:prstGeom prst="rect">
            <a:avLst/>
          </a:prstGeom>
        </p:spPr>
      </p:pic>
      <p:sp>
        <p:nvSpPr>
          <p:cNvPr id="7" name="TextBox 6"/>
          <p:cNvSpPr txBox="1"/>
          <p:nvPr/>
        </p:nvSpPr>
        <p:spPr>
          <a:xfrm>
            <a:off x="1664079" y="1255996"/>
            <a:ext cx="5637473" cy="4278094"/>
          </a:xfrm>
          <a:prstGeom prst="rect">
            <a:avLst/>
          </a:prstGeom>
          <a:noFill/>
        </p:spPr>
        <p:txBody>
          <a:bodyPr wrap="square" rtlCol="0">
            <a:spAutoFit/>
          </a:bodyPr>
          <a:lstStyle/>
          <a:p>
            <a:pPr marL="285750" indent="-285750">
              <a:buFont typeface="Arial" panose="020B0604020202020204" pitchFamily="34" charset="0"/>
              <a:buChar char="•"/>
            </a:pPr>
            <a:r>
              <a:rPr lang="en-US" sz="1800" b="1" dirty="0" smtClean="0"/>
              <a:t>Take any text. Choose some words from the text and write them on the board.</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Get students to scan the text and find which words from it can be substituted with the words on the board.</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Check answers in pairs and then in class.</a:t>
            </a:r>
          </a:p>
          <a:p>
            <a:pPr marL="285750" indent="-285750">
              <a:buFont typeface="Arial" panose="020B0604020202020204" pitchFamily="34" charset="0"/>
              <a:buChar char="•"/>
            </a:pPr>
            <a:endParaRPr lang="en-US" sz="1800" b="1" dirty="0" smtClean="0"/>
          </a:p>
          <a:p>
            <a:pPr marL="285750" indent="-285750">
              <a:buFont typeface="Arial" panose="020B0604020202020204" pitchFamily="34" charset="0"/>
              <a:buChar char="•"/>
            </a:pPr>
            <a:r>
              <a:rPr lang="en-US" sz="1800" b="1" dirty="0" smtClean="0"/>
              <a:t>Alternatively split students into groups, give each group a different paragraph and get them to write the substitute words and test them on another group.</a:t>
            </a:r>
          </a:p>
          <a:p>
            <a:pPr marL="285750" indent="-285750">
              <a:buFont typeface="Arial" panose="020B0604020202020204" pitchFamily="34" charset="0"/>
              <a:buChar char="•"/>
            </a:pPr>
            <a:endParaRPr lang="cs-CZ" sz="2000" dirty="0"/>
          </a:p>
        </p:txBody>
      </p:sp>
    </p:spTree>
    <p:extLst>
      <p:ext uri="{BB962C8B-B14F-4D97-AF65-F5344CB8AC3E}">
        <p14:creationId xmlns:p14="http://schemas.microsoft.com/office/powerpoint/2010/main" val="10681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 calcmode="lin" valueType="num">
                                      <p:cBhvr additive="base">
                                        <p:cTn id="1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6" end="6"/>
                                            </p:txEl>
                                          </p:spTgt>
                                        </p:tgtEl>
                                        <p:attrNameLst>
                                          <p:attrName>style.visibility</p:attrName>
                                        </p:attrNameLst>
                                      </p:cBhvr>
                                      <p:to>
                                        <p:strVal val="visible"/>
                                      </p:to>
                                    </p:set>
                                    <p:anim calcmode="lin" valueType="num">
                                      <p:cBhvr additive="base">
                                        <p:cTn id="25"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28625" y="5857875"/>
            <a:ext cx="8072438" cy="658813"/>
          </a:xfrm>
        </p:spPr>
        <p:txBody>
          <a:bodyPr/>
          <a:lstStyle/>
          <a:p>
            <a:r>
              <a:rPr lang="en-GB" altLang="en-US" smtClean="0"/>
              <a:t> </a:t>
            </a:r>
          </a:p>
          <a:p>
            <a:r>
              <a:rPr lang="en-GB" altLang="en-US" sz="2000" b="0" smtClean="0">
                <a:solidFill>
                  <a:srgbClr val="000000"/>
                </a:solidFill>
              </a:rPr>
              <a:t>Fluent reading involves both decoding and interpretation skills.</a:t>
            </a:r>
          </a:p>
        </p:txBody>
      </p:sp>
      <p:sp>
        <p:nvSpPr>
          <p:cNvPr id="6" name="Content Placeholder 5"/>
          <p:cNvSpPr>
            <a:spLocks noGrp="1"/>
          </p:cNvSpPr>
          <p:nvPr>
            <p:ph sz="quarter" idx="2"/>
          </p:nvPr>
        </p:nvSpPr>
        <p:spPr>
          <a:xfrm>
            <a:off x="428625" y="2000250"/>
            <a:ext cx="4040188" cy="3844925"/>
          </a:xfrm>
        </p:spPr>
        <p:txBody>
          <a:bodyPr/>
          <a:lstStyle/>
          <a:p>
            <a:r>
              <a:rPr lang="en-GB" altLang="en-US" sz="2400" b="1" dirty="0" smtClean="0">
                <a:solidFill>
                  <a:srgbClr val="FF0000"/>
                </a:solidFill>
              </a:rPr>
              <a:t>Bottom-up</a:t>
            </a:r>
          </a:p>
          <a:p>
            <a:endParaRPr lang="en-GB" altLang="en-US" dirty="0"/>
          </a:p>
          <a:p>
            <a:endParaRPr lang="en-GB" altLang="en-US" dirty="0" smtClean="0"/>
          </a:p>
          <a:p>
            <a:endParaRPr lang="en-GB" altLang="en-US" dirty="0" smtClean="0"/>
          </a:p>
          <a:p>
            <a:endParaRPr lang="en-GB" altLang="en-US" dirty="0" smtClean="0"/>
          </a:p>
          <a:p>
            <a:endParaRPr lang="en-GB" altLang="en-US" dirty="0" smtClean="0"/>
          </a:p>
          <a:p>
            <a:r>
              <a:rPr lang="en-GB" altLang="en-US" sz="2400" b="1" dirty="0" smtClean="0">
                <a:solidFill>
                  <a:schemeClr val="accent2">
                    <a:lumMod val="75000"/>
                  </a:schemeClr>
                </a:solidFill>
              </a:rPr>
              <a:t>Top-down</a:t>
            </a:r>
          </a:p>
          <a:p>
            <a:endParaRPr lang="en-GB" altLang="en-US" dirty="0" smtClean="0"/>
          </a:p>
          <a:p>
            <a:endParaRPr lang="en-GB" altLang="en-US" dirty="0" smtClean="0"/>
          </a:p>
          <a:p>
            <a:endParaRPr lang="en-GB" altLang="en-US" dirty="0" smtClean="0"/>
          </a:p>
          <a:p>
            <a:r>
              <a:rPr lang="en-GB" altLang="en-US" sz="2400" b="1" dirty="0" smtClean="0">
                <a:solidFill>
                  <a:schemeClr val="tx1"/>
                </a:solidFill>
              </a:rPr>
              <a:t>Interactive</a:t>
            </a:r>
          </a:p>
          <a:p>
            <a:endParaRPr lang="en-GB" altLang="en-US" dirty="0" smtClean="0"/>
          </a:p>
        </p:txBody>
      </p:sp>
      <p:sp>
        <p:nvSpPr>
          <p:cNvPr id="8" name="Content Placeholder 7"/>
          <p:cNvSpPr>
            <a:spLocks noGrp="1"/>
          </p:cNvSpPr>
          <p:nvPr>
            <p:ph sz="quarter" idx="4"/>
          </p:nvPr>
        </p:nvSpPr>
        <p:spPr>
          <a:xfrm>
            <a:off x="4643438" y="2071688"/>
            <a:ext cx="4041775" cy="3844925"/>
          </a:xfrm>
        </p:spPr>
        <p:txBody>
          <a:bodyPr/>
          <a:lstStyle/>
          <a:p>
            <a:r>
              <a:rPr lang="en-GB" altLang="en-US" sz="1600" dirty="0" smtClean="0"/>
              <a:t>Understanding all the words individually, then by putting the words together, building up an idea of the text.</a:t>
            </a:r>
          </a:p>
          <a:p>
            <a:endParaRPr lang="en-GB" altLang="en-US" sz="1600" dirty="0" smtClean="0"/>
          </a:p>
          <a:p>
            <a:r>
              <a:rPr lang="en-GB" altLang="en-US" sz="1600" dirty="0" smtClean="0"/>
              <a:t>Activating the reader’s background knowledge to anticipate what the text will be about and checking through cross referencing whether those assumptions are correct.</a:t>
            </a:r>
          </a:p>
          <a:p>
            <a:endParaRPr lang="en-GB" altLang="en-US" sz="1600" dirty="0" smtClean="0"/>
          </a:p>
          <a:p>
            <a:r>
              <a:rPr lang="en-GB" altLang="en-US" sz="1600" dirty="0" smtClean="0"/>
              <a:t>Combines elements of both bottom-up and top-down. In interactive models processes at any level can compensate for deficiencies at any other level.</a:t>
            </a:r>
          </a:p>
          <a:p>
            <a:endParaRPr lang="en-GB" altLang="en-US" sz="1600" dirty="0" smtClean="0"/>
          </a:p>
        </p:txBody>
      </p:sp>
      <p:sp>
        <p:nvSpPr>
          <p:cNvPr id="3" name="Title 2"/>
          <p:cNvSpPr>
            <a:spLocks noGrp="1"/>
          </p:cNvSpPr>
          <p:nvPr>
            <p:ph type="title"/>
          </p:nvPr>
        </p:nvSpPr>
        <p:spPr>
          <a:xfrm>
            <a:off x="2479183" y="317722"/>
            <a:ext cx="3831465" cy="1143000"/>
          </a:xfrm>
        </p:spPr>
        <p:txBody>
          <a:bodyPr/>
          <a:lstStyle/>
          <a:p>
            <a:r>
              <a:rPr lang="en-GB" dirty="0" smtClean="0"/>
              <a:t>How do we read?</a:t>
            </a:r>
            <a:endParaRPr lang="en-GB" dirty="0"/>
          </a:p>
        </p:txBody>
      </p:sp>
      <p:pic>
        <p:nvPicPr>
          <p:cNvPr id="27650" name="Picture 2" descr="Image result for ques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2742" y="130935"/>
            <a:ext cx="1697865" cy="1697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3964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xEl>
                                              <p:pRg st="6" end="6"/>
                                            </p:txEl>
                                          </p:spTgt>
                                        </p:tgtEl>
                                        <p:attrNameLst>
                                          <p:attrName>style.visibility</p:attrName>
                                        </p:attrNameLst>
                                      </p:cBhvr>
                                      <p:to>
                                        <p:strVal val="visible"/>
                                      </p:to>
                                    </p:set>
                                    <p:animEffect transition="in" filter="blinds(horizontal)">
                                      <p:cBhvr>
                                        <p:cTn id="12" dur="500"/>
                                        <p:tgtEl>
                                          <p:spTgt spid="6">
                                            <p:txEl>
                                              <p:pRg st="6" end="6"/>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xEl>
                                              <p:pRg st="10" end="10"/>
                                            </p:txEl>
                                          </p:spTgt>
                                        </p:tgtEl>
                                        <p:attrNameLst>
                                          <p:attrName>style.visibility</p:attrName>
                                        </p:attrNameLst>
                                      </p:cBhvr>
                                      <p:to>
                                        <p:strVal val="visible"/>
                                      </p:to>
                                    </p:set>
                                    <p:animEffect transition="in" filter="blinds(horizontal)">
                                      <p:cBhvr>
                                        <p:cTn id="17" dur="500"/>
                                        <p:tgtEl>
                                          <p:spTgt spid="6">
                                            <p:txEl>
                                              <p:pRg st="10" end="1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blinds(horizontal)">
                                      <p:cBhvr>
                                        <p:cTn id="27" dur="500"/>
                                        <p:tgtEl>
                                          <p:spTgt spid="8">
                                            <p:txEl>
                                              <p:pRg st="2" end="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8">
                                            <p:txEl>
                                              <p:pRg st="4" end="4"/>
                                            </p:txEl>
                                          </p:spTgt>
                                        </p:tgtEl>
                                        <p:attrNameLst>
                                          <p:attrName>style.visibility</p:attrName>
                                        </p:attrNameLst>
                                      </p:cBhvr>
                                      <p:to>
                                        <p:strVal val="visible"/>
                                      </p:to>
                                    </p:set>
                                    <p:animEffect transition="in" filter="blinds(horizontal)">
                                      <p:cBhvr>
                                        <p:cTn id="32" dur="500"/>
                                        <p:tgtEl>
                                          <p:spTgt spid="8">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blinds(horizontal)">
                                      <p:cBhvr>
                                        <p:cTn id="37" dur="500"/>
                                        <p:tgtEl>
                                          <p:spTgt spid="5">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blinds(horizontal)">
                                      <p:cBhvr>
                                        <p:cTn id="4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8"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3846" t="12712" b="20923"/>
          <a:stretch/>
        </p:blipFill>
        <p:spPr>
          <a:xfrm>
            <a:off x="324297" y="-248183"/>
            <a:ext cx="7591404" cy="7106183"/>
          </a:xfrm>
          <a:prstGeom prst="rect">
            <a:avLst/>
          </a:prstGeom>
        </p:spPr>
      </p:pic>
      <p:sp>
        <p:nvSpPr>
          <p:cNvPr id="7" name="Oval 6"/>
          <p:cNvSpPr/>
          <p:nvPr/>
        </p:nvSpPr>
        <p:spPr bwMode="auto">
          <a:xfrm>
            <a:off x="3309879" y="1008732"/>
            <a:ext cx="4851867" cy="4906467"/>
          </a:xfrm>
          <a:prstGeom prst="ellipse">
            <a:avLst/>
          </a:prstGeom>
          <a:solidFill>
            <a:srgbClr val="FFC000"/>
          </a:solidFill>
          <a:ln>
            <a:noFill/>
          </a:ln>
          <a:effectLst/>
          <a:extLst/>
        </p:spPr>
        <p:txBody>
          <a:bodyPr lIns="0" tIns="0" rIns="0" bIns="0"/>
          <a:lstStyle/>
          <a:p>
            <a:pPr eaLnBrk="1" hangingPunct="1">
              <a:spcBef>
                <a:spcPct val="50000"/>
              </a:spcBef>
              <a:defRPr/>
            </a:pPr>
            <a:endParaRPr lang="cs-CZ"/>
          </a:p>
        </p:txBody>
      </p:sp>
      <p:sp>
        <p:nvSpPr>
          <p:cNvPr id="8" name="TextBox 7"/>
          <p:cNvSpPr txBox="1"/>
          <p:nvPr/>
        </p:nvSpPr>
        <p:spPr>
          <a:xfrm>
            <a:off x="3887700" y="1753806"/>
            <a:ext cx="3398293" cy="3416320"/>
          </a:xfrm>
          <a:prstGeom prst="rect">
            <a:avLst/>
          </a:prstGeom>
          <a:noFill/>
        </p:spPr>
        <p:txBody>
          <a:bodyPr wrap="square">
            <a:spAutoFit/>
          </a:bodyPr>
          <a:lstStyle/>
          <a:p>
            <a:pPr>
              <a:defRPr/>
            </a:pPr>
            <a:r>
              <a:rPr lang="en-US" sz="1800" b="1" dirty="0">
                <a:solidFill>
                  <a:schemeClr val="accent1">
                    <a:lumMod val="75000"/>
                  </a:schemeClr>
                </a:solidFill>
              </a:rPr>
              <a:t>Easier       Choice       </a:t>
            </a:r>
            <a:r>
              <a:rPr lang="en-US" sz="1800" b="1" dirty="0" smtClean="0">
                <a:solidFill>
                  <a:schemeClr val="accent1">
                    <a:lumMod val="75000"/>
                  </a:schemeClr>
                </a:solidFill>
              </a:rPr>
              <a:t>  Just</a:t>
            </a:r>
            <a:endParaRPr lang="en-US" sz="1800" b="1" dirty="0">
              <a:solidFill>
                <a:schemeClr val="accent1">
                  <a:lumMod val="75000"/>
                </a:schemeClr>
              </a:solidFill>
            </a:endParaRPr>
          </a:p>
          <a:p>
            <a:pPr>
              <a:defRPr/>
            </a:pPr>
            <a:endParaRPr lang="en-US" sz="1800" b="1" dirty="0">
              <a:solidFill>
                <a:schemeClr val="accent1">
                  <a:lumMod val="75000"/>
                </a:schemeClr>
              </a:solidFill>
            </a:endParaRPr>
          </a:p>
          <a:p>
            <a:pPr>
              <a:defRPr/>
            </a:pPr>
            <a:r>
              <a:rPr lang="en-US" sz="1800" b="1" dirty="0">
                <a:solidFill>
                  <a:schemeClr val="accent1">
                    <a:lumMod val="75000"/>
                  </a:schemeClr>
                </a:solidFill>
              </a:rPr>
              <a:t>From here     Peaceful </a:t>
            </a:r>
          </a:p>
          <a:p>
            <a:pPr>
              <a:defRPr/>
            </a:pPr>
            <a:r>
              <a:rPr lang="en-US" sz="1800" b="1" dirty="0">
                <a:solidFill>
                  <a:schemeClr val="accent1">
                    <a:lumMod val="75000"/>
                  </a:schemeClr>
                </a:solidFill>
              </a:rPr>
              <a:t>  </a:t>
            </a:r>
          </a:p>
          <a:p>
            <a:pPr>
              <a:defRPr/>
            </a:pPr>
            <a:r>
              <a:rPr lang="en-US" sz="1800" b="1" dirty="0">
                <a:solidFill>
                  <a:schemeClr val="accent1">
                    <a:lumMod val="75000"/>
                  </a:schemeClr>
                </a:solidFill>
              </a:rPr>
              <a:t> Closest   In my opinion   </a:t>
            </a:r>
          </a:p>
          <a:p>
            <a:pPr>
              <a:defRPr/>
            </a:pPr>
            <a:endParaRPr lang="en-US" sz="1800" b="1" dirty="0">
              <a:solidFill>
                <a:schemeClr val="accent1">
                  <a:lumMod val="75000"/>
                </a:schemeClr>
              </a:solidFill>
            </a:endParaRPr>
          </a:p>
          <a:p>
            <a:pPr algn="ctr">
              <a:defRPr/>
            </a:pPr>
            <a:r>
              <a:rPr lang="en-US" sz="1800" b="1" dirty="0">
                <a:solidFill>
                  <a:schemeClr val="accent1">
                    <a:lumMod val="75000"/>
                  </a:schemeClr>
                </a:solidFill>
              </a:rPr>
              <a:t>30 minutes</a:t>
            </a:r>
          </a:p>
          <a:p>
            <a:pPr>
              <a:defRPr/>
            </a:pPr>
            <a:endParaRPr lang="en-US" sz="1800" b="1" dirty="0">
              <a:solidFill>
                <a:schemeClr val="accent1">
                  <a:lumMod val="75000"/>
                </a:schemeClr>
              </a:solidFill>
            </a:endParaRPr>
          </a:p>
          <a:p>
            <a:pPr>
              <a:defRPr/>
            </a:pPr>
            <a:r>
              <a:rPr lang="en-US" sz="1800" b="1" dirty="0">
                <a:solidFill>
                  <a:schemeClr val="accent1">
                    <a:lumMod val="75000"/>
                  </a:schemeClr>
                </a:solidFill>
              </a:rPr>
              <a:t>Alternative   Sufficient  </a:t>
            </a:r>
          </a:p>
          <a:p>
            <a:pPr>
              <a:defRPr/>
            </a:pPr>
            <a:endParaRPr lang="en-US" sz="1800" b="1" dirty="0">
              <a:solidFill>
                <a:schemeClr val="accent1">
                  <a:lumMod val="75000"/>
                </a:schemeClr>
              </a:solidFill>
            </a:endParaRPr>
          </a:p>
          <a:p>
            <a:pPr>
              <a:defRPr/>
            </a:pPr>
            <a:r>
              <a:rPr lang="en-US" sz="1800" b="1" dirty="0">
                <a:solidFill>
                  <a:schemeClr val="accent1">
                    <a:lumMod val="75000"/>
                  </a:schemeClr>
                </a:solidFill>
              </a:rPr>
              <a:t>Stores         Things</a:t>
            </a:r>
            <a:endParaRPr lang="cs-CZ" sz="1800" b="1" dirty="0">
              <a:solidFill>
                <a:schemeClr val="accent1">
                  <a:lumMod val="75000"/>
                </a:schemeClr>
              </a:solidFill>
            </a:endParaRPr>
          </a:p>
        </p:txBody>
      </p:sp>
    </p:spTree>
    <p:extLst>
      <p:ext uri="{BB962C8B-B14F-4D97-AF65-F5344CB8AC3E}">
        <p14:creationId xmlns:p14="http://schemas.microsoft.com/office/powerpoint/2010/main" val="271234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p:cTn id="21" dur="10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8">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8">
                                            <p:txEl>
                                              <p:pRg st="0" end="0"/>
                                            </p:txEl>
                                          </p:spTgt>
                                        </p:tgtEl>
                                        <p:attrNameLst>
                                          <p:attrName>style.rotation</p:attrName>
                                        </p:attrNameLst>
                                      </p:cBhvr>
                                      <p:tavLst>
                                        <p:tav tm="0">
                                          <p:val>
                                            <p:fltVal val="90"/>
                                          </p:val>
                                        </p:tav>
                                        <p:tav tm="100000">
                                          <p:val>
                                            <p:fltVal val="0"/>
                                          </p:val>
                                        </p:tav>
                                      </p:tavLst>
                                    </p:anim>
                                    <p:animEffect transition="in" filter="fade">
                                      <p:cBhvr>
                                        <p:cTn id="24" dur="1000"/>
                                        <p:tgtEl>
                                          <p:spTgt spid="8">
                                            <p:txEl>
                                              <p:pRg st="0" end="0"/>
                                            </p:txEl>
                                          </p:spTgt>
                                        </p:tgtEl>
                                      </p:cBhvr>
                                    </p:animEffect>
                                  </p:childTnLst>
                                </p:cTn>
                              </p:par>
                              <p:par>
                                <p:cTn id="25" presetID="31"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 calcmode="lin" valueType="num">
                                      <p:cBhvr>
                                        <p:cTn id="27" dur="10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8">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8">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8">
                                            <p:txEl>
                                              <p:pRg st="2" end="2"/>
                                            </p:txEl>
                                          </p:spTgt>
                                        </p:tgtEl>
                                      </p:cBhvr>
                                    </p:animEffect>
                                  </p:childTnLst>
                                </p:cTn>
                              </p:par>
                              <p:par>
                                <p:cTn id="31" presetID="31" presetClass="entr" presetSubtype="0" fill="hold" nodeType="withEffect">
                                  <p:stCondLst>
                                    <p:cond delay="0"/>
                                  </p:stCondLst>
                                  <p:childTnLst>
                                    <p:set>
                                      <p:cBhvr>
                                        <p:cTn id="32" dur="1" fill="hold">
                                          <p:stCondLst>
                                            <p:cond delay="0"/>
                                          </p:stCondLst>
                                        </p:cTn>
                                        <p:tgtEl>
                                          <p:spTgt spid="8">
                                            <p:txEl>
                                              <p:pRg st="3" end="3"/>
                                            </p:txEl>
                                          </p:spTgt>
                                        </p:tgtEl>
                                        <p:attrNameLst>
                                          <p:attrName>style.visibility</p:attrName>
                                        </p:attrNameLst>
                                      </p:cBhvr>
                                      <p:to>
                                        <p:strVal val="visible"/>
                                      </p:to>
                                    </p:set>
                                    <p:anim calcmode="lin" valueType="num">
                                      <p:cBhvr>
                                        <p:cTn id="33" dur="10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4" dur="1000" fill="hold"/>
                                        <p:tgtEl>
                                          <p:spTgt spid="8">
                                            <p:txEl>
                                              <p:pRg st="3" end="3"/>
                                            </p:txEl>
                                          </p:spTgt>
                                        </p:tgtEl>
                                        <p:attrNameLst>
                                          <p:attrName>ppt_h</p:attrName>
                                        </p:attrNameLst>
                                      </p:cBhvr>
                                      <p:tavLst>
                                        <p:tav tm="0">
                                          <p:val>
                                            <p:fltVal val="0"/>
                                          </p:val>
                                        </p:tav>
                                        <p:tav tm="100000">
                                          <p:val>
                                            <p:strVal val="#ppt_h"/>
                                          </p:val>
                                        </p:tav>
                                      </p:tavLst>
                                    </p:anim>
                                    <p:anim calcmode="lin" valueType="num">
                                      <p:cBhvr>
                                        <p:cTn id="35" dur="1000" fill="hold"/>
                                        <p:tgtEl>
                                          <p:spTgt spid="8">
                                            <p:txEl>
                                              <p:pRg st="3" end="3"/>
                                            </p:txEl>
                                          </p:spTgt>
                                        </p:tgtEl>
                                        <p:attrNameLst>
                                          <p:attrName>style.rotation</p:attrName>
                                        </p:attrNameLst>
                                      </p:cBhvr>
                                      <p:tavLst>
                                        <p:tav tm="0">
                                          <p:val>
                                            <p:fltVal val="90"/>
                                          </p:val>
                                        </p:tav>
                                        <p:tav tm="100000">
                                          <p:val>
                                            <p:fltVal val="0"/>
                                          </p:val>
                                        </p:tav>
                                      </p:tavLst>
                                    </p:anim>
                                    <p:animEffect transition="in" filter="fade">
                                      <p:cBhvr>
                                        <p:cTn id="36" dur="1000"/>
                                        <p:tgtEl>
                                          <p:spTgt spid="8">
                                            <p:txEl>
                                              <p:pRg st="3" end="3"/>
                                            </p:txEl>
                                          </p:spTgt>
                                        </p:tgtEl>
                                      </p:cBhvr>
                                    </p:animEffect>
                                  </p:childTnLst>
                                </p:cTn>
                              </p:par>
                              <p:par>
                                <p:cTn id="37" presetID="31" presetClass="entr" presetSubtype="0" fill="hold" nodeType="with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 calcmode="lin" valueType="num">
                                      <p:cBhvr>
                                        <p:cTn id="39" dur="1000" fill="hold"/>
                                        <p:tgtEl>
                                          <p:spTgt spid="8">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8">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8">
                                            <p:txEl>
                                              <p:pRg st="4" end="4"/>
                                            </p:txEl>
                                          </p:spTgt>
                                        </p:tgtEl>
                                        <p:attrNameLst>
                                          <p:attrName>style.rotation</p:attrName>
                                        </p:attrNameLst>
                                      </p:cBhvr>
                                      <p:tavLst>
                                        <p:tav tm="0">
                                          <p:val>
                                            <p:fltVal val="90"/>
                                          </p:val>
                                        </p:tav>
                                        <p:tav tm="100000">
                                          <p:val>
                                            <p:fltVal val="0"/>
                                          </p:val>
                                        </p:tav>
                                      </p:tavLst>
                                    </p:anim>
                                    <p:animEffect transition="in" filter="fade">
                                      <p:cBhvr>
                                        <p:cTn id="42" dur="1000"/>
                                        <p:tgtEl>
                                          <p:spTgt spid="8">
                                            <p:txEl>
                                              <p:pRg st="4" end="4"/>
                                            </p:txEl>
                                          </p:spTgt>
                                        </p:tgtEl>
                                      </p:cBhvr>
                                    </p:animEffect>
                                  </p:childTnLst>
                                </p:cTn>
                              </p:par>
                              <p:par>
                                <p:cTn id="43" presetID="31" presetClass="entr" presetSubtype="0" fill="hold" nodeType="withEffect">
                                  <p:stCondLst>
                                    <p:cond delay="0"/>
                                  </p:stCondLst>
                                  <p:childTnLst>
                                    <p:set>
                                      <p:cBhvr>
                                        <p:cTn id="44" dur="1" fill="hold">
                                          <p:stCondLst>
                                            <p:cond delay="0"/>
                                          </p:stCondLst>
                                        </p:cTn>
                                        <p:tgtEl>
                                          <p:spTgt spid="8">
                                            <p:txEl>
                                              <p:pRg st="6" end="6"/>
                                            </p:txEl>
                                          </p:spTgt>
                                        </p:tgtEl>
                                        <p:attrNameLst>
                                          <p:attrName>style.visibility</p:attrName>
                                        </p:attrNameLst>
                                      </p:cBhvr>
                                      <p:to>
                                        <p:strVal val="visible"/>
                                      </p:to>
                                    </p:set>
                                    <p:anim calcmode="lin" valueType="num">
                                      <p:cBhvr>
                                        <p:cTn id="45" dur="1000" fill="hold"/>
                                        <p:tgtEl>
                                          <p:spTgt spid="8">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8">
                                            <p:txEl>
                                              <p:pRg st="6" end="6"/>
                                            </p:txEl>
                                          </p:spTgt>
                                        </p:tgtEl>
                                        <p:attrNameLst>
                                          <p:attrName>ppt_h</p:attrName>
                                        </p:attrNameLst>
                                      </p:cBhvr>
                                      <p:tavLst>
                                        <p:tav tm="0">
                                          <p:val>
                                            <p:fltVal val="0"/>
                                          </p:val>
                                        </p:tav>
                                        <p:tav tm="100000">
                                          <p:val>
                                            <p:strVal val="#ppt_h"/>
                                          </p:val>
                                        </p:tav>
                                      </p:tavLst>
                                    </p:anim>
                                    <p:anim calcmode="lin" valueType="num">
                                      <p:cBhvr>
                                        <p:cTn id="47" dur="1000" fill="hold"/>
                                        <p:tgtEl>
                                          <p:spTgt spid="8">
                                            <p:txEl>
                                              <p:pRg st="6" end="6"/>
                                            </p:txEl>
                                          </p:spTgt>
                                        </p:tgtEl>
                                        <p:attrNameLst>
                                          <p:attrName>style.rotation</p:attrName>
                                        </p:attrNameLst>
                                      </p:cBhvr>
                                      <p:tavLst>
                                        <p:tav tm="0">
                                          <p:val>
                                            <p:fltVal val="90"/>
                                          </p:val>
                                        </p:tav>
                                        <p:tav tm="100000">
                                          <p:val>
                                            <p:fltVal val="0"/>
                                          </p:val>
                                        </p:tav>
                                      </p:tavLst>
                                    </p:anim>
                                    <p:animEffect transition="in" filter="fade">
                                      <p:cBhvr>
                                        <p:cTn id="48" dur="1000"/>
                                        <p:tgtEl>
                                          <p:spTgt spid="8">
                                            <p:txEl>
                                              <p:pRg st="6" end="6"/>
                                            </p:txEl>
                                          </p:spTgt>
                                        </p:tgtEl>
                                      </p:cBhvr>
                                    </p:animEffect>
                                  </p:childTnLst>
                                </p:cTn>
                              </p:par>
                              <p:par>
                                <p:cTn id="49" presetID="31" presetClass="entr" presetSubtype="0" fill="hold" nodeType="withEffect">
                                  <p:stCondLst>
                                    <p:cond delay="0"/>
                                  </p:stCondLst>
                                  <p:childTnLst>
                                    <p:set>
                                      <p:cBhvr>
                                        <p:cTn id="50" dur="1" fill="hold">
                                          <p:stCondLst>
                                            <p:cond delay="0"/>
                                          </p:stCondLst>
                                        </p:cTn>
                                        <p:tgtEl>
                                          <p:spTgt spid="8">
                                            <p:txEl>
                                              <p:pRg st="8" end="8"/>
                                            </p:txEl>
                                          </p:spTgt>
                                        </p:tgtEl>
                                        <p:attrNameLst>
                                          <p:attrName>style.visibility</p:attrName>
                                        </p:attrNameLst>
                                      </p:cBhvr>
                                      <p:to>
                                        <p:strVal val="visible"/>
                                      </p:to>
                                    </p:set>
                                    <p:anim calcmode="lin" valueType="num">
                                      <p:cBhvr>
                                        <p:cTn id="51" dur="1000" fill="hold"/>
                                        <p:tgtEl>
                                          <p:spTgt spid="8">
                                            <p:txEl>
                                              <p:pRg st="8" end="8"/>
                                            </p:txEl>
                                          </p:spTgt>
                                        </p:tgtEl>
                                        <p:attrNameLst>
                                          <p:attrName>ppt_w</p:attrName>
                                        </p:attrNameLst>
                                      </p:cBhvr>
                                      <p:tavLst>
                                        <p:tav tm="0">
                                          <p:val>
                                            <p:fltVal val="0"/>
                                          </p:val>
                                        </p:tav>
                                        <p:tav tm="100000">
                                          <p:val>
                                            <p:strVal val="#ppt_w"/>
                                          </p:val>
                                        </p:tav>
                                      </p:tavLst>
                                    </p:anim>
                                    <p:anim calcmode="lin" valueType="num">
                                      <p:cBhvr>
                                        <p:cTn id="52" dur="1000" fill="hold"/>
                                        <p:tgtEl>
                                          <p:spTgt spid="8">
                                            <p:txEl>
                                              <p:pRg st="8" end="8"/>
                                            </p:txEl>
                                          </p:spTgt>
                                        </p:tgtEl>
                                        <p:attrNameLst>
                                          <p:attrName>ppt_h</p:attrName>
                                        </p:attrNameLst>
                                      </p:cBhvr>
                                      <p:tavLst>
                                        <p:tav tm="0">
                                          <p:val>
                                            <p:fltVal val="0"/>
                                          </p:val>
                                        </p:tav>
                                        <p:tav tm="100000">
                                          <p:val>
                                            <p:strVal val="#ppt_h"/>
                                          </p:val>
                                        </p:tav>
                                      </p:tavLst>
                                    </p:anim>
                                    <p:anim calcmode="lin" valueType="num">
                                      <p:cBhvr>
                                        <p:cTn id="53" dur="1000" fill="hold"/>
                                        <p:tgtEl>
                                          <p:spTgt spid="8">
                                            <p:txEl>
                                              <p:pRg st="8" end="8"/>
                                            </p:txEl>
                                          </p:spTgt>
                                        </p:tgtEl>
                                        <p:attrNameLst>
                                          <p:attrName>style.rotation</p:attrName>
                                        </p:attrNameLst>
                                      </p:cBhvr>
                                      <p:tavLst>
                                        <p:tav tm="0">
                                          <p:val>
                                            <p:fltVal val="90"/>
                                          </p:val>
                                        </p:tav>
                                        <p:tav tm="100000">
                                          <p:val>
                                            <p:fltVal val="0"/>
                                          </p:val>
                                        </p:tav>
                                      </p:tavLst>
                                    </p:anim>
                                    <p:animEffect transition="in" filter="fade">
                                      <p:cBhvr>
                                        <p:cTn id="54" dur="1000"/>
                                        <p:tgtEl>
                                          <p:spTgt spid="8">
                                            <p:txEl>
                                              <p:pRg st="8" end="8"/>
                                            </p:txEl>
                                          </p:spTgt>
                                        </p:tgtEl>
                                      </p:cBhvr>
                                    </p:animEffect>
                                  </p:childTnLst>
                                </p:cTn>
                              </p:par>
                              <p:par>
                                <p:cTn id="55" presetID="31" presetClass="entr" presetSubtype="0" fill="hold" nodeType="withEffect">
                                  <p:stCondLst>
                                    <p:cond delay="0"/>
                                  </p:stCondLst>
                                  <p:childTnLst>
                                    <p:set>
                                      <p:cBhvr>
                                        <p:cTn id="56" dur="1" fill="hold">
                                          <p:stCondLst>
                                            <p:cond delay="0"/>
                                          </p:stCondLst>
                                        </p:cTn>
                                        <p:tgtEl>
                                          <p:spTgt spid="8">
                                            <p:txEl>
                                              <p:pRg st="10" end="10"/>
                                            </p:txEl>
                                          </p:spTgt>
                                        </p:tgtEl>
                                        <p:attrNameLst>
                                          <p:attrName>style.visibility</p:attrName>
                                        </p:attrNameLst>
                                      </p:cBhvr>
                                      <p:to>
                                        <p:strVal val="visible"/>
                                      </p:to>
                                    </p:set>
                                    <p:anim calcmode="lin" valueType="num">
                                      <p:cBhvr>
                                        <p:cTn id="57" dur="1000" fill="hold"/>
                                        <p:tgtEl>
                                          <p:spTgt spid="8">
                                            <p:txEl>
                                              <p:pRg st="10" end="10"/>
                                            </p:txEl>
                                          </p:spTgt>
                                        </p:tgtEl>
                                        <p:attrNameLst>
                                          <p:attrName>ppt_w</p:attrName>
                                        </p:attrNameLst>
                                      </p:cBhvr>
                                      <p:tavLst>
                                        <p:tav tm="0">
                                          <p:val>
                                            <p:fltVal val="0"/>
                                          </p:val>
                                        </p:tav>
                                        <p:tav tm="100000">
                                          <p:val>
                                            <p:strVal val="#ppt_w"/>
                                          </p:val>
                                        </p:tav>
                                      </p:tavLst>
                                    </p:anim>
                                    <p:anim calcmode="lin" valueType="num">
                                      <p:cBhvr>
                                        <p:cTn id="58" dur="1000" fill="hold"/>
                                        <p:tgtEl>
                                          <p:spTgt spid="8">
                                            <p:txEl>
                                              <p:pRg st="10" end="10"/>
                                            </p:txEl>
                                          </p:spTgt>
                                        </p:tgtEl>
                                        <p:attrNameLst>
                                          <p:attrName>ppt_h</p:attrName>
                                        </p:attrNameLst>
                                      </p:cBhvr>
                                      <p:tavLst>
                                        <p:tav tm="0">
                                          <p:val>
                                            <p:fltVal val="0"/>
                                          </p:val>
                                        </p:tav>
                                        <p:tav tm="100000">
                                          <p:val>
                                            <p:strVal val="#ppt_h"/>
                                          </p:val>
                                        </p:tav>
                                      </p:tavLst>
                                    </p:anim>
                                    <p:anim calcmode="lin" valueType="num">
                                      <p:cBhvr>
                                        <p:cTn id="59" dur="1000" fill="hold"/>
                                        <p:tgtEl>
                                          <p:spTgt spid="8">
                                            <p:txEl>
                                              <p:pRg st="10" end="10"/>
                                            </p:txEl>
                                          </p:spTgt>
                                        </p:tgtEl>
                                        <p:attrNameLst>
                                          <p:attrName>style.rotation</p:attrName>
                                        </p:attrNameLst>
                                      </p:cBhvr>
                                      <p:tavLst>
                                        <p:tav tm="0">
                                          <p:val>
                                            <p:fltVal val="90"/>
                                          </p:val>
                                        </p:tav>
                                        <p:tav tm="100000">
                                          <p:val>
                                            <p:fltVal val="0"/>
                                          </p:val>
                                        </p:tav>
                                      </p:tavLst>
                                    </p:anim>
                                    <p:animEffect transition="in" filter="fade">
                                      <p:cBhvr>
                                        <p:cTn id="60" dur="1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algn="ct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Class readers</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3" name="Content Placeholder 2"/>
          <p:cNvSpPr>
            <a:spLocks noGrp="1"/>
          </p:cNvSpPr>
          <p:nvPr>
            <p:ph idx="4294967295"/>
          </p:nvPr>
        </p:nvSpPr>
        <p:spPr>
          <a:xfrm>
            <a:off x="457200" y="1935163"/>
            <a:ext cx="8229600" cy="4389437"/>
          </a:xfrm>
          <a:prstGeom prst="rect">
            <a:avLst/>
          </a:prstGeom>
        </p:spPr>
        <p:txBody>
          <a:bodyPr/>
          <a:lstStyle/>
          <a:p>
            <a:r>
              <a:rPr lang="en-GB" altLang="en-US" sz="2400" dirty="0" smtClean="0"/>
              <a:t>Can be an ideal way of introducing students to extensive reading</a:t>
            </a:r>
            <a:r>
              <a:rPr lang="en-GB" altLang="en-US" sz="2400" dirty="0" smtClean="0"/>
              <a:t>.</a:t>
            </a:r>
          </a:p>
          <a:p>
            <a:endParaRPr lang="en-GB" altLang="en-US" sz="2400" dirty="0" smtClean="0"/>
          </a:p>
          <a:p>
            <a:r>
              <a:rPr lang="en-GB" altLang="en-US" sz="2400" dirty="0" smtClean="0"/>
              <a:t>Are </a:t>
            </a:r>
            <a:r>
              <a:rPr lang="en-GB" altLang="en-US" sz="2400" dirty="0" smtClean="0"/>
              <a:t>perfect for DEAR and SSR</a:t>
            </a:r>
            <a:r>
              <a:rPr lang="en-GB" altLang="en-US" sz="2400" dirty="0" smtClean="0"/>
              <a:t>.</a:t>
            </a:r>
          </a:p>
          <a:p>
            <a:endParaRPr lang="en-GB" altLang="en-US" sz="2400" dirty="0" smtClean="0"/>
          </a:p>
          <a:p>
            <a:r>
              <a:rPr lang="en-GB" altLang="en-US" sz="2400" dirty="0" smtClean="0"/>
              <a:t>Can lead on to reading rings and class libraries.</a:t>
            </a:r>
          </a:p>
        </p:txBody>
      </p:sp>
    </p:spTree>
    <p:extLst>
      <p:ext uri="{BB962C8B-B14F-4D97-AF65-F5344CB8AC3E}">
        <p14:creationId xmlns:p14="http://schemas.microsoft.com/office/powerpoint/2010/main" val="2206315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linds(horizontal)">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6355724" cy="1143000"/>
          </a:xfrm>
        </p:spPr>
        <p:txBody>
          <a:bodyPr>
            <a:normAutofit/>
          </a:bodyPr>
          <a:lstStyle/>
          <a:p>
            <a:pPr fontAlgn="auto">
              <a:spcAft>
                <a:spcPts val="0"/>
              </a:spcAft>
              <a:defRPr/>
            </a:pPr>
            <a:r>
              <a:rPr lang="en-GB" dirty="0" smtClean="0">
                <a:effectLst>
                  <a:glow rad="228600">
                    <a:schemeClr val="accent1">
                      <a:satMod val="175000"/>
                      <a:alpha val="40000"/>
                    </a:schemeClr>
                  </a:glow>
                </a:effectLst>
              </a:rPr>
              <a:t>Different types of Reading Skills</a:t>
            </a:r>
            <a:endParaRPr lang="en-GB" dirty="0">
              <a:effectLst>
                <a:glow rad="228600">
                  <a:schemeClr val="accent1">
                    <a:satMod val="175000"/>
                    <a:alpha val="40000"/>
                  </a:schemeClr>
                </a:glow>
              </a:effectLst>
            </a:endParaRPr>
          </a:p>
        </p:txBody>
      </p:sp>
      <p:sp>
        <p:nvSpPr>
          <p:cNvPr id="3" name="Content Placeholder 2"/>
          <p:cNvSpPr>
            <a:spLocks noGrp="1"/>
          </p:cNvSpPr>
          <p:nvPr>
            <p:ph idx="4294967295"/>
          </p:nvPr>
        </p:nvSpPr>
        <p:spPr>
          <a:xfrm>
            <a:off x="457200" y="1935163"/>
            <a:ext cx="8229600" cy="4389437"/>
          </a:xfrm>
          <a:prstGeom prst="rect">
            <a:avLst/>
          </a:prstGeom>
        </p:spPr>
        <p:txBody>
          <a:bodyPr>
            <a:normAutofit/>
          </a:bodyPr>
          <a:lstStyle/>
          <a:p>
            <a:pPr marL="274320" indent="-274320" fontAlgn="auto">
              <a:spcAft>
                <a:spcPts val="0"/>
              </a:spcAft>
              <a:buClr>
                <a:schemeClr val="accent3"/>
              </a:buClr>
              <a:buFont typeface="Wingdings 2"/>
              <a:buChar char=""/>
              <a:defRPr/>
            </a:pPr>
            <a:r>
              <a:rPr lang="en-GB" sz="2000" dirty="0" smtClean="0"/>
              <a:t>Skimming</a:t>
            </a:r>
          </a:p>
          <a:p>
            <a:pPr marL="274320" indent="-274320" fontAlgn="auto">
              <a:spcAft>
                <a:spcPts val="0"/>
              </a:spcAft>
              <a:buClr>
                <a:schemeClr val="accent3"/>
              </a:buClr>
              <a:buFont typeface="Wingdings 2"/>
              <a:buChar char=""/>
              <a:defRPr/>
            </a:pPr>
            <a:r>
              <a:rPr lang="en-GB" sz="2000" dirty="0" smtClean="0"/>
              <a:t>Scanning</a:t>
            </a:r>
          </a:p>
          <a:p>
            <a:pPr marL="274320" indent="-274320" fontAlgn="auto">
              <a:spcAft>
                <a:spcPts val="0"/>
              </a:spcAft>
              <a:buClr>
                <a:schemeClr val="accent3"/>
              </a:buClr>
              <a:buFont typeface="Wingdings 2"/>
              <a:buChar char=""/>
              <a:defRPr/>
            </a:pPr>
            <a:r>
              <a:rPr lang="en-GB" sz="2000" dirty="0" smtClean="0"/>
              <a:t>Contextual Guessing</a:t>
            </a:r>
          </a:p>
          <a:p>
            <a:pPr marL="274320" indent="-274320" fontAlgn="auto">
              <a:spcAft>
                <a:spcPts val="0"/>
              </a:spcAft>
              <a:buClr>
                <a:schemeClr val="accent3"/>
              </a:buClr>
              <a:buFont typeface="Wingdings 2"/>
              <a:buChar char=""/>
              <a:defRPr/>
            </a:pPr>
            <a:r>
              <a:rPr lang="en-GB" sz="2000" dirty="0" smtClean="0"/>
              <a:t>Cloze Exercise</a:t>
            </a:r>
          </a:p>
          <a:p>
            <a:pPr marL="274320" indent="-274320" fontAlgn="auto">
              <a:spcAft>
                <a:spcPts val="0"/>
              </a:spcAft>
              <a:buClr>
                <a:schemeClr val="accent3"/>
              </a:buClr>
              <a:buFont typeface="Wingdings 2"/>
              <a:buChar char=""/>
              <a:defRPr/>
            </a:pPr>
            <a:r>
              <a:rPr lang="en-GB" sz="2000" dirty="0" smtClean="0"/>
              <a:t>Outlining</a:t>
            </a:r>
          </a:p>
          <a:p>
            <a:pPr marL="274320" indent="-274320" fontAlgn="auto">
              <a:spcAft>
                <a:spcPts val="0"/>
              </a:spcAft>
              <a:buClr>
                <a:schemeClr val="accent3"/>
              </a:buClr>
              <a:buFont typeface="Wingdings 2"/>
              <a:buChar char=""/>
              <a:defRPr/>
            </a:pPr>
            <a:r>
              <a:rPr lang="en-GB" sz="2000" dirty="0" smtClean="0"/>
              <a:t>Paraphrasing</a:t>
            </a:r>
          </a:p>
          <a:p>
            <a:pPr marL="274320" indent="-274320" fontAlgn="auto">
              <a:spcAft>
                <a:spcPts val="0"/>
              </a:spcAft>
              <a:buClr>
                <a:schemeClr val="accent3"/>
              </a:buClr>
              <a:buFont typeface="Wingdings 2"/>
              <a:buChar char=""/>
              <a:defRPr/>
            </a:pPr>
            <a:r>
              <a:rPr lang="en-GB" sz="2000" dirty="0" smtClean="0"/>
              <a:t>Scrambled Stories</a:t>
            </a:r>
          </a:p>
          <a:p>
            <a:pPr marL="274320" indent="-274320" fontAlgn="auto">
              <a:spcAft>
                <a:spcPts val="0"/>
              </a:spcAft>
              <a:buClr>
                <a:schemeClr val="accent3"/>
              </a:buClr>
              <a:buFont typeface="Wingdings 2"/>
              <a:buChar char=""/>
              <a:defRPr/>
            </a:pPr>
            <a:r>
              <a:rPr lang="en-GB" sz="2000" dirty="0" smtClean="0"/>
              <a:t>Information Transfer</a:t>
            </a:r>
          </a:p>
          <a:p>
            <a:pPr marL="274320" indent="-274320" fontAlgn="auto">
              <a:spcAft>
                <a:spcPts val="0"/>
              </a:spcAft>
              <a:buClr>
                <a:schemeClr val="accent3"/>
              </a:buClr>
              <a:buFont typeface="Wingdings 2"/>
              <a:buChar char=""/>
              <a:defRPr/>
            </a:pPr>
            <a:r>
              <a:rPr lang="en-GB" sz="2000" dirty="0" smtClean="0"/>
              <a:t>Making Inferences</a:t>
            </a:r>
          </a:p>
          <a:p>
            <a:pPr marL="274320" indent="-274320" fontAlgn="auto">
              <a:spcAft>
                <a:spcPts val="0"/>
              </a:spcAft>
              <a:buClr>
                <a:schemeClr val="accent3"/>
              </a:buClr>
              <a:buFont typeface="Wingdings 2"/>
              <a:buChar char=""/>
              <a:defRPr/>
            </a:pPr>
            <a:r>
              <a:rPr lang="en-GB" sz="2000" dirty="0" smtClean="0"/>
              <a:t>Intensive Reading</a:t>
            </a:r>
          </a:p>
          <a:p>
            <a:pPr marL="274320" indent="-274320" fontAlgn="auto">
              <a:spcAft>
                <a:spcPts val="0"/>
              </a:spcAft>
              <a:buClr>
                <a:schemeClr val="accent3"/>
              </a:buClr>
              <a:buFont typeface="Wingdings 2"/>
              <a:buChar char=""/>
              <a:defRPr/>
            </a:pPr>
            <a:r>
              <a:rPr lang="en-GB" sz="2000" dirty="0" smtClean="0"/>
              <a:t>Extensive Reading</a:t>
            </a:r>
          </a:p>
          <a:p>
            <a:pPr marL="274320" indent="-274320" fontAlgn="auto">
              <a:spcAft>
                <a:spcPts val="0"/>
              </a:spcAft>
              <a:buClr>
                <a:schemeClr val="accent3"/>
              </a:buClr>
              <a:buFont typeface="Wingdings 2"/>
              <a:buChar char=""/>
              <a:defRPr/>
            </a:pPr>
            <a:r>
              <a:rPr lang="en-GB" sz="2000" dirty="0" smtClean="0"/>
              <a:t>Passage Completion</a:t>
            </a:r>
          </a:p>
          <a:p>
            <a:pPr marL="274320" indent="-274320" fontAlgn="auto">
              <a:spcAft>
                <a:spcPts val="0"/>
              </a:spcAft>
              <a:buClr>
                <a:schemeClr val="accent3"/>
              </a:buClr>
              <a:buFont typeface="Wingdings 2"/>
              <a:buChar char=""/>
              <a:defRPr/>
            </a:pPr>
            <a:endParaRPr lang="en-GB" sz="2000" dirty="0"/>
          </a:p>
        </p:txBody>
      </p:sp>
      <p:pic>
        <p:nvPicPr>
          <p:cNvPr id="26626" name="Picture 2" descr="Image result for read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93855" y="1586752"/>
            <a:ext cx="4912659" cy="3684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7848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linds(horizontal)">
                                      <p:cBhvr>
                                        <p:cTn id="10" dur="500"/>
                                        <p:tgtEl>
                                          <p:spTgt spid="3">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linds(horizontal)">
                                      <p:cBhvr>
                                        <p:cTn id="13" dur="500"/>
                                        <p:tgtEl>
                                          <p:spTgt spid="3">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linds(horizontal)">
                                      <p:cBhvr>
                                        <p:cTn id="16" dur="500"/>
                                        <p:tgtEl>
                                          <p:spTgt spid="3">
                                            <p:txEl>
                                              <p:pRg st="3" end="3"/>
                                            </p:txEl>
                                          </p:spTgt>
                                        </p:tgtEl>
                                      </p:cBhvr>
                                    </p:animEffect>
                                  </p:childTnLst>
                                </p:cTn>
                              </p:par>
                              <p:par>
                                <p:cTn id="17" presetID="3"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linds(horizontal)">
                                      <p:cBhvr>
                                        <p:cTn id="19" dur="500"/>
                                        <p:tgtEl>
                                          <p:spTgt spid="3">
                                            <p:txEl>
                                              <p:pRg st="4" end="4"/>
                                            </p:txEl>
                                          </p:spTgt>
                                        </p:tgtEl>
                                      </p:cBhvr>
                                    </p:animEffect>
                                  </p:childTnLst>
                                </p:cTn>
                              </p:par>
                              <p:par>
                                <p:cTn id="20" presetID="3"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linds(horizontal)">
                                      <p:cBhvr>
                                        <p:cTn id="22" dur="500"/>
                                        <p:tgtEl>
                                          <p:spTgt spid="3">
                                            <p:txEl>
                                              <p:pRg st="5" end="5"/>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linds(horizontal)">
                                      <p:cBhvr>
                                        <p:cTn id="25" dur="500"/>
                                        <p:tgtEl>
                                          <p:spTgt spid="3">
                                            <p:txEl>
                                              <p:pRg st="6" end="6"/>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linds(horizontal)">
                                      <p:cBhvr>
                                        <p:cTn id="28" dur="500"/>
                                        <p:tgtEl>
                                          <p:spTgt spid="3">
                                            <p:txEl>
                                              <p:pRg st="7" end="7"/>
                                            </p:txEl>
                                          </p:spTgt>
                                        </p:tgtEl>
                                      </p:cBhvr>
                                    </p:animEffect>
                                  </p:childTnLst>
                                </p:cTn>
                              </p:par>
                              <p:par>
                                <p:cTn id="29" presetID="3" presetClass="entr" presetSubtype="1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linds(horizontal)">
                                      <p:cBhvr>
                                        <p:cTn id="31" dur="500"/>
                                        <p:tgtEl>
                                          <p:spTgt spid="3">
                                            <p:txEl>
                                              <p:pRg st="8" end="8"/>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linds(horizontal)">
                                      <p:cBhvr>
                                        <p:cTn id="34" dur="500"/>
                                        <p:tgtEl>
                                          <p:spTgt spid="3">
                                            <p:txEl>
                                              <p:pRg st="9" end="9"/>
                                            </p:txEl>
                                          </p:spTgt>
                                        </p:tgtEl>
                                      </p:cBhvr>
                                    </p:animEffect>
                                  </p:childTnLst>
                                </p:cTn>
                              </p:par>
                              <p:par>
                                <p:cTn id="35" presetID="3" presetClass="entr" presetSubtype="1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linds(horizontal)">
                                      <p:cBhvr>
                                        <p:cTn id="37" dur="500"/>
                                        <p:tgtEl>
                                          <p:spTgt spid="3">
                                            <p:txEl>
                                              <p:pRg st="10" end="10"/>
                                            </p:txEl>
                                          </p:spTgt>
                                        </p:tgtEl>
                                      </p:cBhvr>
                                    </p:animEffect>
                                  </p:childTnLst>
                                </p:cTn>
                              </p:par>
                              <p:par>
                                <p:cTn id="38" presetID="3" presetClass="entr" presetSubtype="1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blinds(horizontal)">
                                      <p:cBhvr>
                                        <p:cTn id="40"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4294967295"/>
          </p:nvPr>
        </p:nvSpPr>
        <p:spPr>
          <a:xfrm>
            <a:off x="341290" y="209395"/>
            <a:ext cx="8229600" cy="820916"/>
          </a:xfrm>
          <a:prstGeom prst="rect">
            <a:avLst/>
          </a:prstGeom>
        </p:spPr>
        <p:txBody>
          <a:bodyPr/>
          <a:lstStyle/>
          <a:p>
            <a:r>
              <a:rPr lang="en-GB" altLang="en-US" sz="2000" dirty="0" smtClean="0"/>
              <a:t>Finishing a reading passage (orally or in writing); involves predicting a logical or suitable conclusion based on a thorough understanding of the text.</a:t>
            </a:r>
          </a:p>
          <a:p>
            <a:endParaRPr lang="en-GB" altLang="en-US" sz="3200" dirty="0" smtClean="0"/>
          </a:p>
          <a:p>
            <a:pPr algn="ctr"/>
            <a:r>
              <a:rPr lang="en-GB" altLang="en-US" dirty="0" smtClean="0"/>
              <a:t> </a:t>
            </a:r>
          </a:p>
          <a:p>
            <a:endParaRPr lang="en-GB" altLang="en-US" dirty="0" smtClean="0"/>
          </a:p>
        </p:txBody>
      </p:sp>
      <p:sp>
        <p:nvSpPr>
          <p:cNvPr id="2" name="TextBox 1"/>
          <p:cNvSpPr txBox="1"/>
          <p:nvPr/>
        </p:nvSpPr>
        <p:spPr>
          <a:xfrm>
            <a:off x="2472744" y="862884"/>
            <a:ext cx="3915178" cy="307777"/>
          </a:xfrm>
          <a:prstGeom prst="rect">
            <a:avLst/>
          </a:prstGeom>
          <a:noFill/>
        </p:spPr>
        <p:txBody>
          <a:bodyPr wrap="square" lIns="0" tIns="0" rIns="0" bIns="0" rtlCol="0">
            <a:spAutoFit/>
          </a:bodyPr>
          <a:lstStyle/>
          <a:p>
            <a:r>
              <a:rPr lang="en-GB" altLang="en-US" sz="2000" dirty="0">
                <a:solidFill>
                  <a:srgbClr val="0070C0"/>
                </a:solidFill>
              </a:rPr>
              <a:t>Passage Completion</a:t>
            </a:r>
            <a:endParaRPr lang="en-GB" sz="2000" dirty="0">
              <a:solidFill>
                <a:schemeClr val="tx2"/>
              </a:solidFill>
            </a:endParaRPr>
          </a:p>
        </p:txBody>
      </p:sp>
      <p:sp>
        <p:nvSpPr>
          <p:cNvPr id="6" name="Content Placeholder 5"/>
          <p:cNvSpPr txBox="1">
            <a:spLocks/>
          </p:cNvSpPr>
          <p:nvPr/>
        </p:nvSpPr>
        <p:spPr>
          <a:xfrm>
            <a:off x="457200" y="1376599"/>
            <a:ext cx="8229600" cy="558565"/>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sz="2000" dirty="0" smtClean="0"/>
              <a:t>The ability to say or write ideas in other words; measures the reader’s understanding of the main ideas of a text.</a:t>
            </a:r>
          </a:p>
          <a:p>
            <a:pPr algn="ctr"/>
            <a:r>
              <a:rPr lang="en-GB" altLang="en-US" dirty="0" smtClean="0">
                <a:solidFill>
                  <a:srgbClr val="0070C0"/>
                </a:solidFill>
              </a:rPr>
              <a:t> </a:t>
            </a:r>
            <a:endParaRPr lang="en-GB" altLang="en-US" dirty="0" smtClean="0"/>
          </a:p>
        </p:txBody>
      </p:sp>
      <p:sp>
        <p:nvSpPr>
          <p:cNvPr id="3" name="TextBox 2"/>
          <p:cNvSpPr txBox="1"/>
          <p:nvPr/>
        </p:nvSpPr>
        <p:spPr>
          <a:xfrm>
            <a:off x="5486399" y="1627881"/>
            <a:ext cx="2962141" cy="492443"/>
          </a:xfrm>
          <a:prstGeom prst="rect">
            <a:avLst/>
          </a:prstGeom>
          <a:noFill/>
        </p:spPr>
        <p:txBody>
          <a:bodyPr wrap="square" lIns="0" tIns="0" rIns="0" bIns="0" rtlCol="0">
            <a:spAutoFit/>
          </a:bodyPr>
          <a:lstStyle/>
          <a:p>
            <a:r>
              <a:rPr lang="en-GB" altLang="en-US" sz="2000" dirty="0">
                <a:solidFill>
                  <a:srgbClr val="0070C0"/>
                </a:solidFill>
              </a:rPr>
              <a:t>Paraphrasing</a:t>
            </a:r>
            <a:r>
              <a:rPr lang="en-GB" altLang="en-US" sz="2000" dirty="0"/>
              <a:t> </a:t>
            </a:r>
          </a:p>
          <a:p>
            <a:endParaRPr lang="en-GB" sz="1200" dirty="0">
              <a:solidFill>
                <a:schemeClr val="tx2"/>
              </a:solidFill>
            </a:endParaRPr>
          </a:p>
        </p:txBody>
      </p:sp>
      <p:sp>
        <p:nvSpPr>
          <p:cNvPr id="7" name="Content Placeholder 5"/>
          <p:cNvSpPr txBox="1">
            <a:spLocks/>
          </p:cNvSpPr>
          <p:nvPr/>
        </p:nvSpPr>
        <p:spPr>
          <a:xfrm>
            <a:off x="463639" y="2115634"/>
            <a:ext cx="8229600" cy="717885"/>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dirty="0" smtClean="0"/>
              <a:t> </a:t>
            </a:r>
            <a:r>
              <a:rPr lang="en-GB" altLang="en-US" sz="2000" dirty="0" smtClean="0"/>
              <a:t>Making guesses about the meaning of words by looking at the surrounding words or situation.</a:t>
            </a:r>
          </a:p>
          <a:p>
            <a:endParaRPr lang="en-GB" altLang="en-US" dirty="0" smtClean="0"/>
          </a:p>
          <a:p>
            <a:pPr algn="ctr"/>
            <a:r>
              <a:rPr lang="en-GB" altLang="en-US" dirty="0" smtClean="0"/>
              <a:t>  </a:t>
            </a:r>
          </a:p>
        </p:txBody>
      </p:sp>
      <p:sp>
        <p:nvSpPr>
          <p:cNvPr id="4" name="TextBox 3"/>
          <p:cNvSpPr txBox="1"/>
          <p:nvPr/>
        </p:nvSpPr>
        <p:spPr>
          <a:xfrm>
            <a:off x="5473520" y="2341076"/>
            <a:ext cx="2537138" cy="492443"/>
          </a:xfrm>
          <a:prstGeom prst="rect">
            <a:avLst/>
          </a:prstGeom>
          <a:noFill/>
        </p:spPr>
        <p:txBody>
          <a:bodyPr wrap="square" lIns="0" tIns="0" rIns="0" bIns="0" rtlCol="0">
            <a:spAutoFit/>
          </a:bodyPr>
          <a:lstStyle/>
          <a:p>
            <a:r>
              <a:rPr lang="en-GB" altLang="en-US" sz="2000" dirty="0">
                <a:solidFill>
                  <a:srgbClr val="0070C0"/>
                </a:solidFill>
              </a:rPr>
              <a:t>Contextual Guessing</a:t>
            </a:r>
          </a:p>
          <a:p>
            <a:endParaRPr lang="en-GB" sz="1200" dirty="0">
              <a:solidFill>
                <a:schemeClr val="tx2"/>
              </a:solidFill>
            </a:endParaRPr>
          </a:p>
        </p:txBody>
      </p:sp>
      <p:sp>
        <p:nvSpPr>
          <p:cNvPr id="8" name="Rectangle 7"/>
          <p:cNvSpPr/>
          <p:nvPr/>
        </p:nvSpPr>
        <p:spPr>
          <a:xfrm>
            <a:off x="495836" y="2833519"/>
            <a:ext cx="7746643" cy="1538883"/>
          </a:xfrm>
          <a:prstGeom prst="rect">
            <a:avLst/>
          </a:prstGeom>
        </p:spPr>
        <p:txBody>
          <a:bodyPr wrap="square">
            <a:spAutoFit/>
          </a:bodyPr>
          <a:lstStyle/>
          <a:p>
            <a:r>
              <a:rPr lang="en-GB" altLang="en-US" sz="2000" dirty="0">
                <a:solidFill>
                  <a:schemeClr val="bg2"/>
                </a:solidFill>
              </a:rPr>
              <a:t>Note-taking technique designed to help the reader see the overall organization of a text.</a:t>
            </a:r>
          </a:p>
          <a:p>
            <a:endParaRPr lang="en-GB" altLang="en-US" dirty="0"/>
          </a:p>
          <a:p>
            <a:endParaRPr lang="en-GB" altLang="en-US" dirty="0"/>
          </a:p>
          <a:p>
            <a:endParaRPr lang="en-GB" altLang="en-US" dirty="0"/>
          </a:p>
        </p:txBody>
      </p:sp>
      <p:sp>
        <p:nvSpPr>
          <p:cNvPr id="9" name="TextBox 8"/>
          <p:cNvSpPr txBox="1"/>
          <p:nvPr/>
        </p:nvSpPr>
        <p:spPr>
          <a:xfrm>
            <a:off x="5415565" y="3232597"/>
            <a:ext cx="3032975" cy="492443"/>
          </a:xfrm>
          <a:prstGeom prst="rect">
            <a:avLst/>
          </a:prstGeom>
          <a:noFill/>
        </p:spPr>
        <p:txBody>
          <a:bodyPr wrap="square" lIns="0" tIns="0" rIns="0" bIns="0" rtlCol="0">
            <a:spAutoFit/>
          </a:bodyPr>
          <a:lstStyle/>
          <a:p>
            <a:r>
              <a:rPr lang="en-GB" altLang="en-US" sz="2000" dirty="0">
                <a:solidFill>
                  <a:srgbClr val="0070C0"/>
                </a:solidFill>
              </a:rPr>
              <a:t>Outlining</a:t>
            </a:r>
          </a:p>
          <a:p>
            <a:endParaRPr lang="en-GB" sz="1200" dirty="0">
              <a:solidFill>
                <a:schemeClr val="tx2"/>
              </a:solidFill>
            </a:endParaRPr>
          </a:p>
        </p:txBody>
      </p:sp>
      <p:sp>
        <p:nvSpPr>
          <p:cNvPr id="11" name="Content Placeholder 5"/>
          <p:cNvSpPr txBox="1">
            <a:spLocks/>
          </p:cNvSpPr>
          <p:nvPr/>
        </p:nvSpPr>
        <p:spPr>
          <a:xfrm>
            <a:off x="315533" y="3659289"/>
            <a:ext cx="8229600" cy="713113"/>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dirty="0" smtClean="0"/>
              <a:t> </a:t>
            </a:r>
            <a:r>
              <a:rPr lang="en-GB" altLang="en-US" sz="2000" dirty="0" smtClean="0"/>
              <a:t>‘Reading between the lines’: the reader understands what is meant but not stated in a passage.</a:t>
            </a:r>
          </a:p>
          <a:p>
            <a:endParaRPr lang="en-GB" altLang="en-US" dirty="0" smtClean="0"/>
          </a:p>
          <a:p>
            <a:pPr algn="ctr"/>
            <a:r>
              <a:rPr lang="en-GB" altLang="en-US" dirty="0" smtClean="0"/>
              <a:t>  </a:t>
            </a:r>
          </a:p>
          <a:p>
            <a:endParaRPr lang="en-GB" altLang="en-US" dirty="0" smtClean="0"/>
          </a:p>
        </p:txBody>
      </p:sp>
      <p:sp>
        <p:nvSpPr>
          <p:cNvPr id="10" name="TextBox 9"/>
          <p:cNvSpPr txBox="1"/>
          <p:nvPr/>
        </p:nvSpPr>
        <p:spPr>
          <a:xfrm>
            <a:off x="3786388" y="3861956"/>
            <a:ext cx="4024647" cy="307777"/>
          </a:xfrm>
          <a:prstGeom prst="rect">
            <a:avLst/>
          </a:prstGeom>
          <a:noFill/>
        </p:spPr>
        <p:txBody>
          <a:bodyPr wrap="square" lIns="0" tIns="0" rIns="0" bIns="0" rtlCol="0">
            <a:spAutoFit/>
          </a:bodyPr>
          <a:lstStyle/>
          <a:p>
            <a:r>
              <a:rPr lang="en-GB" altLang="en-US" sz="2000" dirty="0">
                <a:solidFill>
                  <a:srgbClr val="0070C0"/>
                </a:solidFill>
              </a:rPr>
              <a:t>Making Inferences</a:t>
            </a:r>
            <a:endParaRPr lang="en-GB" sz="2000" dirty="0">
              <a:solidFill>
                <a:schemeClr val="tx2"/>
              </a:solidFill>
            </a:endParaRPr>
          </a:p>
        </p:txBody>
      </p:sp>
      <p:sp>
        <p:nvSpPr>
          <p:cNvPr id="13" name="Content Placeholder 5"/>
          <p:cNvSpPr txBox="1">
            <a:spLocks/>
          </p:cNvSpPr>
          <p:nvPr/>
        </p:nvSpPr>
        <p:spPr>
          <a:xfrm>
            <a:off x="457200" y="4372402"/>
            <a:ext cx="8229600" cy="779147"/>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sz="2000" dirty="0" smtClean="0"/>
              <a:t>Reading carefully for complete, detailed comprehension, (e.g. main ideas, details, vocabulary).</a:t>
            </a:r>
          </a:p>
          <a:p>
            <a:endParaRPr lang="en-GB" altLang="en-US" sz="2000" dirty="0" smtClean="0"/>
          </a:p>
          <a:p>
            <a:endParaRPr lang="en-GB" altLang="en-US" sz="2000" dirty="0" smtClean="0"/>
          </a:p>
          <a:p>
            <a:endParaRPr lang="en-GB" altLang="en-US" dirty="0" smtClean="0"/>
          </a:p>
          <a:p>
            <a:endParaRPr lang="en-GB" altLang="en-US" dirty="0" smtClean="0"/>
          </a:p>
          <a:p>
            <a:endParaRPr lang="en-GB" altLang="en-US" dirty="0" smtClean="0"/>
          </a:p>
          <a:p>
            <a:endParaRPr lang="en-GB" altLang="en-US" dirty="0" smtClean="0"/>
          </a:p>
        </p:txBody>
      </p:sp>
      <p:sp>
        <p:nvSpPr>
          <p:cNvPr id="12" name="TextBox 11"/>
          <p:cNvSpPr txBox="1"/>
          <p:nvPr/>
        </p:nvSpPr>
        <p:spPr>
          <a:xfrm>
            <a:off x="4572000" y="4636394"/>
            <a:ext cx="2794716" cy="615553"/>
          </a:xfrm>
          <a:prstGeom prst="rect">
            <a:avLst/>
          </a:prstGeom>
          <a:noFill/>
        </p:spPr>
        <p:txBody>
          <a:bodyPr wrap="square" lIns="0" tIns="0" rIns="0" bIns="0" rtlCol="0">
            <a:spAutoFit/>
          </a:bodyPr>
          <a:lstStyle/>
          <a:p>
            <a:r>
              <a:rPr lang="en-GB" altLang="en-US" sz="2000" dirty="0">
                <a:solidFill>
                  <a:srgbClr val="0070C0"/>
                </a:solidFill>
              </a:rPr>
              <a:t>Intensive Reading</a:t>
            </a:r>
          </a:p>
          <a:p>
            <a:endParaRPr lang="en-GB" sz="2000" dirty="0">
              <a:solidFill>
                <a:schemeClr val="tx2"/>
              </a:solidFill>
            </a:endParaRPr>
          </a:p>
        </p:txBody>
      </p:sp>
      <p:sp>
        <p:nvSpPr>
          <p:cNvPr id="15" name="Content Placeholder 6"/>
          <p:cNvSpPr txBox="1">
            <a:spLocks/>
          </p:cNvSpPr>
          <p:nvPr/>
        </p:nvSpPr>
        <p:spPr>
          <a:xfrm>
            <a:off x="463639" y="5151549"/>
            <a:ext cx="8229600" cy="648717"/>
          </a:xfrm>
          <a:prstGeom prst="rect">
            <a:avLst/>
          </a:prstGeom>
        </p:spPr>
        <p:txBody>
          <a:bodyPr vert="horz" lIns="0" tIns="0" rIns="0" bIns="0" rtlCol="0">
            <a:noAutofit/>
          </a:bodyPr>
          <a:lstStyle>
            <a:lvl1pPr marL="0" indent="0" algn="l" defTabSz="914400" rtl="0" eaLnBrk="1" latinLnBrk="0" hangingPunct="1">
              <a:lnSpc>
                <a:spcPts val="1900"/>
              </a:lnSpc>
              <a:spcBef>
                <a:spcPts val="0"/>
              </a:spcBef>
              <a:spcAft>
                <a:spcPts val="0"/>
              </a:spcAft>
              <a:buFont typeface="Arial" pitchFamily="34" charset="0"/>
              <a:buNone/>
              <a:defRPr sz="1600" b="0" i="0" kern="1200">
                <a:solidFill>
                  <a:schemeClr val="bg2"/>
                </a:solidFill>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Char char="•"/>
              <a:defRPr sz="1600" b="0"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Char char="‒"/>
              <a:defRPr sz="1600" b="0"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200"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dirty="0" smtClean="0"/>
              <a:t> </a:t>
            </a:r>
            <a:r>
              <a:rPr lang="en-GB" altLang="en-US" sz="2000" dirty="0" smtClean="0"/>
              <a:t>Also known as ‘jigsaw reading’: the reader re-orders the mixed up pieces of a text t show how he understands how a text fits together.</a:t>
            </a:r>
          </a:p>
          <a:p>
            <a:endParaRPr lang="en-GB" altLang="en-US" sz="2000" dirty="0" smtClean="0"/>
          </a:p>
          <a:p>
            <a:pPr algn="ctr"/>
            <a:endParaRPr lang="en-GB" altLang="en-US" dirty="0" smtClean="0"/>
          </a:p>
          <a:p>
            <a:pPr algn="ctr"/>
            <a:r>
              <a:rPr lang="en-GB" altLang="en-US" dirty="0" smtClean="0"/>
              <a:t> </a:t>
            </a:r>
            <a:endParaRPr lang="en-GB" altLang="en-US" dirty="0" smtClean="0">
              <a:solidFill>
                <a:srgbClr val="0070C0"/>
              </a:solidFill>
            </a:endParaRPr>
          </a:p>
          <a:p>
            <a:pPr algn="ctr"/>
            <a:endParaRPr lang="en-GB" altLang="en-US" dirty="0" smtClean="0"/>
          </a:p>
          <a:p>
            <a:endParaRPr lang="en-GB" altLang="en-US" dirty="0" smtClean="0"/>
          </a:p>
        </p:txBody>
      </p:sp>
      <p:sp>
        <p:nvSpPr>
          <p:cNvPr id="14" name="TextBox 13"/>
          <p:cNvSpPr txBox="1"/>
          <p:nvPr/>
        </p:nvSpPr>
        <p:spPr>
          <a:xfrm>
            <a:off x="5183743" y="5800266"/>
            <a:ext cx="2627292" cy="307777"/>
          </a:xfrm>
          <a:prstGeom prst="rect">
            <a:avLst/>
          </a:prstGeom>
          <a:noFill/>
        </p:spPr>
        <p:txBody>
          <a:bodyPr wrap="square" lIns="0" tIns="0" rIns="0" bIns="0" rtlCol="0">
            <a:spAutoFit/>
          </a:bodyPr>
          <a:lstStyle/>
          <a:p>
            <a:r>
              <a:rPr lang="en-GB" altLang="en-US" sz="2000" dirty="0">
                <a:solidFill>
                  <a:srgbClr val="0070C0"/>
                </a:solidFill>
              </a:rPr>
              <a:t>Scrambled Stories</a:t>
            </a:r>
            <a:endParaRPr lang="en-GB" sz="2000" dirty="0">
              <a:solidFill>
                <a:schemeClr val="tx2"/>
              </a:solidFill>
            </a:endParaRPr>
          </a:p>
        </p:txBody>
      </p:sp>
    </p:spTree>
    <p:extLst>
      <p:ext uri="{BB962C8B-B14F-4D97-AF65-F5344CB8AC3E}">
        <p14:creationId xmlns:p14="http://schemas.microsoft.com/office/powerpoint/2010/main" val="63621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blinds(horizontal)">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blinds(horizontal)">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1">
                                            <p:txEl>
                                              <p:pRg st="2" end="2"/>
                                            </p:txEl>
                                          </p:spTgt>
                                        </p:tgtEl>
                                        <p:attrNameLst>
                                          <p:attrName>style.visibility</p:attrName>
                                        </p:attrNameLst>
                                      </p:cBhvr>
                                      <p:to>
                                        <p:strVal val="visible"/>
                                      </p:to>
                                    </p:set>
                                    <p:animEffect transition="in" filter="blinds(horizontal)">
                                      <p:cBhvr>
                                        <p:cTn id="22" dur="500"/>
                                        <p:tgtEl>
                                          <p:spTgt spid="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blinds(horizontal)">
                                      <p:cBhvr>
                                        <p:cTn id="27" dur="500"/>
                                        <p:tgtEl>
                                          <p:spTgt spid="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4"/>
                                        </p:tgtEl>
                                        <p:attrNameLst>
                                          <p:attrName>style.visibility</p:attrName>
                                        </p:attrNameLst>
                                      </p:cBhvr>
                                      <p:to>
                                        <p:strVal val="visible"/>
                                      </p:to>
                                    </p:set>
                                    <p:anim calcmode="lin" valueType="num">
                                      <p:cBhvr>
                                        <p:cTn id="46" dur="500" fill="hold"/>
                                        <p:tgtEl>
                                          <p:spTgt spid="4"/>
                                        </p:tgtEl>
                                        <p:attrNameLst>
                                          <p:attrName>ppt_w</p:attrName>
                                        </p:attrNameLst>
                                      </p:cBhvr>
                                      <p:tavLst>
                                        <p:tav tm="0">
                                          <p:val>
                                            <p:fltVal val="0"/>
                                          </p:val>
                                        </p:tav>
                                        <p:tav tm="100000">
                                          <p:val>
                                            <p:strVal val="#ppt_w"/>
                                          </p:val>
                                        </p:tav>
                                      </p:tavLst>
                                    </p:anim>
                                    <p:anim calcmode="lin" valueType="num">
                                      <p:cBhvr>
                                        <p:cTn id="47" dur="500" fill="hold"/>
                                        <p:tgtEl>
                                          <p:spTgt spid="4"/>
                                        </p:tgtEl>
                                        <p:attrNameLst>
                                          <p:attrName>ppt_h</p:attrName>
                                        </p:attrNameLst>
                                      </p:cBhvr>
                                      <p:tavLst>
                                        <p:tav tm="0">
                                          <p:val>
                                            <p:fltVal val="0"/>
                                          </p:val>
                                        </p:tav>
                                        <p:tav tm="100000">
                                          <p:val>
                                            <p:strVal val="#ppt_h"/>
                                          </p:val>
                                        </p:tav>
                                      </p:tavLst>
                                    </p:anim>
                                    <p:animEffect transition="in" filter="fade">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0"/>
                                        </p:tgtEl>
                                        <p:attrNameLst>
                                          <p:attrName>style.visibility</p:attrName>
                                        </p:attrNameLst>
                                      </p:cBhvr>
                                      <p:to>
                                        <p:strVal val="visible"/>
                                      </p:to>
                                    </p:set>
                                    <p:anim calcmode="lin" valueType="num">
                                      <p:cBhvr>
                                        <p:cTn id="60" dur="500" fill="hold"/>
                                        <p:tgtEl>
                                          <p:spTgt spid="10"/>
                                        </p:tgtEl>
                                        <p:attrNameLst>
                                          <p:attrName>ppt_w</p:attrName>
                                        </p:attrNameLst>
                                      </p:cBhvr>
                                      <p:tavLst>
                                        <p:tav tm="0">
                                          <p:val>
                                            <p:fltVal val="0"/>
                                          </p:val>
                                        </p:tav>
                                        <p:tav tm="100000">
                                          <p:val>
                                            <p:strVal val="#ppt_w"/>
                                          </p:val>
                                        </p:tav>
                                      </p:tavLst>
                                    </p:anim>
                                    <p:anim calcmode="lin" valueType="num">
                                      <p:cBhvr>
                                        <p:cTn id="61" dur="500" fill="hold"/>
                                        <p:tgtEl>
                                          <p:spTgt spid="10"/>
                                        </p:tgtEl>
                                        <p:attrNameLst>
                                          <p:attrName>ppt_h</p:attrName>
                                        </p:attrNameLst>
                                      </p:cBhvr>
                                      <p:tavLst>
                                        <p:tav tm="0">
                                          <p:val>
                                            <p:fltVal val="0"/>
                                          </p:val>
                                        </p:tav>
                                        <p:tav tm="100000">
                                          <p:val>
                                            <p:strVal val="#ppt_h"/>
                                          </p:val>
                                        </p:tav>
                                      </p:tavLst>
                                    </p:anim>
                                    <p:animEffect transition="in" filter="fade">
                                      <p:cBhvr>
                                        <p:cTn id="62" dur="500"/>
                                        <p:tgtEl>
                                          <p:spTgt spid="1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2"/>
                                        </p:tgtEl>
                                        <p:attrNameLst>
                                          <p:attrName>style.visibility</p:attrName>
                                        </p:attrNameLst>
                                      </p:cBhvr>
                                      <p:to>
                                        <p:strVal val="visible"/>
                                      </p:to>
                                    </p:set>
                                    <p:anim calcmode="lin" valueType="num">
                                      <p:cBhvr>
                                        <p:cTn id="67" dur="500" fill="hold"/>
                                        <p:tgtEl>
                                          <p:spTgt spid="12"/>
                                        </p:tgtEl>
                                        <p:attrNameLst>
                                          <p:attrName>ppt_w</p:attrName>
                                        </p:attrNameLst>
                                      </p:cBhvr>
                                      <p:tavLst>
                                        <p:tav tm="0">
                                          <p:val>
                                            <p:fltVal val="0"/>
                                          </p:val>
                                        </p:tav>
                                        <p:tav tm="100000">
                                          <p:val>
                                            <p:strVal val="#ppt_w"/>
                                          </p:val>
                                        </p:tav>
                                      </p:tavLst>
                                    </p:anim>
                                    <p:anim calcmode="lin" valueType="num">
                                      <p:cBhvr>
                                        <p:cTn id="68" dur="500" fill="hold"/>
                                        <p:tgtEl>
                                          <p:spTgt spid="12"/>
                                        </p:tgtEl>
                                        <p:attrNameLst>
                                          <p:attrName>ppt_h</p:attrName>
                                        </p:attrNameLst>
                                      </p:cBhvr>
                                      <p:tavLst>
                                        <p:tav tm="0">
                                          <p:val>
                                            <p:fltVal val="0"/>
                                          </p:val>
                                        </p:tav>
                                        <p:tav tm="100000">
                                          <p:val>
                                            <p:strVal val="#ppt_h"/>
                                          </p:val>
                                        </p:tav>
                                      </p:tavLst>
                                    </p:anim>
                                    <p:animEffect transition="in" filter="fade">
                                      <p:cBhvr>
                                        <p:cTn id="69" dur="500"/>
                                        <p:tgtEl>
                                          <p:spTgt spid="1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500" fill="hold"/>
                                        <p:tgtEl>
                                          <p:spTgt spid="14"/>
                                        </p:tgtEl>
                                        <p:attrNameLst>
                                          <p:attrName>ppt_w</p:attrName>
                                        </p:attrNameLst>
                                      </p:cBhvr>
                                      <p:tavLst>
                                        <p:tav tm="0">
                                          <p:val>
                                            <p:fltVal val="0"/>
                                          </p:val>
                                        </p:tav>
                                        <p:tav tm="100000">
                                          <p:val>
                                            <p:strVal val="#ppt_w"/>
                                          </p:val>
                                        </p:tav>
                                      </p:tavLst>
                                    </p:anim>
                                    <p:anim calcmode="lin" valueType="num">
                                      <p:cBhvr>
                                        <p:cTn id="75" dur="500" fill="hold"/>
                                        <p:tgtEl>
                                          <p:spTgt spid="14"/>
                                        </p:tgtEl>
                                        <p:attrNameLst>
                                          <p:attrName>ppt_h</p:attrName>
                                        </p:attrNameLst>
                                      </p:cBhvr>
                                      <p:tavLst>
                                        <p:tav tm="0">
                                          <p:val>
                                            <p:fltVal val="0"/>
                                          </p:val>
                                        </p:tav>
                                        <p:tav tm="100000">
                                          <p:val>
                                            <p:strVal val="#ppt_h"/>
                                          </p:val>
                                        </p:tav>
                                      </p:tavLst>
                                    </p:anim>
                                    <p:animEffect transition="in" filter="fade">
                                      <p:cBhvr>
                                        <p:cTn id="7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p:bldP spid="10"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normAutofit/>
          </a:bodyPr>
          <a:lstStyle/>
          <a:p>
            <a:pPr algn="ct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READING ACTIVITIES</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3" name="Content Placeholder 2"/>
          <p:cNvSpPr>
            <a:spLocks noGrp="1"/>
          </p:cNvSpPr>
          <p:nvPr>
            <p:ph idx="4294967295"/>
          </p:nvPr>
        </p:nvSpPr>
        <p:spPr>
          <a:xfrm>
            <a:off x="457200" y="1935163"/>
            <a:ext cx="8229600" cy="3989119"/>
          </a:xfrm>
          <a:prstGeom prst="rect">
            <a:avLst/>
          </a:prstGeom>
        </p:spPr>
        <p:txBody>
          <a:bodyPr>
            <a:normAutofit/>
          </a:bodyPr>
          <a:lstStyle/>
          <a:p>
            <a:pPr marL="274320" indent="-274320" fontAlgn="auto">
              <a:spcAft>
                <a:spcPts val="0"/>
              </a:spcAft>
              <a:buClr>
                <a:schemeClr val="accent3"/>
              </a:buClr>
              <a:buFont typeface="Wingdings 2"/>
              <a:buNone/>
              <a:defRPr/>
            </a:pPr>
            <a:r>
              <a:rPr lang="en-GB" sz="2000" dirty="0" smtClean="0"/>
              <a:t>Most reading activities can be divided into either:</a:t>
            </a:r>
          </a:p>
          <a:p>
            <a:pPr marL="274320" indent="-274320" fontAlgn="auto">
              <a:spcAft>
                <a:spcPts val="0"/>
              </a:spcAft>
              <a:buClr>
                <a:schemeClr val="accent3"/>
              </a:buClr>
              <a:buFont typeface="Wingdings 2"/>
              <a:buNone/>
              <a:defRPr/>
            </a:pPr>
            <a:endParaRPr lang="en-GB" sz="2000" dirty="0" smtClean="0"/>
          </a:p>
          <a:p>
            <a:pPr marL="274320" indent="-274320" fontAlgn="auto">
              <a:spcAft>
                <a:spcPts val="0"/>
              </a:spcAft>
              <a:buClr>
                <a:schemeClr val="accent3"/>
              </a:buClr>
              <a:buFont typeface="Wingdings 2"/>
              <a:buChar char=""/>
              <a:defRPr/>
            </a:pPr>
            <a:r>
              <a:rPr lang="en-GB" sz="2000" dirty="0" smtClean="0"/>
              <a:t>Before you read activities (or Pre-Reading) – designed to introduce the topic, provide any background information and generally help motivate the learners to read the text.</a:t>
            </a:r>
          </a:p>
          <a:p>
            <a:pPr marL="274320" indent="-274320" fontAlgn="auto">
              <a:spcAft>
                <a:spcPts val="0"/>
              </a:spcAft>
              <a:buClr>
                <a:schemeClr val="accent3"/>
              </a:buClr>
              <a:buFont typeface="Wingdings 2"/>
              <a:buChar char=""/>
              <a:defRPr/>
            </a:pPr>
            <a:endParaRPr lang="en-GB" sz="2000" dirty="0" smtClean="0"/>
          </a:p>
          <a:p>
            <a:pPr marL="274320" indent="-274320" fontAlgn="auto">
              <a:spcAft>
                <a:spcPts val="0"/>
              </a:spcAft>
              <a:buClr>
                <a:schemeClr val="accent3"/>
              </a:buClr>
              <a:buFont typeface="Wingdings 2"/>
              <a:buChar char=""/>
              <a:defRPr/>
            </a:pPr>
            <a:r>
              <a:rPr lang="en-GB" sz="2000" dirty="0" smtClean="0"/>
              <a:t>While reading activities are mainly concerned with comprehension of the text (not testing it but confirming comprehension of the story so far). They can also be used to encourage students to examine their emotional reaction to the story, characters or ideas contained in the text.</a:t>
            </a:r>
          </a:p>
          <a:p>
            <a:pPr marL="274320" indent="-274320" fontAlgn="auto">
              <a:spcAft>
                <a:spcPts val="0"/>
              </a:spcAft>
              <a:buClr>
                <a:schemeClr val="accent3"/>
              </a:buClr>
              <a:buFont typeface="Wingdings 2"/>
              <a:buChar char=""/>
              <a:defRPr/>
            </a:pPr>
            <a:endParaRPr lang="en-GB" sz="2000" dirty="0" smtClean="0"/>
          </a:p>
          <a:p>
            <a:pPr marL="274320" indent="-274320" fontAlgn="auto">
              <a:spcAft>
                <a:spcPts val="0"/>
              </a:spcAft>
              <a:buClr>
                <a:schemeClr val="accent3"/>
              </a:buClr>
              <a:buFont typeface="Wingdings 2"/>
              <a:buChar char=""/>
              <a:defRPr/>
            </a:pPr>
            <a:r>
              <a:rPr lang="en-GB" sz="2000" dirty="0" smtClean="0"/>
              <a:t>After reading (or Post-Reading) activities – are used to extend the students’ understanding of the story. These are generally information transfer tasks that activate other skills.</a:t>
            </a:r>
            <a:endParaRPr lang="en-GB" sz="2000" dirty="0"/>
          </a:p>
        </p:txBody>
      </p:sp>
      <p:pic>
        <p:nvPicPr>
          <p:cNvPr id="11266" name="Picture 2" descr="https://tse1.mm.bing.net/th?&amp;id=OIP.Ma63b07ddc2042a1cdab194abc90d289dH0&amp;w=300&amp;h=237&amp;c=0&amp;pid=1.9&amp;rs=0&amp;p=0&amp;r=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3682" y="0"/>
            <a:ext cx="2005190" cy="158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0307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blinds(horizontal)">
                                      <p:cBhvr>
                                        <p:cTn id="7" dur="500"/>
                                        <p:tgtEl>
                                          <p:spTgt spid="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blinds(horizontal)">
                                      <p:cBhvr>
                                        <p:cTn id="12" dur="500"/>
                                        <p:tgtEl>
                                          <p:spTgt spid="3">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blinds(horizontal)">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47730"/>
            <a:ext cx="8229600" cy="5976870"/>
          </a:xfrm>
          <a:prstGeom prst="rect">
            <a:avLst/>
          </a:prstGeom>
          <a:ln>
            <a:solidFill>
              <a:srgbClr val="FFC000"/>
            </a:solidFill>
          </a:ln>
        </p:spPr>
        <p:txBody>
          <a:bodyPr>
            <a:normAutofit/>
          </a:bodyPr>
          <a:lstStyle/>
          <a:p>
            <a:pPr fontAlgn="auto">
              <a:spcAft>
                <a:spcPts val="0"/>
              </a:spcAft>
              <a:buClr>
                <a:schemeClr val="accent3"/>
              </a:buClr>
              <a:defRPr/>
            </a:pPr>
            <a:r>
              <a:rPr lang="en-GB" sz="2000" dirty="0" smtClean="0">
                <a:latin typeface="Bookman Old Style" pitchFamily="18" charset="0"/>
              </a:rPr>
              <a:t>Sally first tried setting loose a team of </a:t>
            </a:r>
            <a:r>
              <a:rPr lang="en-GB" sz="2000" dirty="0" smtClean="0">
                <a:effectLst>
                  <a:glow rad="228600">
                    <a:schemeClr val="accent1">
                      <a:satMod val="175000"/>
                      <a:alpha val="40000"/>
                    </a:schemeClr>
                  </a:glow>
                </a:effectLst>
                <a:latin typeface="Bookman Old Style" pitchFamily="18" charset="0"/>
              </a:rPr>
              <a:t>gophers</a:t>
            </a:r>
            <a:r>
              <a:rPr lang="en-GB" sz="2000" dirty="0" smtClean="0">
                <a:latin typeface="Bookman Old Style" pitchFamily="18" charset="0"/>
              </a:rPr>
              <a:t>. The plan</a:t>
            </a:r>
          </a:p>
          <a:p>
            <a:pPr fontAlgn="auto">
              <a:spcAft>
                <a:spcPts val="0"/>
              </a:spcAft>
              <a:buClr>
                <a:schemeClr val="accent3"/>
              </a:buClr>
              <a:defRPr/>
            </a:pPr>
            <a:r>
              <a:rPr lang="en-GB" sz="2000" dirty="0" smtClean="0">
                <a:latin typeface="Bookman Old Style" pitchFamily="18" charset="0"/>
              </a:rPr>
              <a:t> </a:t>
            </a:r>
          </a:p>
          <a:p>
            <a:pPr fontAlgn="auto">
              <a:spcAft>
                <a:spcPts val="0"/>
              </a:spcAft>
              <a:buClr>
                <a:schemeClr val="accent3"/>
              </a:buClr>
              <a:defRPr/>
            </a:pPr>
            <a:r>
              <a:rPr lang="en-GB" sz="2000" dirty="0" smtClean="0">
                <a:latin typeface="Bookman Old Style" pitchFamily="18" charset="0"/>
              </a:rPr>
              <a:t>backfired when a dog chased them away. She then entertained a </a:t>
            </a:r>
          </a:p>
          <a:p>
            <a:pPr fontAlgn="auto">
              <a:spcAft>
                <a:spcPts val="0"/>
              </a:spcAft>
              <a:buClr>
                <a:schemeClr val="accent3"/>
              </a:buClr>
              <a:defRPr/>
            </a:pPr>
            <a:endParaRPr lang="en-GB" sz="2000" dirty="0">
              <a:latin typeface="Bookman Old Style" pitchFamily="18" charset="0"/>
            </a:endParaRPr>
          </a:p>
          <a:p>
            <a:pPr fontAlgn="auto">
              <a:spcAft>
                <a:spcPts val="0"/>
              </a:spcAft>
              <a:buClr>
                <a:schemeClr val="accent3"/>
              </a:buClr>
              <a:defRPr/>
            </a:pPr>
            <a:r>
              <a:rPr lang="en-GB" sz="2000" dirty="0" smtClean="0">
                <a:latin typeface="Bookman Old Style" pitchFamily="18" charset="0"/>
              </a:rPr>
              <a:t>group of teenagers, and was delighted when they brought their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motorcycles. Unfortunately, she failed to find a </a:t>
            </a:r>
            <a:r>
              <a:rPr lang="en-GB" sz="2000" dirty="0" smtClean="0">
                <a:effectLst>
                  <a:glow rad="228600">
                    <a:schemeClr val="accent1">
                      <a:satMod val="175000"/>
                      <a:alpha val="40000"/>
                    </a:schemeClr>
                  </a:glow>
                </a:effectLst>
                <a:latin typeface="Bookman Old Style" pitchFamily="18" charset="0"/>
              </a:rPr>
              <a:t>Peeping Tom </a:t>
            </a:r>
          </a:p>
          <a:p>
            <a:pPr fontAlgn="auto">
              <a:spcAft>
                <a:spcPts val="0"/>
              </a:spcAft>
              <a:buClr>
                <a:schemeClr val="accent3"/>
              </a:buClr>
              <a:defRPr/>
            </a:pPr>
            <a:endParaRPr lang="en-GB" sz="2000" dirty="0" smtClean="0">
              <a:effectLst>
                <a:glow rad="228600">
                  <a:schemeClr val="accent1">
                    <a:satMod val="175000"/>
                    <a:alpha val="40000"/>
                  </a:schemeClr>
                </a:glow>
              </a:effectLst>
              <a:latin typeface="Bookman Old Style" pitchFamily="18" charset="0"/>
            </a:endParaRPr>
          </a:p>
          <a:p>
            <a:pPr fontAlgn="auto">
              <a:spcAft>
                <a:spcPts val="0"/>
              </a:spcAft>
              <a:buClr>
                <a:schemeClr val="accent3"/>
              </a:buClr>
              <a:defRPr/>
            </a:pPr>
            <a:r>
              <a:rPr lang="en-GB" sz="2000" dirty="0" smtClean="0">
                <a:latin typeface="Bookman Old Style" pitchFamily="18" charset="0"/>
              </a:rPr>
              <a:t>listed in the Yellow pages. Furthermore, her stereo system was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not loud enough. The </a:t>
            </a:r>
            <a:r>
              <a:rPr lang="en-GB" sz="2000" dirty="0" smtClean="0">
                <a:effectLst>
                  <a:glow rad="228600">
                    <a:schemeClr val="accent1">
                      <a:satMod val="175000"/>
                      <a:alpha val="40000"/>
                    </a:schemeClr>
                  </a:glow>
                </a:effectLst>
                <a:latin typeface="Bookman Old Style" pitchFamily="18" charset="0"/>
              </a:rPr>
              <a:t>crab grass </a:t>
            </a:r>
            <a:r>
              <a:rPr lang="en-GB" sz="2000" dirty="0" smtClean="0">
                <a:latin typeface="Bookman Old Style" pitchFamily="18" charset="0"/>
              </a:rPr>
              <a:t>might have worked but she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didn’t have a fan that was sufficiently powerful. The obscene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phone calls gave her hope until the number was changed. She</a:t>
            </a:r>
          </a:p>
          <a:p>
            <a:pPr fontAlgn="auto">
              <a:spcAft>
                <a:spcPts val="0"/>
              </a:spcAft>
              <a:buClr>
                <a:schemeClr val="accent3"/>
              </a:buClr>
              <a:defRPr/>
            </a:pPr>
            <a:r>
              <a:rPr lang="en-GB" sz="2000" dirty="0" smtClean="0">
                <a:latin typeface="Bookman Old Style" pitchFamily="18" charset="0"/>
              </a:rPr>
              <a:t> </a:t>
            </a:r>
          </a:p>
          <a:p>
            <a:pPr fontAlgn="auto">
              <a:spcAft>
                <a:spcPts val="0"/>
              </a:spcAft>
              <a:buClr>
                <a:schemeClr val="accent3"/>
              </a:buClr>
              <a:defRPr/>
            </a:pPr>
            <a:r>
              <a:rPr lang="en-GB" sz="2000" dirty="0" smtClean="0">
                <a:latin typeface="Bookman Old Style" pitchFamily="18" charset="0"/>
              </a:rPr>
              <a:t>thought about calling a door-to-door salesman but decided to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hang up a clothesline instead. It was the installation of blinking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neon lights across the street that did the trick. She eventually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framed the ad from the classified section.</a:t>
            </a:r>
          </a:p>
          <a:p>
            <a:pPr marL="274320" indent="-274320" algn="r" fontAlgn="auto">
              <a:spcAft>
                <a:spcPts val="0"/>
              </a:spcAft>
              <a:buClr>
                <a:schemeClr val="accent3"/>
              </a:buClr>
              <a:buFont typeface="Wingdings 2"/>
              <a:buNone/>
              <a:defRPr/>
            </a:pPr>
            <a:r>
              <a:rPr lang="en-GB" sz="1300" dirty="0" smtClean="0">
                <a:latin typeface="Bookman Old Style" pitchFamily="18" charset="0"/>
              </a:rPr>
              <a:t>Taken from ‘Reading in a foreign language’ (Alderson &amp; </a:t>
            </a:r>
            <a:r>
              <a:rPr lang="en-GB" sz="1300" dirty="0" err="1" smtClean="0">
                <a:latin typeface="Bookman Old Style" pitchFamily="18" charset="0"/>
              </a:rPr>
              <a:t>Urquhart</a:t>
            </a:r>
            <a:r>
              <a:rPr lang="en-GB" sz="1300" dirty="0" smtClean="0">
                <a:latin typeface="Bookman Old Style" pitchFamily="18" charset="0"/>
              </a:rPr>
              <a:t>) Longman 1984</a:t>
            </a:r>
          </a:p>
          <a:p>
            <a:pPr marL="274320" indent="-274320" fontAlgn="auto">
              <a:spcAft>
                <a:spcPts val="0"/>
              </a:spcAft>
              <a:buClr>
                <a:schemeClr val="accent3"/>
              </a:buClr>
              <a:buFont typeface="Wingdings 2"/>
              <a:buChar char=""/>
              <a:defRPr/>
            </a:pPr>
            <a:endParaRPr lang="en-GB" dirty="0"/>
          </a:p>
        </p:txBody>
      </p:sp>
    </p:spTree>
    <p:extLst>
      <p:ext uri="{BB962C8B-B14F-4D97-AF65-F5344CB8AC3E}">
        <p14:creationId xmlns:p14="http://schemas.microsoft.com/office/powerpoint/2010/main" val="2748973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pPr fontAlgn="auto">
              <a:spcAft>
                <a:spcPts val="0"/>
              </a:spcAft>
              <a:defRPr/>
            </a:pPr>
            <a:r>
              <a:rPr lang="en-GB" b="1" dirty="0" smtClean="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rPr>
              <a:t>Unknown Words</a:t>
            </a:r>
            <a:endParaRPr lang="en-GB" b="1" dirty="0">
              <a:ln w="12700">
                <a:solidFill>
                  <a:schemeClr val="tx2">
                    <a:satMod val="155000"/>
                  </a:schemeClr>
                </a:solidFill>
                <a:prstDash val="solid"/>
              </a:ln>
              <a:solidFill>
                <a:schemeClr val="bg2">
                  <a:tint val="85000"/>
                  <a:satMod val="155000"/>
                </a:schemeClr>
              </a:solidFill>
              <a:effectLst>
                <a:glow rad="228600">
                  <a:schemeClr val="accent1">
                    <a:satMod val="175000"/>
                    <a:alpha val="40000"/>
                  </a:schemeClr>
                </a:glow>
                <a:outerShdw blurRad="41275" dist="20320" dir="1800000" algn="tl" rotWithShape="0">
                  <a:srgbClr val="000000">
                    <a:alpha val="40000"/>
                  </a:srgbClr>
                </a:outerShdw>
              </a:effectLst>
            </a:endParaRPr>
          </a:p>
        </p:txBody>
      </p:sp>
      <p:sp>
        <p:nvSpPr>
          <p:cNvPr id="21508" name="Text Placeholder 10"/>
          <p:cNvSpPr>
            <a:spLocks noGrp="1"/>
          </p:cNvSpPr>
          <p:nvPr>
            <p:ph type="body" idx="1"/>
          </p:nvPr>
        </p:nvSpPr>
        <p:spPr>
          <a:xfrm>
            <a:off x="357188" y="1857375"/>
            <a:ext cx="4040187" cy="658813"/>
          </a:xfrm>
        </p:spPr>
        <p:txBody>
          <a:bodyPr/>
          <a:lstStyle/>
          <a:p>
            <a:r>
              <a:rPr lang="en-GB" altLang="en-US" smtClean="0"/>
              <a:t>Gopher – </a:t>
            </a:r>
            <a:r>
              <a:rPr lang="en-GB" altLang="en-US" sz="1000" smtClean="0"/>
              <a:t>from http:acwm.co.la.ca.us/scripts/gophers.htm</a:t>
            </a:r>
          </a:p>
        </p:txBody>
      </p:sp>
      <p:sp>
        <p:nvSpPr>
          <p:cNvPr id="21509" name="Text Placeholder 11"/>
          <p:cNvSpPr>
            <a:spLocks noGrp="1"/>
          </p:cNvSpPr>
          <p:nvPr>
            <p:ph type="body" sz="half" idx="3"/>
          </p:nvPr>
        </p:nvSpPr>
        <p:spPr>
          <a:xfrm>
            <a:off x="4838208" y="121902"/>
            <a:ext cx="4041775" cy="654050"/>
          </a:xfrm>
        </p:spPr>
        <p:txBody>
          <a:bodyPr/>
          <a:lstStyle/>
          <a:p>
            <a:r>
              <a:rPr lang="en-GB" altLang="en-US" dirty="0" smtClean="0"/>
              <a:t>Crabgrass </a:t>
            </a:r>
            <a:r>
              <a:rPr lang="en-GB" altLang="en-US" sz="1100" dirty="0" smtClean="0"/>
              <a:t>– from lawncare.com</a:t>
            </a:r>
          </a:p>
        </p:txBody>
      </p:sp>
      <p:pic>
        <p:nvPicPr>
          <p:cNvPr id="21510" name="Content Placeholder 7" descr="po_gopher.gif"/>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57200" y="3246438"/>
            <a:ext cx="4040188" cy="2382837"/>
          </a:xfrm>
        </p:spPr>
      </p:pic>
      <p:pic>
        <p:nvPicPr>
          <p:cNvPr id="21511" name="Content Placeholder 8" descr="crabgrass_large_march04.jpg"/>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a:fillRect/>
          </a:stretch>
        </p:blipFill>
        <p:spPr>
          <a:xfrm>
            <a:off x="5738231" y="741944"/>
            <a:ext cx="2320925" cy="1785937"/>
          </a:xfrm>
        </p:spPr>
      </p:pic>
      <p:pic>
        <p:nvPicPr>
          <p:cNvPr id="9218" name="Picture 2" descr="https://tse1.mm.bing.net/th?&amp;id=OIP.Mc3603e643a9c462c70dd615c5f8bf74bo0&amp;w=225&amp;h=300&amp;c=0&amp;pid=1.9&amp;rs=0&amp;p=0&amp;r=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343" y="4103531"/>
            <a:ext cx="2143125" cy="28575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1"/>
          <p:cNvSpPr txBox="1">
            <a:spLocks/>
          </p:cNvSpPr>
          <p:nvPr/>
        </p:nvSpPr>
        <p:spPr>
          <a:xfrm>
            <a:off x="6369048" y="3449481"/>
            <a:ext cx="2311713" cy="654050"/>
          </a:xfrm>
          <a:prstGeom prst="rect">
            <a:avLst/>
          </a:prstGeom>
        </p:spPr>
        <p:txBody>
          <a:bodyPr vert="horz" lIns="45720" tIns="0" rIns="45720" bIns="0" rtlCol="0" anchor="ctr">
            <a:noAutofit/>
          </a:bodyPr>
          <a:lstStyle>
            <a:lvl1pPr marL="0" indent="0" algn="l" defTabSz="914400" rtl="0" eaLnBrk="1" latinLnBrk="0" hangingPunct="1">
              <a:lnSpc>
                <a:spcPts val="1900"/>
              </a:lnSpc>
              <a:spcBef>
                <a:spcPts val="0"/>
              </a:spcBef>
              <a:spcAft>
                <a:spcPts val="0"/>
              </a:spcAft>
              <a:buFont typeface="Arial" pitchFamily="34" charset="0"/>
              <a:buNone/>
              <a:defRPr sz="2400" b="1" i="0" kern="1200" cap="none" baseline="0">
                <a:solidFill>
                  <a:schemeClr val="tx2"/>
                </a:solidFill>
                <a:effectLst/>
                <a:latin typeface="+mn-lt"/>
                <a:ea typeface="Lato Medium" panose="020F0502020204030203" pitchFamily="34" charset="0"/>
                <a:cs typeface="Lato Medium" panose="020F0502020204030203" pitchFamily="34" charset="0"/>
              </a:defRPr>
            </a:lvl1pPr>
            <a:lvl2pPr marL="180975" indent="-180975" algn="l" defTabSz="914400" rtl="0" eaLnBrk="1" latinLnBrk="0" hangingPunct="1">
              <a:lnSpc>
                <a:spcPts val="1900"/>
              </a:lnSpc>
              <a:spcBef>
                <a:spcPts val="0"/>
              </a:spcBef>
              <a:spcAft>
                <a:spcPts val="0"/>
              </a:spcAft>
              <a:buClr>
                <a:schemeClr val="bg2"/>
              </a:buClr>
              <a:buFont typeface="Arial" panose="020B0604020202020204" pitchFamily="34" charset="0"/>
              <a:buNone/>
              <a:defRPr sz="2000" b="1" i="0" u="none" kern="1200">
                <a:solidFill>
                  <a:schemeClr val="bg2"/>
                </a:solidFill>
                <a:latin typeface="+mn-lt"/>
                <a:ea typeface="+mn-ea"/>
                <a:cs typeface="+mn-cs"/>
              </a:defRPr>
            </a:lvl2pPr>
            <a:lvl3pPr marL="352425" indent="-171450" algn="l" defTabSz="914400" rtl="0" eaLnBrk="1" latinLnBrk="0" hangingPunct="1">
              <a:lnSpc>
                <a:spcPts val="1900"/>
              </a:lnSpc>
              <a:spcBef>
                <a:spcPts val="0"/>
              </a:spcBef>
              <a:spcAft>
                <a:spcPts val="0"/>
              </a:spcAft>
              <a:buClr>
                <a:schemeClr val="accent4"/>
              </a:buClr>
              <a:buFont typeface="Arial" panose="020B0604020202020204" pitchFamily="34" charset="0"/>
              <a:buNone/>
              <a:defRPr sz="1800" b="1" i="0" kern="1200">
                <a:solidFill>
                  <a:schemeClr val="bg2"/>
                </a:solidFill>
                <a:latin typeface="+mn-lt"/>
                <a:ea typeface="+mn-ea"/>
                <a:cs typeface="+mn-cs"/>
              </a:defRPr>
            </a:lvl3pPr>
            <a:lvl4pPr marL="781050" indent="0" algn="l" defTabSz="914400" rtl="0" eaLnBrk="1" latinLnBrk="0" hangingPunct="1">
              <a:lnSpc>
                <a:spcPts val="1500"/>
              </a:lnSpc>
              <a:spcBef>
                <a:spcPts val="0"/>
              </a:spcBef>
              <a:spcAft>
                <a:spcPts val="850"/>
              </a:spcAft>
              <a:buClr>
                <a:schemeClr val="tx1"/>
              </a:buClr>
              <a:buFont typeface="Arial" pitchFamily="34" charset="0"/>
              <a:buNone/>
              <a:defRPr sz="1600" b="1" kern="1200">
                <a:solidFill>
                  <a:schemeClr val="bg2"/>
                </a:solidFill>
                <a:latin typeface="+mn-lt"/>
                <a:ea typeface="+mn-ea"/>
                <a:cs typeface="+mn-cs"/>
              </a:defRPr>
            </a:lvl4pPr>
            <a:lvl5pPr marL="2057400" indent="-228600" algn="l" defTabSz="914400" rtl="0" eaLnBrk="1" latinLnBrk="0" hangingPunct="1">
              <a:spcBef>
                <a:spcPct val="20000"/>
              </a:spcBef>
              <a:buFont typeface="Arial" pitchFamily="34" charset="0"/>
              <a:buNone/>
              <a:defRPr sz="1600" b="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altLang="en-US" dirty="0" smtClean="0"/>
              <a:t>Peeping Tom</a:t>
            </a:r>
            <a:endParaRPr lang="en-GB" altLang="en-US" sz="1100" dirty="0" smtClean="0"/>
          </a:p>
        </p:txBody>
      </p:sp>
    </p:spTree>
    <p:extLst>
      <p:ext uri="{BB962C8B-B14F-4D97-AF65-F5344CB8AC3E}">
        <p14:creationId xmlns:p14="http://schemas.microsoft.com/office/powerpoint/2010/main" val="30405904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347730"/>
            <a:ext cx="8229600" cy="5976870"/>
          </a:xfrm>
          <a:prstGeom prst="rect">
            <a:avLst/>
          </a:prstGeom>
          <a:ln>
            <a:solidFill>
              <a:srgbClr val="FFC000"/>
            </a:solidFill>
          </a:ln>
        </p:spPr>
        <p:txBody>
          <a:bodyPr>
            <a:normAutofit/>
          </a:bodyPr>
          <a:lstStyle/>
          <a:p>
            <a:pPr fontAlgn="auto">
              <a:spcAft>
                <a:spcPts val="0"/>
              </a:spcAft>
              <a:buClr>
                <a:schemeClr val="accent3"/>
              </a:buClr>
              <a:defRPr/>
            </a:pPr>
            <a:r>
              <a:rPr lang="en-GB" sz="2000" dirty="0" smtClean="0">
                <a:latin typeface="Bookman Old Style" pitchFamily="18" charset="0"/>
              </a:rPr>
              <a:t>Sally first tried setting loose a team of </a:t>
            </a:r>
            <a:r>
              <a:rPr lang="en-GB" sz="2000" dirty="0" smtClean="0">
                <a:effectLst>
                  <a:glow rad="228600">
                    <a:schemeClr val="accent1">
                      <a:satMod val="175000"/>
                      <a:alpha val="40000"/>
                    </a:schemeClr>
                  </a:glow>
                </a:effectLst>
                <a:latin typeface="Bookman Old Style" pitchFamily="18" charset="0"/>
              </a:rPr>
              <a:t>gophers</a:t>
            </a:r>
            <a:r>
              <a:rPr lang="en-GB" sz="2000" dirty="0" smtClean="0">
                <a:latin typeface="Bookman Old Style" pitchFamily="18" charset="0"/>
              </a:rPr>
              <a:t>. The plan</a:t>
            </a:r>
          </a:p>
          <a:p>
            <a:pPr fontAlgn="auto">
              <a:spcAft>
                <a:spcPts val="0"/>
              </a:spcAft>
              <a:buClr>
                <a:schemeClr val="accent3"/>
              </a:buClr>
              <a:defRPr/>
            </a:pPr>
            <a:r>
              <a:rPr lang="en-GB" sz="2000" dirty="0" smtClean="0">
                <a:latin typeface="Bookman Old Style" pitchFamily="18" charset="0"/>
              </a:rPr>
              <a:t> </a:t>
            </a:r>
          </a:p>
          <a:p>
            <a:pPr fontAlgn="auto">
              <a:spcAft>
                <a:spcPts val="0"/>
              </a:spcAft>
              <a:buClr>
                <a:schemeClr val="accent3"/>
              </a:buClr>
              <a:defRPr/>
            </a:pPr>
            <a:r>
              <a:rPr lang="en-GB" sz="2000" dirty="0" smtClean="0">
                <a:latin typeface="Bookman Old Style" pitchFamily="18" charset="0"/>
              </a:rPr>
              <a:t>backfired when a dog chased them away. She then entertained a </a:t>
            </a:r>
          </a:p>
          <a:p>
            <a:pPr fontAlgn="auto">
              <a:spcAft>
                <a:spcPts val="0"/>
              </a:spcAft>
              <a:buClr>
                <a:schemeClr val="accent3"/>
              </a:buClr>
              <a:defRPr/>
            </a:pPr>
            <a:endParaRPr lang="en-GB" sz="2000" dirty="0">
              <a:latin typeface="Bookman Old Style" pitchFamily="18" charset="0"/>
            </a:endParaRPr>
          </a:p>
          <a:p>
            <a:pPr fontAlgn="auto">
              <a:spcAft>
                <a:spcPts val="0"/>
              </a:spcAft>
              <a:buClr>
                <a:schemeClr val="accent3"/>
              </a:buClr>
              <a:defRPr/>
            </a:pPr>
            <a:r>
              <a:rPr lang="en-GB" sz="2000" dirty="0" smtClean="0">
                <a:latin typeface="Bookman Old Style" pitchFamily="18" charset="0"/>
              </a:rPr>
              <a:t>group of teenagers, and was delighted when they brought their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motorcycles. Unfortunately, she failed to find a </a:t>
            </a:r>
            <a:r>
              <a:rPr lang="en-GB" sz="2000" dirty="0" smtClean="0">
                <a:effectLst>
                  <a:glow rad="228600">
                    <a:schemeClr val="accent1">
                      <a:satMod val="175000"/>
                      <a:alpha val="40000"/>
                    </a:schemeClr>
                  </a:glow>
                </a:effectLst>
                <a:latin typeface="Bookman Old Style" pitchFamily="18" charset="0"/>
              </a:rPr>
              <a:t>Peeping Tom </a:t>
            </a:r>
          </a:p>
          <a:p>
            <a:pPr fontAlgn="auto">
              <a:spcAft>
                <a:spcPts val="0"/>
              </a:spcAft>
              <a:buClr>
                <a:schemeClr val="accent3"/>
              </a:buClr>
              <a:defRPr/>
            </a:pPr>
            <a:endParaRPr lang="en-GB" sz="2000" dirty="0" smtClean="0">
              <a:effectLst>
                <a:glow rad="228600">
                  <a:schemeClr val="accent1">
                    <a:satMod val="175000"/>
                    <a:alpha val="40000"/>
                  </a:schemeClr>
                </a:glow>
              </a:effectLst>
              <a:latin typeface="Bookman Old Style" pitchFamily="18" charset="0"/>
            </a:endParaRPr>
          </a:p>
          <a:p>
            <a:pPr fontAlgn="auto">
              <a:spcAft>
                <a:spcPts val="0"/>
              </a:spcAft>
              <a:buClr>
                <a:schemeClr val="accent3"/>
              </a:buClr>
              <a:defRPr/>
            </a:pPr>
            <a:r>
              <a:rPr lang="en-GB" sz="2000" dirty="0" smtClean="0">
                <a:latin typeface="Bookman Old Style" pitchFamily="18" charset="0"/>
              </a:rPr>
              <a:t>listed in the Yellow pages. Furthermore, her stereo system was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not loud enough. The </a:t>
            </a:r>
            <a:r>
              <a:rPr lang="en-GB" sz="2000" dirty="0" smtClean="0">
                <a:effectLst>
                  <a:glow rad="228600">
                    <a:schemeClr val="accent1">
                      <a:satMod val="175000"/>
                      <a:alpha val="40000"/>
                    </a:schemeClr>
                  </a:glow>
                </a:effectLst>
                <a:latin typeface="Bookman Old Style" pitchFamily="18" charset="0"/>
              </a:rPr>
              <a:t>crab grass </a:t>
            </a:r>
            <a:r>
              <a:rPr lang="en-GB" sz="2000" dirty="0" smtClean="0">
                <a:latin typeface="Bookman Old Style" pitchFamily="18" charset="0"/>
              </a:rPr>
              <a:t>might have worked but she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didn’t have a fan that was sufficiently powerful. The obscene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phone calls gave her hope until the number was changed. She</a:t>
            </a:r>
          </a:p>
          <a:p>
            <a:pPr fontAlgn="auto">
              <a:spcAft>
                <a:spcPts val="0"/>
              </a:spcAft>
              <a:buClr>
                <a:schemeClr val="accent3"/>
              </a:buClr>
              <a:defRPr/>
            </a:pPr>
            <a:r>
              <a:rPr lang="en-GB" sz="2000" dirty="0" smtClean="0">
                <a:latin typeface="Bookman Old Style" pitchFamily="18" charset="0"/>
              </a:rPr>
              <a:t> </a:t>
            </a:r>
          </a:p>
          <a:p>
            <a:pPr fontAlgn="auto">
              <a:spcAft>
                <a:spcPts val="0"/>
              </a:spcAft>
              <a:buClr>
                <a:schemeClr val="accent3"/>
              </a:buClr>
              <a:defRPr/>
            </a:pPr>
            <a:r>
              <a:rPr lang="en-GB" sz="2000" dirty="0" smtClean="0">
                <a:latin typeface="Bookman Old Style" pitchFamily="18" charset="0"/>
              </a:rPr>
              <a:t>thought about calling a door-to-door salesman but decided to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hang up a clothesline instead. It was the installation of blinking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neon lights across the street that did the trick. She eventually </a:t>
            </a:r>
          </a:p>
          <a:p>
            <a:pPr fontAlgn="auto">
              <a:spcAft>
                <a:spcPts val="0"/>
              </a:spcAft>
              <a:buClr>
                <a:schemeClr val="accent3"/>
              </a:buClr>
              <a:defRPr/>
            </a:pPr>
            <a:endParaRPr lang="en-GB" sz="2000" dirty="0" smtClean="0">
              <a:latin typeface="Bookman Old Style" pitchFamily="18" charset="0"/>
            </a:endParaRPr>
          </a:p>
          <a:p>
            <a:pPr fontAlgn="auto">
              <a:spcAft>
                <a:spcPts val="0"/>
              </a:spcAft>
              <a:buClr>
                <a:schemeClr val="accent3"/>
              </a:buClr>
              <a:defRPr/>
            </a:pPr>
            <a:r>
              <a:rPr lang="en-GB" sz="2000" dirty="0" smtClean="0">
                <a:latin typeface="Bookman Old Style" pitchFamily="18" charset="0"/>
              </a:rPr>
              <a:t>framed the ad from the classified section.</a:t>
            </a:r>
          </a:p>
          <a:p>
            <a:pPr marL="274320" indent="-274320" algn="r" fontAlgn="auto">
              <a:spcAft>
                <a:spcPts val="0"/>
              </a:spcAft>
              <a:buClr>
                <a:schemeClr val="accent3"/>
              </a:buClr>
              <a:buFont typeface="Wingdings 2"/>
              <a:buNone/>
              <a:defRPr/>
            </a:pPr>
            <a:r>
              <a:rPr lang="en-GB" sz="1300" dirty="0" smtClean="0">
                <a:latin typeface="Bookman Old Style" pitchFamily="18" charset="0"/>
              </a:rPr>
              <a:t>Taken from ‘Reading in a foreign language’ (Alderson &amp; </a:t>
            </a:r>
            <a:r>
              <a:rPr lang="en-GB" sz="1300" dirty="0" err="1" smtClean="0">
                <a:latin typeface="Bookman Old Style" pitchFamily="18" charset="0"/>
              </a:rPr>
              <a:t>Urquhart</a:t>
            </a:r>
            <a:r>
              <a:rPr lang="en-GB" sz="1300" dirty="0" smtClean="0">
                <a:latin typeface="Bookman Old Style" pitchFamily="18" charset="0"/>
              </a:rPr>
              <a:t>) Longman 1984</a:t>
            </a:r>
          </a:p>
          <a:p>
            <a:pPr marL="274320" indent="-274320" fontAlgn="auto">
              <a:spcAft>
                <a:spcPts val="0"/>
              </a:spcAft>
              <a:buClr>
                <a:schemeClr val="accent3"/>
              </a:buClr>
              <a:buFont typeface="Wingdings 2"/>
              <a:buChar char=""/>
              <a:defRPr/>
            </a:pPr>
            <a:endParaRPr lang="en-GB" dirty="0"/>
          </a:p>
        </p:txBody>
      </p:sp>
    </p:spTree>
    <p:extLst>
      <p:ext uri="{BB962C8B-B14F-4D97-AF65-F5344CB8AC3E}">
        <p14:creationId xmlns:p14="http://schemas.microsoft.com/office/powerpoint/2010/main" val="49344917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9&quot;&gt;&lt;object type=&quot;3&quot; unique_id=&quot;10010&quot;&gt;&lt;property id=&quot;20148&quot; value=&quot;5&quot;/&gt;&lt;property id=&quot;20300&quot; value=&quot;Slide 1 - &amp;quot;Reading and Writing&amp;quot;&quot;/&gt;&lt;property id=&quot;20307&quot; value=&quot;345&quot;/&gt;&lt;/object&gt;&lt;object type=&quot;3&quot; unique_id=&quot;40260&quot;&gt;&lt;property id=&quot;20148&quot; value=&quot;5&quot;/&gt;&lt;property id=&quot;20300&quot; value=&quot;Slide 2 - &amp;quot;Why bother reading?&amp;quot;&quot;/&gt;&lt;property id=&quot;20307&quot; value=&quot;346&quot;/&gt;&lt;/object&gt;&lt;object type=&quot;3&quot; unique_id=&quot;40261&quot;&gt;&lt;property id=&quot;20148&quot; value=&quot;5&quot;/&gt;&lt;property id=&quot;20300&quot; value=&quot;Slide 3 - &amp;quot;How do we read?&amp;quot;&quot;/&gt;&lt;property id=&quot;20307&quot; value=&quot;347&quot;/&gt;&lt;/object&gt;&lt;object type=&quot;3&quot; unique_id=&quot;40262&quot;&gt;&lt;property id=&quot;20148&quot; value=&quot;5&quot;/&gt;&lt;property id=&quot;20300&quot; value=&quot;Slide 4 - &amp;quot;Different types of Reading Skills&amp;quot;&quot;/&gt;&lt;property id=&quot;20307&quot; value=&quot;348&quot;/&gt;&lt;/object&gt;&lt;object type=&quot;3&quot; unique_id=&quot;40263&quot;&gt;&lt;property id=&quot;20148&quot; value=&quot;5&quot;/&gt;&lt;property id=&quot;20300&quot; value=&quot;Slide 5&quot;/&gt;&lt;property id=&quot;20307&quot; value=&quot;349&quot;/&gt;&lt;/object&gt;&lt;object type=&quot;3&quot; unique_id=&quot;40264&quot;&gt;&lt;property id=&quot;20148&quot; value=&quot;5&quot;/&gt;&lt;property id=&quot;20300&quot; value=&quot;Slide 6 - &amp;quot;READING ACTIVITIES&amp;quot;&quot;/&gt;&lt;property id=&quot;20307&quot; value=&quot;363&quot;/&gt;&lt;/object&gt;&lt;object type=&quot;3&quot; unique_id=&quot;40265&quot;&gt;&lt;property id=&quot;20148&quot; value=&quot;5&quot;/&gt;&lt;property id=&quot;20300&quot; value=&quot;Slide 7&quot;/&gt;&lt;property id=&quot;20307&quot; value=&quot;364&quot;/&gt;&lt;/object&gt;&lt;object type=&quot;3&quot; unique_id=&quot;40266&quot;&gt;&lt;property id=&quot;20148&quot; value=&quot;5&quot;/&gt;&lt;property id=&quot;20300&quot; value=&quot;Slide 8 - &amp;quot;Unknown Words&amp;quot;&quot;/&gt;&lt;property id=&quot;20307&quot; value=&quot;365&quot;/&gt;&lt;/object&gt;&lt;object type=&quot;3&quot; unique_id=&quot;40267&quot;&gt;&lt;property id=&quot;20148&quot; value=&quot;5&quot;/&gt;&lt;property id=&quot;20300&quot; value=&quot;Slide 9&quot;/&gt;&lt;property id=&quot;20307&quot; value=&quot;377&quot;/&gt;&lt;/object&gt;&lt;object type=&quot;3&quot; unique_id=&quot;40268&quot;&gt;&lt;property id=&quot;20148&quot; value=&quot;5&quot;/&gt;&lt;property id=&quot;20300&quot; value=&quot;Slide 10 - &amp;quot;Taken from ‘Reading in a foreign language’ (Alderson &amp;amp; Urquhart) Longman 1984 &amp;quot;&quot;/&gt;&lt;property id=&quot;20307&quot; value=&quot;366&quot;/&gt;&lt;/object&gt;&lt;object type=&quot;3&quot; unique_id=&quot;40269&quot;&gt;&lt;property id=&quot;20148&quot; value=&quot;5&quot;/&gt;&lt;property id=&quot;20300&quot; value=&quot;Slide 11&quot;/&gt;&lt;property id=&quot;20307&quot; value=&quot;367&quot;/&gt;&lt;/object&gt;&lt;object type=&quot;3&quot; unique_id=&quot;40270&quot;&gt;&lt;property id=&quot;20148&quot; value=&quot;5&quot;/&gt;&lt;property id=&quot;20300&quot; value=&quot;Slide 12 - &amp;quot;Pre-Reading Activities&amp;quot;&quot;/&gt;&lt;property id=&quot;20307&quot; value=&quot;368&quot;/&gt;&lt;/object&gt;&lt;object type=&quot;3&quot; unique_id=&quot;40271&quot;&gt;&lt;property id=&quot;20148&quot; value=&quot;5&quot;/&gt;&lt;property id=&quot;20300&quot; value=&quot;Slide 13 - &amp;quot;Coming to last year’s conference changed Eva’s life.&amp;quot;&quot;/&gt;&lt;property id=&quot;20307&quot; value=&quot;369&quot;/&gt;&lt;/object&gt;&lt;object type=&quot;3&quot; unique_id=&quot;40272&quot;&gt;&lt;property id=&quot;20148&quot; value=&quot;5&quot;/&gt;&lt;property id=&quot;20300&quot; value=&quot;Slide 14&quot;/&gt;&lt;property id=&quot;20307&quot; value=&quot;370&quot;/&gt;&lt;/object&gt;&lt;object type=&quot;3&quot; unique_id=&quot;40273&quot;&gt;&lt;property id=&quot;20148&quot; value=&quot;5&quot;/&gt;&lt;property id=&quot;20300&quot; value=&quot;Slide 15 - &amp;quot;While Reading Activities&amp;quot;&quot;/&gt;&lt;property id=&quot;20307&quot; value=&quot;371&quot;/&gt;&lt;/object&gt;&lt;object type=&quot;3&quot; unique_id=&quot;40274&quot;&gt;&lt;property id=&quot;20148&quot; value=&quot;5&quot;/&gt;&lt;property id=&quot;20300&quot; value=&quot;Slide 16 - &amp;quot;Post-reading activities&amp;quot;&quot;/&gt;&lt;property id=&quot;20307&quot; value=&quot;372&quot;/&gt;&lt;/object&gt;&lt;object type=&quot;3&quot; unique_id=&quot;40275&quot;&gt;&lt;property id=&quot;20148&quot; value=&quot;5&quot;/&gt;&lt;property id=&quot;20300&quot; value=&quot;Slide 17 - &amp;quot;A Memory-&amp;quot;&quot;/&gt;&lt;property id=&quot;20307&quot; value=&quot;378&quot;/&gt;&lt;/object&gt;&lt;object type=&quot;3&quot; unique_id=&quot;40276&quot;&gt;&lt;property id=&quot;20148&quot; value=&quot;5&quot;/&gt;&lt;property id=&quot;20300&quot; value=&quot;Slide 18 - &amp;quot; Love hit me when I was ………….(1) I was still in ……….(2) but little hairs were starting to grow on my upper …….(3).&quot;/&gt;&lt;property id=&quot;20307&quot; value=&quot;383&quot;/&gt;&lt;/object&gt;&lt;object type=&quot;3&quot; unique_id=&quot;40277&quot;&gt;&lt;property id=&quot;20148&quot; value=&quot;5&quot;/&gt;&lt;property id=&quot;20300&quot; value=&quot;Slide 19&quot;/&gt;&lt;property id=&quot;20307&quot; value=&quot;380&quot;/&gt;&lt;/object&gt;&lt;object type=&quot;3&quot; unique_id=&quot;40278&quot;&gt;&lt;property id=&quot;20148&quot; value=&quot;5&quot;/&gt;&lt;property id=&quot;20300&quot; value=&quot;Slide 20 - &amp;quot;Reduction&amp;quot;&quot;/&gt;&lt;property id=&quot;20307&quot; value=&quot;381&quot;/&gt;&lt;/object&gt;&lt;object type=&quot;3&quot; unique_id=&quot;40279&quot;&gt;&lt;property id=&quot;20148&quot; value=&quot;5&quot;/&gt;&lt;property id=&quot;20300&quot; value=&quot;Slide 21&quot;/&gt;&lt;property id=&quot;20307&quot; value=&quot;382&quot;/&gt;&lt;/object&gt;&lt;object type=&quot;3&quot; unique_id=&quot;40280&quot;&gt;&lt;property id=&quot;20148&quot; value=&quot;5&quot;/&gt;&lt;property id=&quot;20300&quot; value=&quot;Slide 22&quot;/&gt;&lt;property id=&quot;20307&quot; value=&quot;384&quot;/&gt;&lt;/object&gt;&lt;object type=&quot;3&quot; unique_id=&quot;40281&quot;&gt;&lt;property id=&quot;20148&quot; value=&quot;5&quot;/&gt;&lt;property id=&quot;20300&quot; value=&quot;Slide 23&quot;/&gt;&lt;property id=&quot;20307&quot; value=&quot;385&quot;/&gt;&lt;/object&gt;&lt;object type=&quot;3&quot; unique_id=&quot;40282&quot;&gt;&lt;property id=&quot;20148&quot; value=&quot;5&quot;/&gt;&lt;property id=&quot;20300&quot; value=&quot;Slide 24 - &amp;quot;Repeat + 1&amp;quot;&quot;/&gt;&lt;property id=&quot;20307&quot; value=&quot;386&quot;/&gt;&lt;/object&gt;&lt;object type=&quot;3&quot; unique_id=&quot;40283&quot;&gt;&lt;property id=&quot;20148&quot; value=&quot;5&quot;/&gt;&lt;property id=&quot;20300&quot; value=&quot;Slide 25&quot;/&gt;&lt;property id=&quot;20307&quot; value=&quot;387&quot;/&gt;&lt;/object&gt;&lt;object type=&quot;3&quot; unique_id=&quot;40284&quot;&gt;&lt;property id=&quot;20148&quot; value=&quot;5&quot;/&gt;&lt;property id=&quot;20300&quot; value=&quot;Slide 26 - &amp;quot;Quote me&amp;quot;&quot;/&gt;&lt;property id=&quot;20307&quot; value=&quot;388&quot;/&gt;&lt;/object&gt;&lt;object type=&quot;3&quot; unique_id=&quot;40285&quot;&gt;&lt;property id=&quot;20148&quot; value=&quot;5&quot;/&gt;&lt;property id=&quot;20300&quot; value=&quot;Slide 27&quot;/&gt;&lt;property id=&quot;20307&quot; value=&quot;389&quot;/&gt;&lt;/object&gt;&lt;object type=&quot;3&quot; unique_id=&quot;40286&quot;&gt;&lt;property id=&quot;20148&quot; value=&quot;5&quot;/&gt;&lt;property id=&quot;20300&quot; value=&quot;Slide 28&quot;/&gt;&lt;property id=&quot;20307&quot; value=&quot;390&quot;/&gt;&lt;/object&gt;&lt;object type=&quot;3&quot; unique_id=&quot;40287&quot;&gt;&lt;property id=&quot;20148&quot; value=&quot;5&quot;/&gt;&lt;property id=&quot;20300&quot; value=&quot;Slide 29 - &amp;quot;Substitution&amp;quot;&quot;/&gt;&lt;property id=&quot;20307&quot; value=&quot;391&quot;/&gt;&lt;/object&gt;&lt;object type=&quot;3&quot; unique_id=&quot;40288&quot;&gt;&lt;property id=&quot;20148&quot; value=&quot;5&quot;/&gt;&lt;property id=&quot;20300&quot; value=&quot;Slide 30&quot;/&gt;&lt;property id=&quot;20307&quot; value=&quot;392&quot;/&gt;&lt;/object&gt;&lt;object type=&quot;3&quot; unique_id=&quot;40291&quot;&gt;&lt;property id=&quot;20148&quot; value=&quot;5&quot;/&gt;&lt;property id=&quot;20300&quot; value=&quot;Slide 31 - &amp;quot;Class readers&amp;quot;&quot;/&gt;&lt;property id=&quot;20307&quot; value=&quot;376&quot;/&gt;&lt;/object&gt;&lt;/object&gt;&lt;object type=&quot;8&quot; unique_id=&quot;10085&quot;&gt;&lt;/object&gt;&lt;/object&gt;&lt;/database&gt;"/>
  <p:tag name="SECTOMILLISECCONVERTED" val="1"/>
</p:tagLst>
</file>

<file path=ppt/theme/theme1.xml><?xml version="1.0" encoding="utf-8"?>
<a:theme xmlns:a="http://schemas.openxmlformats.org/drawingml/2006/main" name="Pearson">
  <a:themeElements>
    <a:clrScheme name="Pearson">
      <a:dk1>
        <a:srgbClr val="007FA3"/>
      </a:dk1>
      <a:lt1>
        <a:srgbClr val="FFFFFF"/>
      </a:lt1>
      <a:dk2>
        <a:srgbClr val="003057"/>
      </a:dk2>
      <a:lt2>
        <a:srgbClr val="000000"/>
      </a:lt2>
      <a:accent1>
        <a:srgbClr val="007FA3"/>
      </a:accent1>
      <a:accent2>
        <a:srgbClr val="008638"/>
      </a:accent2>
      <a:accent3>
        <a:srgbClr val="D2DB0E"/>
      </a:accent3>
      <a:accent4>
        <a:srgbClr val="505759"/>
      </a:accent4>
      <a:accent5>
        <a:srgbClr val="005A70"/>
      </a:accent5>
      <a:accent6>
        <a:srgbClr val="D4EAE4"/>
      </a:accent6>
      <a:hlink>
        <a:srgbClr val="007FA3"/>
      </a:hlink>
      <a:folHlink>
        <a:srgbClr val="007FA3"/>
      </a:folHlink>
    </a:clrScheme>
    <a:fontScheme name="Pearson Rebran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tx2"/>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sz="1200">
            <a:solidFill>
              <a:schemeClr val="tx2"/>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3167</TotalTime>
  <Words>1761</Words>
  <Application>Microsoft Office PowerPoint</Application>
  <PresentationFormat>On-screen Show (4:3)</PresentationFormat>
  <Paragraphs>322</Paragraphs>
  <Slides>31</Slides>
  <Notes>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Pearson</vt:lpstr>
      <vt:lpstr>Reading and Writing</vt:lpstr>
      <vt:lpstr>Why bother reading?</vt:lpstr>
      <vt:lpstr>How do we read?</vt:lpstr>
      <vt:lpstr>Different types of Reading Skills</vt:lpstr>
      <vt:lpstr>PowerPoint Presentation</vt:lpstr>
      <vt:lpstr>READING ACTIVITIES</vt:lpstr>
      <vt:lpstr>PowerPoint Presentation</vt:lpstr>
      <vt:lpstr>Unknown Words</vt:lpstr>
      <vt:lpstr>PowerPoint Presentation</vt:lpstr>
      <vt:lpstr>Taken from ‘Reading in a foreign language’ (Alderson &amp; Urquhart) Longman 1984 </vt:lpstr>
      <vt:lpstr>PowerPoint Presentation</vt:lpstr>
      <vt:lpstr>Pre-Reading Activities</vt:lpstr>
      <vt:lpstr>Coming to last year’s conference changed Eva’s life.</vt:lpstr>
      <vt:lpstr>PowerPoint Presentation</vt:lpstr>
      <vt:lpstr>While Reading Activities</vt:lpstr>
      <vt:lpstr>Post-reading activities</vt:lpstr>
      <vt:lpstr>A Memory-</vt:lpstr>
      <vt:lpstr> Love hit me when I was ………….(1) I was still in ……….(2) but little hairs were starting to grow on my upper …….(3). A ……..(4) girl, Lucy, lived in the …….(5) above ours. She was pretty with lovely, ……..(6) hair and perfect ……..(7). One day after I had saved my pocket money for some time, I invited Lucy to go to a……….(8) show with me. I only had seventy cents but I had worked it all out: two tickets for the………(9), fifty cents and four …….(10) tickets, twenty cents. </vt:lpstr>
      <vt:lpstr>PowerPoint Presentation</vt:lpstr>
      <vt:lpstr>Reduction</vt:lpstr>
      <vt:lpstr>PowerPoint Presentation</vt:lpstr>
      <vt:lpstr>PowerPoint Presentation</vt:lpstr>
      <vt:lpstr>PowerPoint Presentation</vt:lpstr>
      <vt:lpstr>Repeat + 1</vt:lpstr>
      <vt:lpstr>PowerPoint Presentation</vt:lpstr>
      <vt:lpstr>Quote me</vt:lpstr>
      <vt:lpstr>PowerPoint Presentation</vt:lpstr>
      <vt:lpstr>PowerPoint Presentation</vt:lpstr>
      <vt:lpstr>Substitution</vt:lpstr>
      <vt:lpstr>PowerPoint Presentation</vt:lpstr>
      <vt:lpstr>Class readers</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Brand Architecture &amp; Visual Identity</dc:title>
  <dc:creator>Coulthard, Sue</dc:creator>
  <cp:lastModifiedBy>Phil Warwick</cp:lastModifiedBy>
  <cp:revision>256</cp:revision>
  <dcterms:created xsi:type="dcterms:W3CDTF">2015-06-15T13:50:26Z</dcterms:created>
  <dcterms:modified xsi:type="dcterms:W3CDTF">2016-11-23T09:50:23Z</dcterms:modified>
</cp:coreProperties>
</file>